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4" r:id="rId4"/>
    <p:sldId id="281" r:id="rId5"/>
    <p:sldId id="282" r:id="rId6"/>
    <p:sldId id="286" r:id="rId7"/>
    <p:sldId id="287" r:id="rId8"/>
    <p:sldId id="289" r:id="rId9"/>
    <p:sldId id="288" r:id="rId10"/>
    <p:sldId id="290" r:id="rId11"/>
    <p:sldId id="293" r:id="rId12"/>
    <p:sldId id="297" r:id="rId13"/>
    <p:sldId id="292" r:id="rId14"/>
    <p:sldId id="291" r:id="rId15"/>
    <p:sldId id="294" r:id="rId16"/>
    <p:sldId id="295" r:id="rId17"/>
    <p:sldId id="296" r:id="rId18"/>
    <p:sldId id="280" r:id="rId19"/>
  </p:sldIdLst>
  <p:sldSz cx="10680700" cy="7569200"/>
  <p:notesSz cx="10680700" cy="75692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489" autoAdjust="0"/>
  </p:normalViewPr>
  <p:slideViewPr>
    <p:cSldViewPr>
      <p:cViewPr>
        <p:scale>
          <a:sx n="66" d="100"/>
          <a:sy n="66" d="100"/>
        </p:scale>
        <p:origin x="960" y="-1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9" Type="http://schemas.openxmlformats.org/officeDocument/2006/relationships/image" Target="../media/image28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9" Type="http://schemas.openxmlformats.org/officeDocument/2006/relationships/image" Target="../media/image28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1909" y="2346452"/>
            <a:ext cx="9088310" cy="158953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3819" y="4238752"/>
            <a:ext cx="7484490" cy="18923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ww</a:t>
            </a:r>
            <a:r>
              <a:rPr sz="900" b="1" spc="-35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900" b="1" spc="0" dirty="0">
                <a:solidFill>
                  <a:srgbClr val="FFFFFF"/>
                </a:solidFill>
                <a:latin typeface="Arial"/>
                <a:cs typeface="Arial"/>
              </a:rPr>
              <a:t>.d-auto.ru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ww</a:t>
            </a:r>
            <a:r>
              <a:rPr sz="900" b="1" spc="-35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900" b="1" spc="0" dirty="0">
                <a:solidFill>
                  <a:srgbClr val="FFFFFF"/>
                </a:solidFill>
                <a:latin typeface="Arial"/>
                <a:cs typeface="Arial"/>
              </a:rPr>
              <a:t>.d-auto.ru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2535" y="406605"/>
            <a:ext cx="716431" cy="216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505467" y="406605"/>
            <a:ext cx="716430" cy="2169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2958397" y="406605"/>
            <a:ext cx="716430" cy="2169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411329" y="406605"/>
            <a:ext cx="716431" cy="2169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864260" y="406605"/>
            <a:ext cx="716430" cy="2169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7317191" y="406605"/>
            <a:ext cx="716430" cy="2169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8770122" y="406605"/>
            <a:ext cx="716431" cy="2169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0229404" y="412955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1"/>
                </a:lnTo>
                <a:lnTo>
                  <a:pt x="281572" y="182981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4"/>
                </a:lnTo>
                <a:lnTo>
                  <a:pt x="291046" y="167894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1"/>
                </a:lnTo>
                <a:lnTo>
                  <a:pt x="297089" y="182981"/>
                </a:lnTo>
                <a:lnTo>
                  <a:pt x="295295" y="178502"/>
                </a:lnTo>
              </a:path>
              <a:path w="462595" h="204245">
                <a:moveTo>
                  <a:pt x="291046" y="167894"/>
                </a:moveTo>
                <a:lnTo>
                  <a:pt x="287074" y="167894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4"/>
                </a:lnTo>
              </a:path>
              <a:path w="462595" h="204245">
                <a:moveTo>
                  <a:pt x="437817" y="28638"/>
                </a:moveTo>
                <a:lnTo>
                  <a:pt x="422048" y="28638"/>
                </a:lnTo>
                <a:lnTo>
                  <a:pt x="415435" y="29966"/>
                </a:lnTo>
                <a:lnTo>
                  <a:pt x="403289" y="35341"/>
                </a:lnTo>
                <a:lnTo>
                  <a:pt x="397824" y="39330"/>
                </a:lnTo>
                <a:lnTo>
                  <a:pt x="392989" y="44648"/>
                </a:lnTo>
                <a:lnTo>
                  <a:pt x="388457" y="49540"/>
                </a:lnTo>
                <a:lnTo>
                  <a:pt x="385015" y="54946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8"/>
                </a:lnTo>
                <a:lnTo>
                  <a:pt x="398547" y="121251"/>
                </a:lnTo>
                <a:lnTo>
                  <a:pt x="422411" y="131404"/>
                </a:lnTo>
                <a:lnTo>
                  <a:pt x="433887" y="131246"/>
                </a:lnTo>
                <a:lnTo>
                  <a:pt x="462595" y="118850"/>
                </a:lnTo>
                <a:lnTo>
                  <a:pt x="462595" y="114005"/>
                </a:lnTo>
                <a:lnTo>
                  <a:pt x="421538" y="114005"/>
                </a:lnTo>
                <a:lnTo>
                  <a:pt x="414556" y="111466"/>
                </a:lnTo>
                <a:lnTo>
                  <a:pt x="402836" y="101376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1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5"/>
                </a:lnTo>
                <a:lnTo>
                  <a:pt x="459711" y="38685"/>
                </a:lnTo>
                <a:lnTo>
                  <a:pt x="456546" y="36475"/>
                </a:lnTo>
                <a:lnTo>
                  <a:pt x="445762" y="30628"/>
                </a:lnTo>
                <a:lnTo>
                  <a:pt x="437817" y="28638"/>
                </a:lnTo>
              </a:path>
              <a:path w="462595" h="204245">
                <a:moveTo>
                  <a:pt x="462595" y="98054"/>
                </a:moveTo>
                <a:lnTo>
                  <a:pt x="456756" y="98054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5"/>
                </a:lnTo>
                <a:lnTo>
                  <a:pt x="435372" y="114005"/>
                </a:lnTo>
                <a:lnTo>
                  <a:pt x="462595" y="114005"/>
                </a:lnTo>
                <a:lnTo>
                  <a:pt x="462595" y="98054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9"/>
                </a:lnTo>
                <a:lnTo>
                  <a:pt x="458206" y="62863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599" y="179932"/>
                </a:lnTo>
                <a:lnTo>
                  <a:pt x="335472" y="179932"/>
                </a:lnTo>
                <a:lnTo>
                  <a:pt x="334657" y="179701"/>
                </a:lnTo>
                <a:lnTo>
                  <a:pt x="332759" y="176015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5"/>
                </a:lnTo>
                <a:lnTo>
                  <a:pt x="340164" y="177257"/>
                </a:lnTo>
                <a:lnTo>
                  <a:pt x="340001" y="178215"/>
                </a:lnTo>
                <a:lnTo>
                  <a:pt x="339662" y="178776"/>
                </a:lnTo>
                <a:lnTo>
                  <a:pt x="338528" y="179701"/>
                </a:lnTo>
                <a:lnTo>
                  <a:pt x="337686" y="179932"/>
                </a:lnTo>
                <a:lnTo>
                  <a:pt x="343599" y="179932"/>
                </a:lnTo>
                <a:lnTo>
                  <a:pt x="343755" y="179575"/>
                </a:lnTo>
                <a:lnTo>
                  <a:pt x="344053" y="178215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30"/>
                </a:moveTo>
                <a:lnTo>
                  <a:pt x="382337" y="166630"/>
                </a:lnTo>
                <a:lnTo>
                  <a:pt x="382337" y="182981"/>
                </a:lnTo>
                <a:lnTo>
                  <a:pt x="386322" y="182981"/>
                </a:lnTo>
                <a:lnTo>
                  <a:pt x="386322" y="166630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30"/>
                </a:lnTo>
                <a:lnTo>
                  <a:pt x="392118" y="166630"/>
                </a:lnTo>
                <a:lnTo>
                  <a:pt x="392118" y="163306"/>
                </a:lnTo>
              </a:path>
              <a:path w="462595" h="204245">
                <a:moveTo>
                  <a:pt x="435235" y="162951"/>
                </a:moveTo>
                <a:lnTo>
                  <a:pt x="430727" y="162951"/>
                </a:lnTo>
                <a:lnTo>
                  <a:pt x="429313" y="163210"/>
                </a:lnTo>
                <a:lnTo>
                  <a:pt x="422808" y="176404"/>
                </a:lnTo>
                <a:lnTo>
                  <a:pt x="423675" y="178870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8" y="179932"/>
                </a:lnTo>
                <a:lnTo>
                  <a:pt x="430792" y="179932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60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38" y="166911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51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5" y="166921"/>
                </a:lnTo>
                <a:lnTo>
                  <a:pt x="437316" y="169132"/>
                </a:lnTo>
                <a:lnTo>
                  <a:pt x="437813" y="170816"/>
                </a:lnTo>
                <a:lnTo>
                  <a:pt x="437813" y="175360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2"/>
                </a:lnTo>
                <a:lnTo>
                  <a:pt x="439998" y="179932"/>
                </a:lnTo>
                <a:lnTo>
                  <a:pt x="441042" y="178845"/>
                </a:lnTo>
                <a:lnTo>
                  <a:pt x="441888" y="176404"/>
                </a:lnTo>
                <a:lnTo>
                  <a:pt x="441906" y="169960"/>
                </a:lnTo>
                <a:lnTo>
                  <a:pt x="441035" y="167454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61"/>
                </a:lnTo>
                <a:lnTo>
                  <a:pt x="263057" y="82357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9"/>
                </a:lnTo>
                <a:lnTo>
                  <a:pt x="342089" y="121587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1" y="114324"/>
                </a:lnTo>
                <a:lnTo>
                  <a:pt x="300871" y="111398"/>
                </a:lnTo>
                <a:lnTo>
                  <a:pt x="289994" y="103418"/>
                </a:lnTo>
                <a:lnTo>
                  <a:pt x="283349" y="92583"/>
                </a:lnTo>
                <a:lnTo>
                  <a:pt x="281130" y="79568"/>
                </a:lnTo>
                <a:lnTo>
                  <a:pt x="281188" y="77448"/>
                </a:lnTo>
                <a:lnTo>
                  <a:pt x="284178" y="65480"/>
                </a:lnTo>
                <a:lnTo>
                  <a:pt x="292291" y="54436"/>
                </a:lnTo>
                <a:lnTo>
                  <a:pt x="302809" y="48142"/>
                </a:lnTo>
                <a:lnTo>
                  <a:pt x="316408" y="46092"/>
                </a:lnTo>
                <a:lnTo>
                  <a:pt x="364322" y="46092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4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2"/>
                </a:moveTo>
                <a:lnTo>
                  <a:pt x="316408" y="46092"/>
                </a:lnTo>
                <a:lnTo>
                  <a:pt x="328051" y="49231"/>
                </a:lnTo>
                <a:lnTo>
                  <a:pt x="339168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8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1" y="114324"/>
                </a:lnTo>
                <a:lnTo>
                  <a:pt x="364322" y="114324"/>
                </a:lnTo>
                <a:lnTo>
                  <a:pt x="364322" y="46092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2"/>
                </a:moveTo>
                <a:lnTo>
                  <a:pt x="15002" y="425"/>
                </a:lnTo>
                <a:lnTo>
                  <a:pt x="6986" y="39768"/>
                </a:lnTo>
                <a:lnTo>
                  <a:pt x="44" y="150226"/>
                </a:lnTo>
                <a:lnTo>
                  <a:pt x="0" y="154213"/>
                </a:lnTo>
                <a:lnTo>
                  <a:pt x="727" y="168521"/>
                </a:lnTo>
                <a:lnTo>
                  <a:pt x="4900" y="182151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4"/>
                </a:lnTo>
                <a:lnTo>
                  <a:pt x="200129" y="188867"/>
                </a:lnTo>
                <a:lnTo>
                  <a:pt x="214912" y="185025"/>
                </a:lnTo>
                <a:lnTo>
                  <a:pt x="225574" y="177390"/>
                </a:lnTo>
                <a:lnTo>
                  <a:pt x="228361" y="172968"/>
                </a:lnTo>
                <a:lnTo>
                  <a:pt x="49950" y="172968"/>
                </a:lnTo>
                <a:lnTo>
                  <a:pt x="42425" y="172901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4"/>
                </a:lnTo>
                <a:lnTo>
                  <a:pt x="210158" y="11491"/>
                </a:lnTo>
                <a:lnTo>
                  <a:pt x="200731" y="3375"/>
                </a:lnTo>
                <a:lnTo>
                  <a:pt x="190626" y="54"/>
                </a:lnTo>
                <a:lnTo>
                  <a:pt x="51771" y="-13932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3" y="30471"/>
                </a:lnTo>
                <a:lnTo>
                  <a:pt x="108234" y="57069"/>
                </a:lnTo>
                <a:lnTo>
                  <a:pt x="121363" y="93432"/>
                </a:lnTo>
                <a:lnTo>
                  <a:pt x="120469" y="108617"/>
                </a:lnTo>
                <a:lnTo>
                  <a:pt x="95258" y="154525"/>
                </a:lnTo>
                <a:lnTo>
                  <a:pt x="49950" y="172968"/>
                </a:lnTo>
                <a:lnTo>
                  <a:pt x="228361" y="172968"/>
                </a:lnTo>
                <a:lnTo>
                  <a:pt x="230445" y="169661"/>
                </a:lnTo>
                <a:lnTo>
                  <a:pt x="135038" y="169661"/>
                </a:lnTo>
                <a:lnTo>
                  <a:pt x="128216" y="169593"/>
                </a:lnTo>
                <a:lnTo>
                  <a:pt x="128216" y="29146"/>
                </a:lnTo>
                <a:lnTo>
                  <a:pt x="133763" y="29060"/>
                </a:lnTo>
                <a:lnTo>
                  <a:pt x="218723" y="29060"/>
                </a:lnTo>
                <a:lnTo>
                  <a:pt x="217868" y="25736"/>
                </a:lnTo>
              </a:path>
              <a:path w="462595" h="204245">
                <a:moveTo>
                  <a:pt x="218723" y="29060"/>
                </a:moveTo>
                <a:lnTo>
                  <a:pt x="133763" y="29060"/>
                </a:lnTo>
                <a:lnTo>
                  <a:pt x="147258" y="30240"/>
                </a:lnTo>
                <a:lnTo>
                  <a:pt x="159942" y="33639"/>
                </a:lnTo>
                <a:lnTo>
                  <a:pt x="191840" y="56868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9"/>
                </a:lnTo>
                <a:lnTo>
                  <a:pt x="135038" y="169661"/>
                </a:lnTo>
                <a:lnTo>
                  <a:pt x="230445" y="169661"/>
                </a:lnTo>
                <a:lnTo>
                  <a:pt x="232229" y="166830"/>
                </a:lnTo>
                <a:lnTo>
                  <a:pt x="234990" y="154213"/>
                </a:lnTo>
                <a:lnTo>
                  <a:pt x="233442" y="138676"/>
                </a:lnTo>
                <a:lnTo>
                  <a:pt x="231964" y="124908"/>
                </a:lnTo>
                <a:lnTo>
                  <a:pt x="230546" y="112528"/>
                </a:lnTo>
                <a:lnTo>
                  <a:pt x="229172" y="101158"/>
                </a:lnTo>
                <a:lnTo>
                  <a:pt x="221415" y="39532"/>
                </a:lnTo>
                <a:lnTo>
                  <a:pt x="218723" y="29060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5" y="160488"/>
                </a:lnTo>
                <a:lnTo>
                  <a:pt x="184002" y="138676"/>
                </a:lnTo>
                <a:lnTo>
                  <a:pt x="199565" y="105534"/>
                </a:lnTo>
                <a:lnTo>
                  <a:pt x="198567" y="90265"/>
                </a:lnTo>
                <a:lnTo>
                  <a:pt x="172228" y="48568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0" y="1184467"/>
            <a:ext cx="43059" cy="151831"/>
          </a:xfrm>
          <a:custGeom>
            <a:avLst/>
            <a:gdLst/>
            <a:ahLst/>
            <a:cxnLst/>
            <a:rect l="l" t="t" r="r" b="b"/>
            <a:pathLst>
              <a:path w="43059" h="151831">
                <a:moveTo>
                  <a:pt x="18597" y="85429"/>
                </a:moveTo>
                <a:lnTo>
                  <a:pt x="835" y="85429"/>
                </a:lnTo>
                <a:lnTo>
                  <a:pt x="835" y="97359"/>
                </a:lnTo>
                <a:lnTo>
                  <a:pt x="18597" y="97359"/>
                </a:lnTo>
                <a:lnTo>
                  <a:pt x="18597" y="85429"/>
                </a:lnTo>
                <a:close/>
              </a:path>
              <a:path w="43059" h="151831">
                <a:moveTo>
                  <a:pt x="0" y="10927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3"/>
                </a:lnTo>
                <a:lnTo>
                  <a:pt x="0" y="59951"/>
                </a:lnTo>
                <a:lnTo>
                  <a:pt x="0" y="86277"/>
                </a:lnTo>
                <a:lnTo>
                  <a:pt x="835" y="85429"/>
                </a:lnTo>
                <a:lnTo>
                  <a:pt x="18597" y="85429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7"/>
                </a:lnTo>
                <a:close/>
              </a:path>
              <a:path w="43059" h="151831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31">
                <a:moveTo>
                  <a:pt x="7073" y="144712"/>
                </a:moveTo>
                <a:lnTo>
                  <a:pt x="3200" y="145098"/>
                </a:lnTo>
                <a:lnTo>
                  <a:pt x="3463" y="147294"/>
                </a:lnTo>
                <a:lnTo>
                  <a:pt x="4255" y="148964"/>
                </a:lnTo>
                <a:lnTo>
                  <a:pt x="6918" y="151258"/>
                </a:lnTo>
                <a:lnTo>
                  <a:pt x="8830" y="151831"/>
                </a:lnTo>
                <a:lnTo>
                  <a:pt x="13025" y="151831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4" y="148479"/>
                </a:lnTo>
                <a:lnTo>
                  <a:pt x="10152" y="148479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9"/>
                </a:lnTo>
                <a:lnTo>
                  <a:pt x="7073" y="144712"/>
                </a:lnTo>
                <a:close/>
              </a:path>
              <a:path w="43059" h="151831">
                <a:moveTo>
                  <a:pt x="13561" y="131443"/>
                </a:moveTo>
                <a:lnTo>
                  <a:pt x="9589" y="131443"/>
                </a:lnTo>
                <a:lnTo>
                  <a:pt x="8308" y="131671"/>
                </a:lnTo>
                <a:lnTo>
                  <a:pt x="6173" y="132587"/>
                </a:lnTo>
                <a:lnTo>
                  <a:pt x="5356" y="133250"/>
                </a:lnTo>
                <a:lnTo>
                  <a:pt x="4226" y="135000"/>
                </a:lnTo>
                <a:lnTo>
                  <a:pt x="4035" y="135633"/>
                </a:lnTo>
                <a:lnTo>
                  <a:pt x="4048" y="138741"/>
                </a:lnTo>
                <a:lnTo>
                  <a:pt x="4542" y="139832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5"/>
                </a:lnTo>
                <a:lnTo>
                  <a:pt x="14881" y="147129"/>
                </a:lnTo>
                <a:lnTo>
                  <a:pt x="13594" y="148209"/>
                </a:lnTo>
                <a:lnTo>
                  <a:pt x="12632" y="148479"/>
                </a:lnTo>
                <a:lnTo>
                  <a:pt x="18534" y="148479"/>
                </a:lnTo>
                <a:lnTo>
                  <a:pt x="18882" y="147934"/>
                </a:lnTo>
                <a:lnTo>
                  <a:pt x="19071" y="147294"/>
                </a:lnTo>
                <a:lnTo>
                  <a:pt x="18958" y="143568"/>
                </a:lnTo>
                <a:lnTo>
                  <a:pt x="10036" y="138741"/>
                </a:lnTo>
                <a:lnTo>
                  <a:pt x="8823" y="138301"/>
                </a:lnTo>
                <a:lnTo>
                  <a:pt x="7989" y="137595"/>
                </a:lnTo>
                <a:lnTo>
                  <a:pt x="7888" y="137459"/>
                </a:lnTo>
                <a:lnTo>
                  <a:pt x="7736" y="137149"/>
                </a:lnTo>
                <a:lnTo>
                  <a:pt x="7851" y="135943"/>
                </a:lnTo>
                <a:lnTo>
                  <a:pt x="7945" y="135760"/>
                </a:lnTo>
                <a:lnTo>
                  <a:pt x="8977" y="135000"/>
                </a:lnTo>
                <a:lnTo>
                  <a:pt x="9907" y="134740"/>
                </a:lnTo>
                <a:lnTo>
                  <a:pt x="18154" y="134740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3"/>
                </a:lnTo>
                <a:close/>
              </a:path>
              <a:path w="43059" h="151831">
                <a:moveTo>
                  <a:pt x="18154" y="134740"/>
                </a:moveTo>
                <a:lnTo>
                  <a:pt x="12160" y="134740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9"/>
                </a:lnTo>
                <a:lnTo>
                  <a:pt x="18550" y="135633"/>
                </a:lnTo>
                <a:lnTo>
                  <a:pt x="18154" y="134740"/>
                </a:lnTo>
                <a:close/>
              </a:path>
              <a:path w="43059" h="151831">
                <a:moveTo>
                  <a:pt x="32374" y="1120"/>
                </a:moveTo>
                <a:lnTo>
                  <a:pt x="31122" y="1120"/>
                </a:lnTo>
                <a:lnTo>
                  <a:pt x="31122" y="7520"/>
                </a:lnTo>
                <a:lnTo>
                  <a:pt x="32374" y="7520"/>
                </a:lnTo>
                <a:lnTo>
                  <a:pt x="32374" y="1120"/>
                </a:lnTo>
                <a:close/>
              </a:path>
              <a:path w="43059" h="151831">
                <a:moveTo>
                  <a:pt x="34825" y="0"/>
                </a:moveTo>
                <a:lnTo>
                  <a:pt x="28681" y="0"/>
                </a:lnTo>
                <a:lnTo>
                  <a:pt x="28681" y="1120"/>
                </a:lnTo>
                <a:lnTo>
                  <a:pt x="34825" y="1120"/>
                </a:lnTo>
                <a:lnTo>
                  <a:pt x="34825" y="0"/>
                </a:lnTo>
                <a:close/>
              </a:path>
              <a:path w="43059" h="151831">
                <a:moveTo>
                  <a:pt x="37515" y="0"/>
                </a:moveTo>
                <a:lnTo>
                  <a:pt x="35669" y="0"/>
                </a:lnTo>
                <a:lnTo>
                  <a:pt x="35669" y="7520"/>
                </a:lnTo>
                <a:lnTo>
                  <a:pt x="36821" y="7520"/>
                </a:lnTo>
                <a:lnTo>
                  <a:pt x="36821" y="1120"/>
                </a:lnTo>
                <a:lnTo>
                  <a:pt x="37869" y="1120"/>
                </a:lnTo>
                <a:lnTo>
                  <a:pt x="37515" y="0"/>
                </a:lnTo>
                <a:close/>
              </a:path>
              <a:path w="43059" h="151831">
                <a:moveTo>
                  <a:pt x="37869" y="1120"/>
                </a:moveTo>
                <a:lnTo>
                  <a:pt x="36821" y="1120"/>
                </a:lnTo>
                <a:lnTo>
                  <a:pt x="38840" y="7520"/>
                </a:lnTo>
                <a:lnTo>
                  <a:pt x="39978" y="7520"/>
                </a:lnTo>
                <a:lnTo>
                  <a:pt x="40442" y="6005"/>
                </a:lnTo>
                <a:lnTo>
                  <a:pt x="39413" y="6005"/>
                </a:lnTo>
                <a:lnTo>
                  <a:pt x="37869" y="1120"/>
                </a:lnTo>
                <a:close/>
              </a:path>
              <a:path w="43059" h="151831">
                <a:moveTo>
                  <a:pt x="43059" y="1210"/>
                </a:moveTo>
                <a:lnTo>
                  <a:pt x="41911" y="1210"/>
                </a:lnTo>
                <a:lnTo>
                  <a:pt x="41911" y="7520"/>
                </a:lnTo>
                <a:lnTo>
                  <a:pt x="43059" y="7520"/>
                </a:lnTo>
                <a:lnTo>
                  <a:pt x="43059" y="1210"/>
                </a:lnTo>
                <a:close/>
              </a:path>
              <a:path w="43059" h="151831">
                <a:moveTo>
                  <a:pt x="43059" y="0"/>
                </a:moveTo>
                <a:lnTo>
                  <a:pt x="41248" y="0"/>
                </a:lnTo>
                <a:lnTo>
                  <a:pt x="39413" y="6005"/>
                </a:lnTo>
                <a:lnTo>
                  <a:pt x="40442" y="6005"/>
                </a:lnTo>
                <a:lnTo>
                  <a:pt x="41911" y="1210"/>
                </a:lnTo>
                <a:lnTo>
                  <a:pt x="43059" y="1210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785909" y="1146611"/>
            <a:ext cx="716431" cy="2169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2238841" y="1146611"/>
            <a:ext cx="716430" cy="21694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691772" y="1146611"/>
            <a:ext cx="716430" cy="2169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5144703" y="1146611"/>
            <a:ext cx="716430" cy="2169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6597635" y="1146611"/>
            <a:ext cx="716430" cy="21694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8050565" y="1146611"/>
            <a:ext cx="716430" cy="2169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9503496" y="1146611"/>
            <a:ext cx="716430" cy="21694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52535" y="1841310"/>
            <a:ext cx="716431" cy="21694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1505467" y="1841310"/>
            <a:ext cx="716430" cy="21694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2958397" y="1841310"/>
            <a:ext cx="716430" cy="21694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4411328" y="1841310"/>
            <a:ext cx="716431" cy="21694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5864260" y="1841310"/>
            <a:ext cx="716430" cy="21694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7317191" y="1841310"/>
            <a:ext cx="716430" cy="21694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8770122" y="1841310"/>
            <a:ext cx="716431" cy="21694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10229404" y="1847660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0"/>
                </a:lnTo>
                <a:lnTo>
                  <a:pt x="281572" y="182980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2"/>
                </a:lnTo>
                <a:lnTo>
                  <a:pt x="291046" y="167892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0"/>
                </a:lnTo>
                <a:lnTo>
                  <a:pt x="297089" y="182980"/>
                </a:lnTo>
                <a:lnTo>
                  <a:pt x="295295" y="178502"/>
                </a:lnTo>
              </a:path>
              <a:path w="462595" h="204245">
                <a:moveTo>
                  <a:pt x="291046" y="167892"/>
                </a:moveTo>
                <a:lnTo>
                  <a:pt x="287074" y="167892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2"/>
                </a:lnTo>
              </a:path>
              <a:path w="462595" h="204245">
                <a:moveTo>
                  <a:pt x="437817" y="28637"/>
                </a:moveTo>
                <a:lnTo>
                  <a:pt x="422048" y="28637"/>
                </a:lnTo>
                <a:lnTo>
                  <a:pt x="415435" y="29965"/>
                </a:lnTo>
                <a:lnTo>
                  <a:pt x="403289" y="35341"/>
                </a:lnTo>
                <a:lnTo>
                  <a:pt x="397824" y="39329"/>
                </a:lnTo>
                <a:lnTo>
                  <a:pt x="392989" y="44646"/>
                </a:lnTo>
                <a:lnTo>
                  <a:pt x="388457" y="49538"/>
                </a:lnTo>
                <a:lnTo>
                  <a:pt x="385015" y="54946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7"/>
                </a:lnTo>
                <a:lnTo>
                  <a:pt x="398547" y="121251"/>
                </a:lnTo>
                <a:lnTo>
                  <a:pt x="422411" y="131403"/>
                </a:lnTo>
                <a:lnTo>
                  <a:pt x="433887" y="131245"/>
                </a:lnTo>
                <a:lnTo>
                  <a:pt x="462595" y="118850"/>
                </a:lnTo>
                <a:lnTo>
                  <a:pt x="462595" y="114004"/>
                </a:lnTo>
                <a:lnTo>
                  <a:pt x="421538" y="114004"/>
                </a:lnTo>
                <a:lnTo>
                  <a:pt x="414557" y="111466"/>
                </a:lnTo>
                <a:lnTo>
                  <a:pt x="402836" y="101375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5"/>
                </a:lnTo>
                <a:lnTo>
                  <a:pt x="398217" y="70865"/>
                </a:lnTo>
                <a:lnTo>
                  <a:pt x="400330" y="63072"/>
                </a:lnTo>
                <a:lnTo>
                  <a:pt x="404225" y="56940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4"/>
                </a:lnTo>
                <a:lnTo>
                  <a:pt x="459711" y="38685"/>
                </a:lnTo>
                <a:lnTo>
                  <a:pt x="456547" y="36474"/>
                </a:lnTo>
                <a:lnTo>
                  <a:pt x="445762" y="30628"/>
                </a:lnTo>
                <a:lnTo>
                  <a:pt x="437817" y="28637"/>
                </a:lnTo>
              </a:path>
              <a:path w="462595" h="204245">
                <a:moveTo>
                  <a:pt x="462595" y="98052"/>
                </a:moveTo>
                <a:lnTo>
                  <a:pt x="456756" y="98052"/>
                </a:lnTo>
                <a:lnTo>
                  <a:pt x="453919" y="103129"/>
                </a:lnTo>
                <a:lnTo>
                  <a:pt x="450143" y="107055"/>
                </a:lnTo>
                <a:lnTo>
                  <a:pt x="440656" y="112614"/>
                </a:lnTo>
                <a:lnTo>
                  <a:pt x="435372" y="114004"/>
                </a:lnTo>
                <a:lnTo>
                  <a:pt x="462595" y="114004"/>
                </a:lnTo>
                <a:lnTo>
                  <a:pt x="462595" y="98052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8"/>
                </a:lnTo>
                <a:lnTo>
                  <a:pt x="458206" y="62862"/>
                </a:lnTo>
                <a:lnTo>
                  <a:pt x="460381" y="70865"/>
                </a:lnTo>
                <a:lnTo>
                  <a:pt x="462595" y="70865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600" y="179931"/>
                </a:lnTo>
                <a:lnTo>
                  <a:pt x="335472" y="179931"/>
                </a:lnTo>
                <a:lnTo>
                  <a:pt x="334661" y="179701"/>
                </a:lnTo>
                <a:lnTo>
                  <a:pt x="332759" y="176014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4"/>
                </a:lnTo>
                <a:lnTo>
                  <a:pt x="340165" y="177256"/>
                </a:lnTo>
                <a:lnTo>
                  <a:pt x="340001" y="178214"/>
                </a:lnTo>
                <a:lnTo>
                  <a:pt x="339662" y="178775"/>
                </a:lnTo>
                <a:lnTo>
                  <a:pt x="338528" y="179701"/>
                </a:lnTo>
                <a:lnTo>
                  <a:pt x="337686" y="179931"/>
                </a:lnTo>
                <a:lnTo>
                  <a:pt x="343600" y="179931"/>
                </a:lnTo>
                <a:lnTo>
                  <a:pt x="343755" y="179575"/>
                </a:lnTo>
                <a:lnTo>
                  <a:pt x="344053" y="178214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29"/>
                </a:moveTo>
                <a:lnTo>
                  <a:pt x="382337" y="166629"/>
                </a:lnTo>
                <a:lnTo>
                  <a:pt x="382337" y="182980"/>
                </a:lnTo>
                <a:lnTo>
                  <a:pt x="386322" y="182980"/>
                </a:lnTo>
                <a:lnTo>
                  <a:pt x="386322" y="166629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29"/>
                </a:lnTo>
                <a:lnTo>
                  <a:pt x="392118" y="166629"/>
                </a:lnTo>
                <a:lnTo>
                  <a:pt x="392118" y="163306"/>
                </a:lnTo>
              </a:path>
              <a:path w="462595" h="204245">
                <a:moveTo>
                  <a:pt x="435235" y="162949"/>
                </a:moveTo>
                <a:lnTo>
                  <a:pt x="430727" y="162949"/>
                </a:lnTo>
                <a:lnTo>
                  <a:pt x="429313" y="163208"/>
                </a:lnTo>
                <a:lnTo>
                  <a:pt x="422808" y="176402"/>
                </a:lnTo>
                <a:lnTo>
                  <a:pt x="423675" y="178869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9" y="179931"/>
                </a:lnTo>
                <a:lnTo>
                  <a:pt x="430792" y="179931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59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41" y="166909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49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6" y="166921"/>
                </a:lnTo>
                <a:lnTo>
                  <a:pt x="437316" y="169130"/>
                </a:lnTo>
                <a:lnTo>
                  <a:pt x="437813" y="170816"/>
                </a:lnTo>
                <a:lnTo>
                  <a:pt x="437813" y="175359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1"/>
                </a:lnTo>
                <a:lnTo>
                  <a:pt x="439999" y="179931"/>
                </a:lnTo>
                <a:lnTo>
                  <a:pt x="441042" y="178843"/>
                </a:lnTo>
                <a:lnTo>
                  <a:pt x="441889" y="176402"/>
                </a:lnTo>
                <a:lnTo>
                  <a:pt x="441906" y="169959"/>
                </a:lnTo>
                <a:lnTo>
                  <a:pt x="441035" y="167453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59"/>
                </a:lnTo>
                <a:lnTo>
                  <a:pt x="263057" y="82358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8"/>
                </a:lnTo>
                <a:lnTo>
                  <a:pt x="342089" y="121585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0" y="114324"/>
                </a:lnTo>
                <a:lnTo>
                  <a:pt x="300871" y="111397"/>
                </a:lnTo>
                <a:lnTo>
                  <a:pt x="289994" y="103416"/>
                </a:lnTo>
                <a:lnTo>
                  <a:pt x="283349" y="92583"/>
                </a:lnTo>
                <a:lnTo>
                  <a:pt x="281130" y="79566"/>
                </a:lnTo>
                <a:lnTo>
                  <a:pt x="281188" y="77446"/>
                </a:lnTo>
                <a:lnTo>
                  <a:pt x="284179" y="65479"/>
                </a:lnTo>
                <a:lnTo>
                  <a:pt x="292292" y="54434"/>
                </a:lnTo>
                <a:lnTo>
                  <a:pt x="302810" y="48141"/>
                </a:lnTo>
                <a:lnTo>
                  <a:pt x="316409" y="46090"/>
                </a:lnTo>
                <a:lnTo>
                  <a:pt x="364322" y="46090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3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0"/>
                </a:moveTo>
                <a:lnTo>
                  <a:pt x="316409" y="46090"/>
                </a:lnTo>
                <a:lnTo>
                  <a:pt x="328051" y="49231"/>
                </a:lnTo>
                <a:lnTo>
                  <a:pt x="339169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7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0" y="114324"/>
                </a:lnTo>
                <a:lnTo>
                  <a:pt x="364322" y="114324"/>
                </a:lnTo>
                <a:lnTo>
                  <a:pt x="364322" y="46090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3"/>
                </a:moveTo>
                <a:lnTo>
                  <a:pt x="15001" y="425"/>
                </a:lnTo>
                <a:lnTo>
                  <a:pt x="6986" y="39768"/>
                </a:lnTo>
                <a:lnTo>
                  <a:pt x="44" y="150225"/>
                </a:lnTo>
                <a:lnTo>
                  <a:pt x="0" y="154212"/>
                </a:lnTo>
                <a:lnTo>
                  <a:pt x="727" y="168520"/>
                </a:lnTo>
                <a:lnTo>
                  <a:pt x="4900" y="182150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3"/>
                </a:lnTo>
                <a:lnTo>
                  <a:pt x="200129" y="188866"/>
                </a:lnTo>
                <a:lnTo>
                  <a:pt x="214912" y="185024"/>
                </a:lnTo>
                <a:lnTo>
                  <a:pt x="225575" y="177389"/>
                </a:lnTo>
                <a:lnTo>
                  <a:pt x="228361" y="172968"/>
                </a:lnTo>
                <a:lnTo>
                  <a:pt x="49952" y="172968"/>
                </a:lnTo>
                <a:lnTo>
                  <a:pt x="42425" y="172900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3"/>
                </a:lnTo>
                <a:lnTo>
                  <a:pt x="210158" y="11490"/>
                </a:lnTo>
                <a:lnTo>
                  <a:pt x="200731" y="3374"/>
                </a:lnTo>
                <a:lnTo>
                  <a:pt x="190626" y="53"/>
                </a:lnTo>
                <a:lnTo>
                  <a:pt x="51771" y="-13933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4" y="30471"/>
                </a:lnTo>
                <a:lnTo>
                  <a:pt x="108233" y="57067"/>
                </a:lnTo>
                <a:lnTo>
                  <a:pt x="121363" y="93431"/>
                </a:lnTo>
                <a:lnTo>
                  <a:pt x="120469" y="108616"/>
                </a:lnTo>
                <a:lnTo>
                  <a:pt x="95258" y="154524"/>
                </a:lnTo>
                <a:lnTo>
                  <a:pt x="49952" y="172968"/>
                </a:lnTo>
                <a:lnTo>
                  <a:pt x="228361" y="172968"/>
                </a:lnTo>
                <a:lnTo>
                  <a:pt x="230445" y="169660"/>
                </a:lnTo>
                <a:lnTo>
                  <a:pt x="135038" y="169660"/>
                </a:lnTo>
                <a:lnTo>
                  <a:pt x="128216" y="169591"/>
                </a:lnTo>
                <a:lnTo>
                  <a:pt x="128216" y="29145"/>
                </a:lnTo>
                <a:lnTo>
                  <a:pt x="133763" y="29058"/>
                </a:lnTo>
                <a:lnTo>
                  <a:pt x="218722" y="29058"/>
                </a:lnTo>
                <a:lnTo>
                  <a:pt x="217868" y="25736"/>
                </a:lnTo>
              </a:path>
              <a:path w="462595" h="204245">
                <a:moveTo>
                  <a:pt x="218722" y="29058"/>
                </a:moveTo>
                <a:lnTo>
                  <a:pt x="133763" y="29058"/>
                </a:lnTo>
                <a:lnTo>
                  <a:pt x="147258" y="30239"/>
                </a:lnTo>
                <a:lnTo>
                  <a:pt x="159942" y="33638"/>
                </a:lnTo>
                <a:lnTo>
                  <a:pt x="191840" y="56867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8"/>
                </a:lnTo>
                <a:lnTo>
                  <a:pt x="135038" y="169660"/>
                </a:lnTo>
                <a:lnTo>
                  <a:pt x="230445" y="169660"/>
                </a:lnTo>
                <a:lnTo>
                  <a:pt x="232229" y="166829"/>
                </a:lnTo>
                <a:lnTo>
                  <a:pt x="234990" y="154212"/>
                </a:lnTo>
                <a:lnTo>
                  <a:pt x="233442" y="138676"/>
                </a:lnTo>
                <a:lnTo>
                  <a:pt x="231964" y="124907"/>
                </a:lnTo>
                <a:lnTo>
                  <a:pt x="230546" y="112527"/>
                </a:lnTo>
                <a:lnTo>
                  <a:pt x="229172" y="101157"/>
                </a:lnTo>
                <a:lnTo>
                  <a:pt x="221415" y="39531"/>
                </a:lnTo>
                <a:lnTo>
                  <a:pt x="218722" y="29058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4" y="160488"/>
                </a:lnTo>
                <a:lnTo>
                  <a:pt x="184001" y="138676"/>
                </a:lnTo>
                <a:lnTo>
                  <a:pt x="199565" y="105533"/>
                </a:lnTo>
                <a:lnTo>
                  <a:pt x="198567" y="90264"/>
                </a:lnTo>
                <a:lnTo>
                  <a:pt x="172229" y="48567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0" y="2619172"/>
            <a:ext cx="43059" cy="151829"/>
          </a:xfrm>
          <a:custGeom>
            <a:avLst/>
            <a:gdLst/>
            <a:ahLst/>
            <a:cxnLst/>
            <a:rect l="l" t="t" r="r" b="b"/>
            <a:pathLst>
              <a:path w="43059" h="151829">
                <a:moveTo>
                  <a:pt x="18597" y="85427"/>
                </a:moveTo>
                <a:lnTo>
                  <a:pt x="835" y="85427"/>
                </a:lnTo>
                <a:lnTo>
                  <a:pt x="835" y="97358"/>
                </a:lnTo>
                <a:lnTo>
                  <a:pt x="18597" y="97358"/>
                </a:lnTo>
                <a:lnTo>
                  <a:pt x="18597" y="85427"/>
                </a:lnTo>
                <a:close/>
              </a:path>
              <a:path w="43059" h="151829">
                <a:moveTo>
                  <a:pt x="0" y="10925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2"/>
                </a:lnTo>
                <a:lnTo>
                  <a:pt x="0" y="59950"/>
                </a:lnTo>
                <a:lnTo>
                  <a:pt x="0" y="86277"/>
                </a:lnTo>
                <a:lnTo>
                  <a:pt x="835" y="85427"/>
                </a:lnTo>
                <a:lnTo>
                  <a:pt x="18597" y="85427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5"/>
                </a:lnTo>
                <a:close/>
              </a:path>
              <a:path w="43059" h="151829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29">
                <a:moveTo>
                  <a:pt x="7073" y="144712"/>
                </a:moveTo>
                <a:lnTo>
                  <a:pt x="3200" y="145097"/>
                </a:lnTo>
                <a:lnTo>
                  <a:pt x="3463" y="147293"/>
                </a:lnTo>
                <a:lnTo>
                  <a:pt x="4255" y="148964"/>
                </a:lnTo>
                <a:lnTo>
                  <a:pt x="6918" y="151256"/>
                </a:lnTo>
                <a:lnTo>
                  <a:pt x="8830" y="151829"/>
                </a:lnTo>
                <a:lnTo>
                  <a:pt x="13025" y="151829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5" y="148478"/>
                </a:lnTo>
                <a:lnTo>
                  <a:pt x="10152" y="148478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8"/>
                </a:lnTo>
                <a:lnTo>
                  <a:pt x="7073" y="144712"/>
                </a:lnTo>
                <a:close/>
              </a:path>
              <a:path w="43059" h="151829">
                <a:moveTo>
                  <a:pt x="13561" y="131442"/>
                </a:moveTo>
                <a:lnTo>
                  <a:pt x="9589" y="131442"/>
                </a:lnTo>
                <a:lnTo>
                  <a:pt x="8308" y="131669"/>
                </a:lnTo>
                <a:lnTo>
                  <a:pt x="6173" y="132587"/>
                </a:lnTo>
                <a:lnTo>
                  <a:pt x="5356" y="133249"/>
                </a:lnTo>
                <a:lnTo>
                  <a:pt x="4226" y="134999"/>
                </a:lnTo>
                <a:lnTo>
                  <a:pt x="4035" y="135633"/>
                </a:lnTo>
                <a:lnTo>
                  <a:pt x="4048" y="138739"/>
                </a:lnTo>
                <a:lnTo>
                  <a:pt x="4542" y="139830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4"/>
                </a:lnTo>
                <a:lnTo>
                  <a:pt x="14881" y="147128"/>
                </a:lnTo>
                <a:lnTo>
                  <a:pt x="13594" y="148207"/>
                </a:lnTo>
                <a:lnTo>
                  <a:pt x="12632" y="148478"/>
                </a:lnTo>
                <a:lnTo>
                  <a:pt x="18535" y="148478"/>
                </a:lnTo>
                <a:lnTo>
                  <a:pt x="18882" y="147934"/>
                </a:lnTo>
                <a:lnTo>
                  <a:pt x="19071" y="147293"/>
                </a:lnTo>
                <a:lnTo>
                  <a:pt x="18958" y="143568"/>
                </a:lnTo>
                <a:lnTo>
                  <a:pt x="10036" y="138739"/>
                </a:lnTo>
                <a:lnTo>
                  <a:pt x="8823" y="138300"/>
                </a:lnTo>
                <a:lnTo>
                  <a:pt x="7991" y="137595"/>
                </a:lnTo>
                <a:lnTo>
                  <a:pt x="7888" y="137458"/>
                </a:lnTo>
                <a:lnTo>
                  <a:pt x="7736" y="137148"/>
                </a:lnTo>
                <a:lnTo>
                  <a:pt x="7851" y="135943"/>
                </a:lnTo>
                <a:lnTo>
                  <a:pt x="7945" y="135759"/>
                </a:lnTo>
                <a:lnTo>
                  <a:pt x="8977" y="134999"/>
                </a:lnTo>
                <a:lnTo>
                  <a:pt x="9907" y="134740"/>
                </a:lnTo>
                <a:lnTo>
                  <a:pt x="18154" y="134740"/>
                </a:lnTo>
                <a:lnTo>
                  <a:pt x="17903" y="134175"/>
                </a:lnTo>
                <a:lnTo>
                  <a:pt x="15415" y="131986"/>
                </a:lnTo>
                <a:lnTo>
                  <a:pt x="13561" y="131442"/>
                </a:lnTo>
                <a:close/>
              </a:path>
              <a:path w="43059" h="151829">
                <a:moveTo>
                  <a:pt x="18154" y="134740"/>
                </a:moveTo>
                <a:lnTo>
                  <a:pt x="12160" y="134740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8"/>
                </a:lnTo>
                <a:lnTo>
                  <a:pt x="18550" y="135633"/>
                </a:lnTo>
                <a:lnTo>
                  <a:pt x="18154" y="134740"/>
                </a:lnTo>
                <a:close/>
              </a:path>
              <a:path w="43059" h="151829">
                <a:moveTo>
                  <a:pt x="32374" y="1118"/>
                </a:moveTo>
                <a:lnTo>
                  <a:pt x="31122" y="1118"/>
                </a:lnTo>
                <a:lnTo>
                  <a:pt x="31122" y="7519"/>
                </a:lnTo>
                <a:lnTo>
                  <a:pt x="32374" y="7519"/>
                </a:lnTo>
                <a:lnTo>
                  <a:pt x="32374" y="1118"/>
                </a:lnTo>
                <a:close/>
              </a:path>
              <a:path w="43059" h="151829">
                <a:moveTo>
                  <a:pt x="34825" y="0"/>
                </a:moveTo>
                <a:lnTo>
                  <a:pt x="28681" y="0"/>
                </a:lnTo>
                <a:lnTo>
                  <a:pt x="28681" y="1118"/>
                </a:lnTo>
                <a:lnTo>
                  <a:pt x="34825" y="1118"/>
                </a:lnTo>
                <a:lnTo>
                  <a:pt x="34825" y="0"/>
                </a:lnTo>
                <a:close/>
              </a:path>
              <a:path w="43059" h="151829">
                <a:moveTo>
                  <a:pt x="37515" y="0"/>
                </a:moveTo>
                <a:lnTo>
                  <a:pt x="35669" y="0"/>
                </a:lnTo>
                <a:lnTo>
                  <a:pt x="35669" y="7519"/>
                </a:lnTo>
                <a:lnTo>
                  <a:pt x="36821" y="7519"/>
                </a:lnTo>
                <a:lnTo>
                  <a:pt x="36821" y="1118"/>
                </a:lnTo>
                <a:lnTo>
                  <a:pt x="37869" y="1118"/>
                </a:lnTo>
                <a:lnTo>
                  <a:pt x="37515" y="0"/>
                </a:lnTo>
                <a:close/>
              </a:path>
              <a:path w="43059" h="151829">
                <a:moveTo>
                  <a:pt x="37869" y="1118"/>
                </a:moveTo>
                <a:lnTo>
                  <a:pt x="36821" y="1118"/>
                </a:lnTo>
                <a:lnTo>
                  <a:pt x="38840" y="7519"/>
                </a:lnTo>
                <a:lnTo>
                  <a:pt x="39978" y="7519"/>
                </a:lnTo>
                <a:lnTo>
                  <a:pt x="40442" y="6004"/>
                </a:lnTo>
                <a:lnTo>
                  <a:pt x="39413" y="6004"/>
                </a:lnTo>
                <a:lnTo>
                  <a:pt x="37869" y="1118"/>
                </a:lnTo>
                <a:close/>
              </a:path>
              <a:path w="43059" h="151829">
                <a:moveTo>
                  <a:pt x="43059" y="1209"/>
                </a:moveTo>
                <a:lnTo>
                  <a:pt x="41911" y="1209"/>
                </a:lnTo>
                <a:lnTo>
                  <a:pt x="41911" y="7519"/>
                </a:lnTo>
                <a:lnTo>
                  <a:pt x="43059" y="7519"/>
                </a:lnTo>
                <a:lnTo>
                  <a:pt x="43059" y="1209"/>
                </a:lnTo>
                <a:close/>
              </a:path>
              <a:path w="43059" h="151829">
                <a:moveTo>
                  <a:pt x="43059" y="0"/>
                </a:moveTo>
                <a:lnTo>
                  <a:pt x="41248" y="0"/>
                </a:lnTo>
                <a:lnTo>
                  <a:pt x="39413" y="6004"/>
                </a:lnTo>
                <a:lnTo>
                  <a:pt x="40442" y="6004"/>
                </a:lnTo>
                <a:lnTo>
                  <a:pt x="41911" y="1209"/>
                </a:lnTo>
                <a:lnTo>
                  <a:pt x="43059" y="1209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785909" y="2581315"/>
            <a:ext cx="716431" cy="21694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2238841" y="2581315"/>
            <a:ext cx="716430" cy="21694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3691772" y="2581315"/>
            <a:ext cx="716430" cy="21694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5144703" y="2581315"/>
            <a:ext cx="716430" cy="21694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6597635" y="2581315"/>
            <a:ext cx="716430" cy="21694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8050565" y="2581315"/>
            <a:ext cx="716430" cy="21694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9503496" y="2581315"/>
            <a:ext cx="716430" cy="21694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52535" y="3276014"/>
            <a:ext cx="716431" cy="216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1505467" y="3276014"/>
            <a:ext cx="716430" cy="2169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2958397" y="3276014"/>
            <a:ext cx="716430" cy="2169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4411329" y="3276014"/>
            <a:ext cx="716431" cy="2169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5864260" y="3276014"/>
            <a:ext cx="716430" cy="2169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7317191" y="3276014"/>
            <a:ext cx="716430" cy="2169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8770122" y="3276014"/>
            <a:ext cx="716431" cy="2169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10229404" y="3282364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1"/>
                </a:lnTo>
                <a:lnTo>
                  <a:pt x="281572" y="182981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4"/>
                </a:lnTo>
                <a:lnTo>
                  <a:pt x="291046" y="167894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1"/>
                </a:lnTo>
                <a:lnTo>
                  <a:pt x="297089" y="182981"/>
                </a:lnTo>
                <a:lnTo>
                  <a:pt x="295295" y="178502"/>
                </a:lnTo>
              </a:path>
              <a:path w="462595" h="204245">
                <a:moveTo>
                  <a:pt x="291046" y="167894"/>
                </a:moveTo>
                <a:lnTo>
                  <a:pt x="287074" y="167894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4"/>
                </a:lnTo>
              </a:path>
              <a:path w="462595" h="204245">
                <a:moveTo>
                  <a:pt x="437817" y="28638"/>
                </a:moveTo>
                <a:lnTo>
                  <a:pt x="422048" y="28638"/>
                </a:lnTo>
                <a:lnTo>
                  <a:pt x="415435" y="29966"/>
                </a:lnTo>
                <a:lnTo>
                  <a:pt x="403289" y="35341"/>
                </a:lnTo>
                <a:lnTo>
                  <a:pt x="397824" y="39330"/>
                </a:lnTo>
                <a:lnTo>
                  <a:pt x="392989" y="44648"/>
                </a:lnTo>
                <a:lnTo>
                  <a:pt x="388457" y="49540"/>
                </a:lnTo>
                <a:lnTo>
                  <a:pt x="385015" y="54947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8"/>
                </a:lnTo>
                <a:lnTo>
                  <a:pt x="398547" y="121251"/>
                </a:lnTo>
                <a:lnTo>
                  <a:pt x="422411" y="131404"/>
                </a:lnTo>
                <a:lnTo>
                  <a:pt x="433887" y="131246"/>
                </a:lnTo>
                <a:lnTo>
                  <a:pt x="462595" y="118850"/>
                </a:lnTo>
                <a:lnTo>
                  <a:pt x="462595" y="114005"/>
                </a:lnTo>
                <a:lnTo>
                  <a:pt x="421538" y="114005"/>
                </a:lnTo>
                <a:lnTo>
                  <a:pt x="414556" y="111466"/>
                </a:lnTo>
                <a:lnTo>
                  <a:pt x="402836" y="101376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1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5"/>
                </a:lnTo>
                <a:lnTo>
                  <a:pt x="459711" y="38685"/>
                </a:lnTo>
                <a:lnTo>
                  <a:pt x="456546" y="36475"/>
                </a:lnTo>
                <a:lnTo>
                  <a:pt x="445762" y="30628"/>
                </a:lnTo>
                <a:lnTo>
                  <a:pt x="437817" y="28638"/>
                </a:lnTo>
              </a:path>
              <a:path w="462595" h="204245">
                <a:moveTo>
                  <a:pt x="462595" y="98054"/>
                </a:moveTo>
                <a:lnTo>
                  <a:pt x="456756" y="98054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5"/>
                </a:lnTo>
                <a:lnTo>
                  <a:pt x="435372" y="114005"/>
                </a:lnTo>
                <a:lnTo>
                  <a:pt x="462595" y="114005"/>
                </a:lnTo>
                <a:lnTo>
                  <a:pt x="462595" y="98054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9"/>
                </a:lnTo>
                <a:lnTo>
                  <a:pt x="458206" y="62863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599" y="179932"/>
                </a:lnTo>
                <a:lnTo>
                  <a:pt x="335472" y="179932"/>
                </a:lnTo>
                <a:lnTo>
                  <a:pt x="334657" y="179701"/>
                </a:lnTo>
                <a:lnTo>
                  <a:pt x="332759" y="176015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5"/>
                </a:lnTo>
                <a:lnTo>
                  <a:pt x="340164" y="177257"/>
                </a:lnTo>
                <a:lnTo>
                  <a:pt x="340001" y="178215"/>
                </a:lnTo>
                <a:lnTo>
                  <a:pt x="339662" y="178776"/>
                </a:lnTo>
                <a:lnTo>
                  <a:pt x="338528" y="179701"/>
                </a:lnTo>
                <a:lnTo>
                  <a:pt x="337686" y="179932"/>
                </a:lnTo>
                <a:lnTo>
                  <a:pt x="343599" y="179932"/>
                </a:lnTo>
                <a:lnTo>
                  <a:pt x="343755" y="179575"/>
                </a:lnTo>
                <a:lnTo>
                  <a:pt x="344053" y="178215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30"/>
                </a:moveTo>
                <a:lnTo>
                  <a:pt x="382337" y="166630"/>
                </a:lnTo>
                <a:lnTo>
                  <a:pt x="382337" y="182981"/>
                </a:lnTo>
                <a:lnTo>
                  <a:pt x="386322" y="182981"/>
                </a:lnTo>
                <a:lnTo>
                  <a:pt x="386322" y="166630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30"/>
                </a:lnTo>
                <a:lnTo>
                  <a:pt x="392118" y="166630"/>
                </a:lnTo>
                <a:lnTo>
                  <a:pt x="392118" y="163306"/>
                </a:lnTo>
              </a:path>
              <a:path w="462595" h="204245">
                <a:moveTo>
                  <a:pt x="435235" y="162951"/>
                </a:moveTo>
                <a:lnTo>
                  <a:pt x="430727" y="162951"/>
                </a:lnTo>
                <a:lnTo>
                  <a:pt x="429313" y="163210"/>
                </a:lnTo>
                <a:lnTo>
                  <a:pt x="422808" y="176404"/>
                </a:lnTo>
                <a:lnTo>
                  <a:pt x="423675" y="178870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8" y="179932"/>
                </a:lnTo>
                <a:lnTo>
                  <a:pt x="430792" y="179932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60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38" y="166911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51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5" y="166921"/>
                </a:lnTo>
                <a:lnTo>
                  <a:pt x="437316" y="169132"/>
                </a:lnTo>
                <a:lnTo>
                  <a:pt x="437813" y="170816"/>
                </a:lnTo>
                <a:lnTo>
                  <a:pt x="437813" y="175360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2"/>
                </a:lnTo>
                <a:lnTo>
                  <a:pt x="439998" y="179932"/>
                </a:lnTo>
                <a:lnTo>
                  <a:pt x="441042" y="178845"/>
                </a:lnTo>
                <a:lnTo>
                  <a:pt x="441888" y="176404"/>
                </a:lnTo>
                <a:lnTo>
                  <a:pt x="441906" y="169960"/>
                </a:lnTo>
                <a:lnTo>
                  <a:pt x="441035" y="167454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61"/>
                </a:lnTo>
                <a:lnTo>
                  <a:pt x="263057" y="82357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9"/>
                </a:lnTo>
                <a:lnTo>
                  <a:pt x="342089" y="121587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1" y="114324"/>
                </a:lnTo>
                <a:lnTo>
                  <a:pt x="300871" y="111398"/>
                </a:lnTo>
                <a:lnTo>
                  <a:pt x="289994" y="103418"/>
                </a:lnTo>
                <a:lnTo>
                  <a:pt x="283349" y="92583"/>
                </a:lnTo>
                <a:lnTo>
                  <a:pt x="281130" y="79568"/>
                </a:lnTo>
                <a:lnTo>
                  <a:pt x="281188" y="77448"/>
                </a:lnTo>
                <a:lnTo>
                  <a:pt x="284178" y="65480"/>
                </a:lnTo>
                <a:lnTo>
                  <a:pt x="292291" y="54436"/>
                </a:lnTo>
                <a:lnTo>
                  <a:pt x="302809" y="48142"/>
                </a:lnTo>
                <a:lnTo>
                  <a:pt x="316408" y="46092"/>
                </a:lnTo>
                <a:lnTo>
                  <a:pt x="364322" y="46092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4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2"/>
                </a:moveTo>
                <a:lnTo>
                  <a:pt x="316408" y="46092"/>
                </a:lnTo>
                <a:lnTo>
                  <a:pt x="328051" y="49231"/>
                </a:lnTo>
                <a:lnTo>
                  <a:pt x="339168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8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1" y="114324"/>
                </a:lnTo>
                <a:lnTo>
                  <a:pt x="364322" y="114324"/>
                </a:lnTo>
                <a:lnTo>
                  <a:pt x="364322" y="46092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2"/>
                </a:moveTo>
                <a:lnTo>
                  <a:pt x="15002" y="425"/>
                </a:lnTo>
                <a:lnTo>
                  <a:pt x="6986" y="39768"/>
                </a:lnTo>
                <a:lnTo>
                  <a:pt x="44" y="150226"/>
                </a:lnTo>
                <a:lnTo>
                  <a:pt x="0" y="154213"/>
                </a:lnTo>
                <a:lnTo>
                  <a:pt x="727" y="168521"/>
                </a:lnTo>
                <a:lnTo>
                  <a:pt x="4900" y="182151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4"/>
                </a:lnTo>
                <a:lnTo>
                  <a:pt x="200129" y="188867"/>
                </a:lnTo>
                <a:lnTo>
                  <a:pt x="214912" y="185025"/>
                </a:lnTo>
                <a:lnTo>
                  <a:pt x="225574" y="177390"/>
                </a:lnTo>
                <a:lnTo>
                  <a:pt x="228361" y="172968"/>
                </a:lnTo>
                <a:lnTo>
                  <a:pt x="49950" y="172968"/>
                </a:lnTo>
                <a:lnTo>
                  <a:pt x="42425" y="172901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4"/>
                </a:lnTo>
                <a:lnTo>
                  <a:pt x="210158" y="11491"/>
                </a:lnTo>
                <a:lnTo>
                  <a:pt x="200731" y="3375"/>
                </a:lnTo>
                <a:lnTo>
                  <a:pt x="190626" y="54"/>
                </a:lnTo>
                <a:lnTo>
                  <a:pt x="51771" y="-13932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3" y="30471"/>
                </a:lnTo>
                <a:lnTo>
                  <a:pt x="108234" y="57069"/>
                </a:lnTo>
                <a:lnTo>
                  <a:pt x="121363" y="93432"/>
                </a:lnTo>
                <a:lnTo>
                  <a:pt x="120469" y="108617"/>
                </a:lnTo>
                <a:lnTo>
                  <a:pt x="95258" y="154525"/>
                </a:lnTo>
                <a:lnTo>
                  <a:pt x="49950" y="172968"/>
                </a:lnTo>
                <a:lnTo>
                  <a:pt x="228361" y="172968"/>
                </a:lnTo>
                <a:lnTo>
                  <a:pt x="230445" y="169661"/>
                </a:lnTo>
                <a:lnTo>
                  <a:pt x="135038" y="169661"/>
                </a:lnTo>
                <a:lnTo>
                  <a:pt x="128216" y="169593"/>
                </a:lnTo>
                <a:lnTo>
                  <a:pt x="128216" y="29146"/>
                </a:lnTo>
                <a:lnTo>
                  <a:pt x="133763" y="29060"/>
                </a:lnTo>
                <a:lnTo>
                  <a:pt x="218723" y="29060"/>
                </a:lnTo>
                <a:lnTo>
                  <a:pt x="217868" y="25736"/>
                </a:lnTo>
              </a:path>
              <a:path w="462595" h="204245">
                <a:moveTo>
                  <a:pt x="218723" y="29060"/>
                </a:moveTo>
                <a:lnTo>
                  <a:pt x="133763" y="29060"/>
                </a:lnTo>
                <a:lnTo>
                  <a:pt x="147258" y="30240"/>
                </a:lnTo>
                <a:lnTo>
                  <a:pt x="159942" y="33639"/>
                </a:lnTo>
                <a:lnTo>
                  <a:pt x="191840" y="56868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9"/>
                </a:lnTo>
                <a:lnTo>
                  <a:pt x="135038" y="169661"/>
                </a:lnTo>
                <a:lnTo>
                  <a:pt x="230445" y="169661"/>
                </a:lnTo>
                <a:lnTo>
                  <a:pt x="232229" y="166830"/>
                </a:lnTo>
                <a:lnTo>
                  <a:pt x="234990" y="154213"/>
                </a:lnTo>
                <a:lnTo>
                  <a:pt x="233442" y="138676"/>
                </a:lnTo>
                <a:lnTo>
                  <a:pt x="231964" y="124908"/>
                </a:lnTo>
                <a:lnTo>
                  <a:pt x="230546" y="112528"/>
                </a:lnTo>
                <a:lnTo>
                  <a:pt x="229172" y="101158"/>
                </a:lnTo>
                <a:lnTo>
                  <a:pt x="221415" y="39532"/>
                </a:lnTo>
                <a:lnTo>
                  <a:pt x="218723" y="29060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5" y="160488"/>
                </a:lnTo>
                <a:lnTo>
                  <a:pt x="184002" y="138676"/>
                </a:lnTo>
                <a:lnTo>
                  <a:pt x="199565" y="105534"/>
                </a:lnTo>
                <a:lnTo>
                  <a:pt x="198567" y="90265"/>
                </a:lnTo>
                <a:lnTo>
                  <a:pt x="172228" y="48568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0" y="4053876"/>
            <a:ext cx="43059" cy="151831"/>
          </a:xfrm>
          <a:custGeom>
            <a:avLst/>
            <a:gdLst/>
            <a:ahLst/>
            <a:cxnLst/>
            <a:rect l="l" t="t" r="r" b="b"/>
            <a:pathLst>
              <a:path w="43059" h="151831">
                <a:moveTo>
                  <a:pt x="18597" y="85429"/>
                </a:moveTo>
                <a:lnTo>
                  <a:pt x="835" y="85429"/>
                </a:lnTo>
                <a:lnTo>
                  <a:pt x="835" y="97359"/>
                </a:lnTo>
                <a:lnTo>
                  <a:pt x="18597" y="97359"/>
                </a:lnTo>
                <a:lnTo>
                  <a:pt x="18597" y="85429"/>
                </a:lnTo>
                <a:close/>
              </a:path>
              <a:path w="43059" h="151831">
                <a:moveTo>
                  <a:pt x="0" y="10927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3"/>
                </a:lnTo>
                <a:lnTo>
                  <a:pt x="0" y="59951"/>
                </a:lnTo>
                <a:lnTo>
                  <a:pt x="0" y="86278"/>
                </a:lnTo>
                <a:lnTo>
                  <a:pt x="835" y="85429"/>
                </a:lnTo>
                <a:lnTo>
                  <a:pt x="18597" y="85429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7"/>
                </a:lnTo>
                <a:close/>
              </a:path>
              <a:path w="43059" h="151831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31">
                <a:moveTo>
                  <a:pt x="7073" y="144712"/>
                </a:moveTo>
                <a:lnTo>
                  <a:pt x="3200" y="145098"/>
                </a:lnTo>
                <a:lnTo>
                  <a:pt x="3463" y="147294"/>
                </a:lnTo>
                <a:lnTo>
                  <a:pt x="4255" y="148964"/>
                </a:lnTo>
                <a:lnTo>
                  <a:pt x="6918" y="151258"/>
                </a:lnTo>
                <a:lnTo>
                  <a:pt x="8830" y="151831"/>
                </a:lnTo>
                <a:lnTo>
                  <a:pt x="13025" y="151831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4" y="148479"/>
                </a:lnTo>
                <a:lnTo>
                  <a:pt x="10152" y="148479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9"/>
                </a:lnTo>
                <a:lnTo>
                  <a:pt x="7073" y="144712"/>
                </a:lnTo>
                <a:close/>
              </a:path>
              <a:path w="43059" h="151831">
                <a:moveTo>
                  <a:pt x="13561" y="131443"/>
                </a:moveTo>
                <a:lnTo>
                  <a:pt x="9589" y="131443"/>
                </a:lnTo>
                <a:lnTo>
                  <a:pt x="8308" y="131671"/>
                </a:lnTo>
                <a:lnTo>
                  <a:pt x="6173" y="132587"/>
                </a:lnTo>
                <a:lnTo>
                  <a:pt x="5356" y="133250"/>
                </a:lnTo>
                <a:lnTo>
                  <a:pt x="4226" y="135000"/>
                </a:lnTo>
                <a:lnTo>
                  <a:pt x="4035" y="135633"/>
                </a:lnTo>
                <a:lnTo>
                  <a:pt x="4048" y="138741"/>
                </a:lnTo>
                <a:lnTo>
                  <a:pt x="4542" y="139832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5"/>
                </a:lnTo>
                <a:lnTo>
                  <a:pt x="14881" y="147129"/>
                </a:lnTo>
                <a:lnTo>
                  <a:pt x="13594" y="148209"/>
                </a:lnTo>
                <a:lnTo>
                  <a:pt x="12632" y="148479"/>
                </a:lnTo>
                <a:lnTo>
                  <a:pt x="18534" y="148479"/>
                </a:lnTo>
                <a:lnTo>
                  <a:pt x="18882" y="147934"/>
                </a:lnTo>
                <a:lnTo>
                  <a:pt x="19071" y="147294"/>
                </a:lnTo>
                <a:lnTo>
                  <a:pt x="18958" y="143568"/>
                </a:lnTo>
                <a:lnTo>
                  <a:pt x="10036" y="138741"/>
                </a:lnTo>
                <a:lnTo>
                  <a:pt x="8823" y="138301"/>
                </a:lnTo>
                <a:lnTo>
                  <a:pt x="7989" y="137595"/>
                </a:lnTo>
                <a:lnTo>
                  <a:pt x="7888" y="137459"/>
                </a:lnTo>
                <a:lnTo>
                  <a:pt x="7736" y="137149"/>
                </a:lnTo>
                <a:lnTo>
                  <a:pt x="7851" y="135943"/>
                </a:lnTo>
                <a:lnTo>
                  <a:pt x="7945" y="135760"/>
                </a:lnTo>
                <a:lnTo>
                  <a:pt x="8977" y="135000"/>
                </a:lnTo>
                <a:lnTo>
                  <a:pt x="9907" y="134741"/>
                </a:lnTo>
                <a:lnTo>
                  <a:pt x="18154" y="134741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3"/>
                </a:lnTo>
                <a:close/>
              </a:path>
              <a:path w="43059" h="151831">
                <a:moveTo>
                  <a:pt x="18154" y="134741"/>
                </a:moveTo>
                <a:lnTo>
                  <a:pt x="12160" y="134741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9"/>
                </a:lnTo>
                <a:lnTo>
                  <a:pt x="18550" y="135633"/>
                </a:lnTo>
                <a:lnTo>
                  <a:pt x="18154" y="134741"/>
                </a:lnTo>
                <a:close/>
              </a:path>
              <a:path w="43059" h="151831">
                <a:moveTo>
                  <a:pt x="32374" y="1120"/>
                </a:moveTo>
                <a:lnTo>
                  <a:pt x="31122" y="1120"/>
                </a:lnTo>
                <a:lnTo>
                  <a:pt x="31122" y="7520"/>
                </a:lnTo>
                <a:lnTo>
                  <a:pt x="32374" y="7520"/>
                </a:lnTo>
                <a:lnTo>
                  <a:pt x="32374" y="1120"/>
                </a:lnTo>
                <a:close/>
              </a:path>
              <a:path w="43059" h="151831">
                <a:moveTo>
                  <a:pt x="34825" y="0"/>
                </a:moveTo>
                <a:lnTo>
                  <a:pt x="28681" y="0"/>
                </a:lnTo>
                <a:lnTo>
                  <a:pt x="28681" y="1120"/>
                </a:lnTo>
                <a:lnTo>
                  <a:pt x="34825" y="1120"/>
                </a:lnTo>
                <a:lnTo>
                  <a:pt x="34825" y="0"/>
                </a:lnTo>
                <a:close/>
              </a:path>
              <a:path w="43059" h="151831">
                <a:moveTo>
                  <a:pt x="37515" y="0"/>
                </a:moveTo>
                <a:lnTo>
                  <a:pt x="35669" y="0"/>
                </a:lnTo>
                <a:lnTo>
                  <a:pt x="35669" y="7520"/>
                </a:lnTo>
                <a:lnTo>
                  <a:pt x="36821" y="7520"/>
                </a:lnTo>
                <a:lnTo>
                  <a:pt x="36821" y="1120"/>
                </a:lnTo>
                <a:lnTo>
                  <a:pt x="37869" y="1120"/>
                </a:lnTo>
                <a:lnTo>
                  <a:pt x="37515" y="0"/>
                </a:lnTo>
                <a:close/>
              </a:path>
              <a:path w="43059" h="151831">
                <a:moveTo>
                  <a:pt x="37869" y="1120"/>
                </a:moveTo>
                <a:lnTo>
                  <a:pt x="36821" y="1120"/>
                </a:lnTo>
                <a:lnTo>
                  <a:pt x="38840" y="7520"/>
                </a:lnTo>
                <a:lnTo>
                  <a:pt x="39978" y="7520"/>
                </a:lnTo>
                <a:lnTo>
                  <a:pt x="40442" y="6005"/>
                </a:lnTo>
                <a:lnTo>
                  <a:pt x="39413" y="6005"/>
                </a:lnTo>
                <a:lnTo>
                  <a:pt x="37869" y="1120"/>
                </a:lnTo>
                <a:close/>
              </a:path>
              <a:path w="43059" h="151831">
                <a:moveTo>
                  <a:pt x="43059" y="1210"/>
                </a:moveTo>
                <a:lnTo>
                  <a:pt x="41911" y="1210"/>
                </a:lnTo>
                <a:lnTo>
                  <a:pt x="41911" y="7520"/>
                </a:lnTo>
                <a:lnTo>
                  <a:pt x="43059" y="7520"/>
                </a:lnTo>
                <a:lnTo>
                  <a:pt x="43059" y="1210"/>
                </a:lnTo>
                <a:close/>
              </a:path>
              <a:path w="43059" h="151831">
                <a:moveTo>
                  <a:pt x="43059" y="0"/>
                </a:moveTo>
                <a:lnTo>
                  <a:pt x="41248" y="0"/>
                </a:lnTo>
                <a:lnTo>
                  <a:pt x="39413" y="6005"/>
                </a:lnTo>
                <a:lnTo>
                  <a:pt x="40442" y="6005"/>
                </a:lnTo>
                <a:lnTo>
                  <a:pt x="41911" y="1210"/>
                </a:lnTo>
                <a:lnTo>
                  <a:pt x="43059" y="1210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785909" y="4016020"/>
            <a:ext cx="716431" cy="21694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2238841" y="4016020"/>
            <a:ext cx="716430" cy="21694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3691772" y="4016020"/>
            <a:ext cx="716430" cy="21694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5144703" y="4016020"/>
            <a:ext cx="716430" cy="21694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6597635" y="4016020"/>
            <a:ext cx="716430" cy="216943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8050565" y="4016020"/>
            <a:ext cx="716430" cy="21694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9503496" y="4016020"/>
            <a:ext cx="716430" cy="21694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52535" y="4710719"/>
            <a:ext cx="716431" cy="216945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1505467" y="4710719"/>
            <a:ext cx="716430" cy="216945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2958397" y="4710719"/>
            <a:ext cx="716430" cy="216945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4411328" y="4710719"/>
            <a:ext cx="716431" cy="216945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5864260" y="4710719"/>
            <a:ext cx="716430" cy="216945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7317191" y="4710719"/>
            <a:ext cx="716430" cy="216945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8770122" y="4710719"/>
            <a:ext cx="716431" cy="216945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10229404" y="4717069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0"/>
                </a:lnTo>
                <a:lnTo>
                  <a:pt x="281572" y="182980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2"/>
                </a:lnTo>
                <a:lnTo>
                  <a:pt x="291046" y="167892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0"/>
                </a:lnTo>
                <a:lnTo>
                  <a:pt x="297089" y="182980"/>
                </a:lnTo>
                <a:lnTo>
                  <a:pt x="295295" y="178502"/>
                </a:lnTo>
              </a:path>
              <a:path w="462595" h="204245">
                <a:moveTo>
                  <a:pt x="291046" y="167892"/>
                </a:moveTo>
                <a:lnTo>
                  <a:pt x="287074" y="167892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2"/>
                </a:lnTo>
              </a:path>
              <a:path w="462595" h="204245">
                <a:moveTo>
                  <a:pt x="437817" y="28637"/>
                </a:moveTo>
                <a:lnTo>
                  <a:pt x="422048" y="28637"/>
                </a:lnTo>
                <a:lnTo>
                  <a:pt x="415435" y="29965"/>
                </a:lnTo>
                <a:lnTo>
                  <a:pt x="403289" y="35341"/>
                </a:lnTo>
                <a:lnTo>
                  <a:pt x="397824" y="39329"/>
                </a:lnTo>
                <a:lnTo>
                  <a:pt x="392989" y="44646"/>
                </a:lnTo>
                <a:lnTo>
                  <a:pt x="388457" y="49538"/>
                </a:lnTo>
                <a:lnTo>
                  <a:pt x="385015" y="54946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7"/>
                </a:lnTo>
                <a:lnTo>
                  <a:pt x="398547" y="121251"/>
                </a:lnTo>
                <a:lnTo>
                  <a:pt x="422411" y="131403"/>
                </a:lnTo>
                <a:lnTo>
                  <a:pt x="433887" y="131245"/>
                </a:lnTo>
                <a:lnTo>
                  <a:pt x="462595" y="118850"/>
                </a:lnTo>
                <a:lnTo>
                  <a:pt x="462595" y="114004"/>
                </a:lnTo>
                <a:lnTo>
                  <a:pt x="421538" y="114004"/>
                </a:lnTo>
                <a:lnTo>
                  <a:pt x="414557" y="111466"/>
                </a:lnTo>
                <a:lnTo>
                  <a:pt x="402836" y="101375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0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4"/>
                </a:lnTo>
                <a:lnTo>
                  <a:pt x="459711" y="38685"/>
                </a:lnTo>
                <a:lnTo>
                  <a:pt x="456547" y="36474"/>
                </a:lnTo>
                <a:lnTo>
                  <a:pt x="445762" y="30628"/>
                </a:lnTo>
                <a:lnTo>
                  <a:pt x="437817" y="28637"/>
                </a:lnTo>
              </a:path>
              <a:path w="462595" h="204245">
                <a:moveTo>
                  <a:pt x="462595" y="98052"/>
                </a:moveTo>
                <a:lnTo>
                  <a:pt x="456756" y="98052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4"/>
                </a:lnTo>
                <a:lnTo>
                  <a:pt x="435372" y="114004"/>
                </a:lnTo>
                <a:lnTo>
                  <a:pt x="462595" y="114004"/>
                </a:lnTo>
                <a:lnTo>
                  <a:pt x="462595" y="98052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8"/>
                </a:lnTo>
                <a:lnTo>
                  <a:pt x="458206" y="62862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600" y="179931"/>
                </a:lnTo>
                <a:lnTo>
                  <a:pt x="335472" y="179931"/>
                </a:lnTo>
                <a:lnTo>
                  <a:pt x="334661" y="179701"/>
                </a:lnTo>
                <a:lnTo>
                  <a:pt x="332759" y="176014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4"/>
                </a:lnTo>
                <a:lnTo>
                  <a:pt x="340165" y="177256"/>
                </a:lnTo>
                <a:lnTo>
                  <a:pt x="340001" y="178214"/>
                </a:lnTo>
                <a:lnTo>
                  <a:pt x="339662" y="178775"/>
                </a:lnTo>
                <a:lnTo>
                  <a:pt x="338528" y="179701"/>
                </a:lnTo>
                <a:lnTo>
                  <a:pt x="337686" y="179931"/>
                </a:lnTo>
                <a:lnTo>
                  <a:pt x="343600" y="179931"/>
                </a:lnTo>
                <a:lnTo>
                  <a:pt x="343755" y="179575"/>
                </a:lnTo>
                <a:lnTo>
                  <a:pt x="344053" y="178214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29"/>
                </a:moveTo>
                <a:lnTo>
                  <a:pt x="382337" y="166629"/>
                </a:lnTo>
                <a:lnTo>
                  <a:pt x="382337" y="182980"/>
                </a:lnTo>
                <a:lnTo>
                  <a:pt x="386322" y="182980"/>
                </a:lnTo>
                <a:lnTo>
                  <a:pt x="386322" y="166629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29"/>
                </a:lnTo>
                <a:lnTo>
                  <a:pt x="392118" y="166629"/>
                </a:lnTo>
                <a:lnTo>
                  <a:pt x="392118" y="163306"/>
                </a:lnTo>
              </a:path>
              <a:path w="462595" h="204245">
                <a:moveTo>
                  <a:pt x="435235" y="162949"/>
                </a:moveTo>
                <a:lnTo>
                  <a:pt x="430727" y="162949"/>
                </a:lnTo>
                <a:lnTo>
                  <a:pt x="429313" y="163208"/>
                </a:lnTo>
                <a:lnTo>
                  <a:pt x="422808" y="176403"/>
                </a:lnTo>
                <a:lnTo>
                  <a:pt x="423675" y="178869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9" y="179931"/>
                </a:lnTo>
                <a:lnTo>
                  <a:pt x="430792" y="179931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59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41" y="166909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49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6" y="166921"/>
                </a:lnTo>
                <a:lnTo>
                  <a:pt x="437316" y="169130"/>
                </a:lnTo>
                <a:lnTo>
                  <a:pt x="437813" y="170816"/>
                </a:lnTo>
                <a:lnTo>
                  <a:pt x="437813" y="175359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1"/>
                </a:lnTo>
                <a:lnTo>
                  <a:pt x="439999" y="179931"/>
                </a:lnTo>
                <a:lnTo>
                  <a:pt x="441042" y="178843"/>
                </a:lnTo>
                <a:lnTo>
                  <a:pt x="441889" y="176403"/>
                </a:lnTo>
                <a:lnTo>
                  <a:pt x="441906" y="169959"/>
                </a:lnTo>
                <a:lnTo>
                  <a:pt x="441035" y="167453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59"/>
                </a:lnTo>
                <a:lnTo>
                  <a:pt x="263057" y="82358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8"/>
                </a:lnTo>
                <a:lnTo>
                  <a:pt x="342089" y="121585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0" y="114324"/>
                </a:lnTo>
                <a:lnTo>
                  <a:pt x="300871" y="111397"/>
                </a:lnTo>
                <a:lnTo>
                  <a:pt x="289994" y="103416"/>
                </a:lnTo>
                <a:lnTo>
                  <a:pt x="283349" y="92583"/>
                </a:lnTo>
                <a:lnTo>
                  <a:pt x="281130" y="79566"/>
                </a:lnTo>
                <a:lnTo>
                  <a:pt x="281188" y="77446"/>
                </a:lnTo>
                <a:lnTo>
                  <a:pt x="284179" y="65479"/>
                </a:lnTo>
                <a:lnTo>
                  <a:pt x="292292" y="54434"/>
                </a:lnTo>
                <a:lnTo>
                  <a:pt x="302810" y="48141"/>
                </a:lnTo>
                <a:lnTo>
                  <a:pt x="316409" y="46090"/>
                </a:lnTo>
                <a:lnTo>
                  <a:pt x="364322" y="46090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3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0"/>
                </a:moveTo>
                <a:lnTo>
                  <a:pt x="316409" y="46090"/>
                </a:lnTo>
                <a:lnTo>
                  <a:pt x="328051" y="49231"/>
                </a:lnTo>
                <a:lnTo>
                  <a:pt x="339169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7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0" y="114324"/>
                </a:lnTo>
                <a:lnTo>
                  <a:pt x="364322" y="114324"/>
                </a:lnTo>
                <a:lnTo>
                  <a:pt x="364322" y="46090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3"/>
                </a:moveTo>
                <a:lnTo>
                  <a:pt x="15001" y="425"/>
                </a:lnTo>
                <a:lnTo>
                  <a:pt x="6986" y="39768"/>
                </a:lnTo>
                <a:lnTo>
                  <a:pt x="44" y="150225"/>
                </a:lnTo>
                <a:lnTo>
                  <a:pt x="0" y="154212"/>
                </a:lnTo>
                <a:lnTo>
                  <a:pt x="727" y="168520"/>
                </a:lnTo>
                <a:lnTo>
                  <a:pt x="4900" y="182150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3"/>
                </a:lnTo>
                <a:lnTo>
                  <a:pt x="200129" y="188866"/>
                </a:lnTo>
                <a:lnTo>
                  <a:pt x="214912" y="185024"/>
                </a:lnTo>
                <a:lnTo>
                  <a:pt x="225575" y="177389"/>
                </a:lnTo>
                <a:lnTo>
                  <a:pt x="228361" y="172968"/>
                </a:lnTo>
                <a:lnTo>
                  <a:pt x="49952" y="172968"/>
                </a:lnTo>
                <a:lnTo>
                  <a:pt x="42425" y="172900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3"/>
                </a:lnTo>
                <a:lnTo>
                  <a:pt x="210158" y="11490"/>
                </a:lnTo>
                <a:lnTo>
                  <a:pt x="200731" y="3374"/>
                </a:lnTo>
                <a:lnTo>
                  <a:pt x="190626" y="53"/>
                </a:lnTo>
                <a:lnTo>
                  <a:pt x="51771" y="-13933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4" y="30471"/>
                </a:lnTo>
                <a:lnTo>
                  <a:pt x="108233" y="57067"/>
                </a:lnTo>
                <a:lnTo>
                  <a:pt x="121363" y="93431"/>
                </a:lnTo>
                <a:lnTo>
                  <a:pt x="120469" y="108616"/>
                </a:lnTo>
                <a:lnTo>
                  <a:pt x="95258" y="154524"/>
                </a:lnTo>
                <a:lnTo>
                  <a:pt x="49952" y="172968"/>
                </a:lnTo>
                <a:lnTo>
                  <a:pt x="228361" y="172968"/>
                </a:lnTo>
                <a:lnTo>
                  <a:pt x="230445" y="169660"/>
                </a:lnTo>
                <a:lnTo>
                  <a:pt x="135038" y="169660"/>
                </a:lnTo>
                <a:lnTo>
                  <a:pt x="128216" y="169591"/>
                </a:lnTo>
                <a:lnTo>
                  <a:pt x="128216" y="29145"/>
                </a:lnTo>
                <a:lnTo>
                  <a:pt x="133763" y="29058"/>
                </a:lnTo>
                <a:lnTo>
                  <a:pt x="218722" y="29058"/>
                </a:lnTo>
                <a:lnTo>
                  <a:pt x="217868" y="25736"/>
                </a:lnTo>
              </a:path>
              <a:path w="462595" h="204245">
                <a:moveTo>
                  <a:pt x="218722" y="29058"/>
                </a:moveTo>
                <a:lnTo>
                  <a:pt x="133763" y="29058"/>
                </a:lnTo>
                <a:lnTo>
                  <a:pt x="147258" y="30239"/>
                </a:lnTo>
                <a:lnTo>
                  <a:pt x="159942" y="33638"/>
                </a:lnTo>
                <a:lnTo>
                  <a:pt x="191840" y="56867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8"/>
                </a:lnTo>
                <a:lnTo>
                  <a:pt x="135038" y="169660"/>
                </a:lnTo>
                <a:lnTo>
                  <a:pt x="230445" y="169660"/>
                </a:lnTo>
                <a:lnTo>
                  <a:pt x="232229" y="166829"/>
                </a:lnTo>
                <a:lnTo>
                  <a:pt x="234990" y="154212"/>
                </a:lnTo>
                <a:lnTo>
                  <a:pt x="233442" y="138676"/>
                </a:lnTo>
                <a:lnTo>
                  <a:pt x="231964" y="124907"/>
                </a:lnTo>
                <a:lnTo>
                  <a:pt x="230546" y="112527"/>
                </a:lnTo>
                <a:lnTo>
                  <a:pt x="229172" y="101157"/>
                </a:lnTo>
                <a:lnTo>
                  <a:pt x="221415" y="39531"/>
                </a:lnTo>
                <a:lnTo>
                  <a:pt x="218722" y="29058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4" y="160488"/>
                </a:lnTo>
                <a:lnTo>
                  <a:pt x="184001" y="138676"/>
                </a:lnTo>
                <a:lnTo>
                  <a:pt x="199565" y="105533"/>
                </a:lnTo>
                <a:lnTo>
                  <a:pt x="198567" y="90264"/>
                </a:lnTo>
                <a:lnTo>
                  <a:pt x="172229" y="48567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0" y="5488581"/>
            <a:ext cx="43059" cy="151829"/>
          </a:xfrm>
          <a:custGeom>
            <a:avLst/>
            <a:gdLst/>
            <a:ahLst/>
            <a:cxnLst/>
            <a:rect l="l" t="t" r="r" b="b"/>
            <a:pathLst>
              <a:path w="43059" h="151829">
                <a:moveTo>
                  <a:pt x="18597" y="85427"/>
                </a:moveTo>
                <a:lnTo>
                  <a:pt x="835" y="85427"/>
                </a:lnTo>
                <a:lnTo>
                  <a:pt x="835" y="97358"/>
                </a:lnTo>
                <a:lnTo>
                  <a:pt x="18597" y="97358"/>
                </a:lnTo>
                <a:lnTo>
                  <a:pt x="18597" y="85427"/>
                </a:lnTo>
                <a:close/>
              </a:path>
              <a:path w="43059" h="151829">
                <a:moveTo>
                  <a:pt x="0" y="10925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2"/>
                </a:lnTo>
                <a:lnTo>
                  <a:pt x="0" y="59950"/>
                </a:lnTo>
                <a:lnTo>
                  <a:pt x="0" y="86277"/>
                </a:lnTo>
                <a:lnTo>
                  <a:pt x="835" y="85427"/>
                </a:lnTo>
                <a:lnTo>
                  <a:pt x="18597" y="85427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5"/>
                </a:lnTo>
                <a:close/>
              </a:path>
              <a:path w="43059" h="151829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29">
                <a:moveTo>
                  <a:pt x="7073" y="144712"/>
                </a:moveTo>
                <a:lnTo>
                  <a:pt x="3200" y="145097"/>
                </a:lnTo>
                <a:lnTo>
                  <a:pt x="3463" y="147293"/>
                </a:lnTo>
                <a:lnTo>
                  <a:pt x="4255" y="148964"/>
                </a:lnTo>
                <a:lnTo>
                  <a:pt x="6918" y="151256"/>
                </a:lnTo>
                <a:lnTo>
                  <a:pt x="8830" y="151829"/>
                </a:lnTo>
                <a:lnTo>
                  <a:pt x="13025" y="151829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5" y="148478"/>
                </a:lnTo>
                <a:lnTo>
                  <a:pt x="10152" y="148478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8"/>
                </a:lnTo>
                <a:lnTo>
                  <a:pt x="7073" y="144712"/>
                </a:lnTo>
                <a:close/>
              </a:path>
              <a:path w="43059" h="151829">
                <a:moveTo>
                  <a:pt x="13561" y="131442"/>
                </a:moveTo>
                <a:lnTo>
                  <a:pt x="9589" y="131442"/>
                </a:lnTo>
                <a:lnTo>
                  <a:pt x="8308" y="131669"/>
                </a:lnTo>
                <a:lnTo>
                  <a:pt x="6173" y="132587"/>
                </a:lnTo>
                <a:lnTo>
                  <a:pt x="5356" y="133249"/>
                </a:lnTo>
                <a:lnTo>
                  <a:pt x="4226" y="134999"/>
                </a:lnTo>
                <a:lnTo>
                  <a:pt x="4035" y="135633"/>
                </a:lnTo>
                <a:lnTo>
                  <a:pt x="4048" y="138739"/>
                </a:lnTo>
                <a:lnTo>
                  <a:pt x="4542" y="139830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4"/>
                </a:lnTo>
                <a:lnTo>
                  <a:pt x="14881" y="147128"/>
                </a:lnTo>
                <a:lnTo>
                  <a:pt x="13594" y="148207"/>
                </a:lnTo>
                <a:lnTo>
                  <a:pt x="12632" y="148478"/>
                </a:lnTo>
                <a:lnTo>
                  <a:pt x="18535" y="148478"/>
                </a:lnTo>
                <a:lnTo>
                  <a:pt x="18882" y="147934"/>
                </a:lnTo>
                <a:lnTo>
                  <a:pt x="19071" y="147293"/>
                </a:lnTo>
                <a:lnTo>
                  <a:pt x="18958" y="143568"/>
                </a:lnTo>
                <a:lnTo>
                  <a:pt x="10036" y="138739"/>
                </a:lnTo>
                <a:lnTo>
                  <a:pt x="8823" y="138300"/>
                </a:lnTo>
                <a:lnTo>
                  <a:pt x="7991" y="137595"/>
                </a:lnTo>
                <a:lnTo>
                  <a:pt x="7888" y="137458"/>
                </a:lnTo>
                <a:lnTo>
                  <a:pt x="7736" y="137148"/>
                </a:lnTo>
                <a:lnTo>
                  <a:pt x="7851" y="135943"/>
                </a:lnTo>
                <a:lnTo>
                  <a:pt x="7945" y="135759"/>
                </a:lnTo>
                <a:lnTo>
                  <a:pt x="8977" y="134999"/>
                </a:lnTo>
                <a:lnTo>
                  <a:pt x="9907" y="134740"/>
                </a:lnTo>
                <a:lnTo>
                  <a:pt x="18154" y="134740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2"/>
                </a:lnTo>
                <a:close/>
              </a:path>
              <a:path w="43059" h="151829">
                <a:moveTo>
                  <a:pt x="18154" y="134740"/>
                </a:moveTo>
                <a:lnTo>
                  <a:pt x="12160" y="134740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8"/>
                </a:lnTo>
                <a:lnTo>
                  <a:pt x="18550" y="135633"/>
                </a:lnTo>
                <a:lnTo>
                  <a:pt x="18154" y="134740"/>
                </a:lnTo>
                <a:close/>
              </a:path>
              <a:path w="43059" h="151829">
                <a:moveTo>
                  <a:pt x="32374" y="1118"/>
                </a:moveTo>
                <a:lnTo>
                  <a:pt x="31122" y="1118"/>
                </a:lnTo>
                <a:lnTo>
                  <a:pt x="31122" y="7519"/>
                </a:lnTo>
                <a:lnTo>
                  <a:pt x="32374" y="7519"/>
                </a:lnTo>
                <a:lnTo>
                  <a:pt x="32374" y="1118"/>
                </a:lnTo>
                <a:close/>
              </a:path>
              <a:path w="43059" h="151829">
                <a:moveTo>
                  <a:pt x="34825" y="0"/>
                </a:moveTo>
                <a:lnTo>
                  <a:pt x="28681" y="0"/>
                </a:lnTo>
                <a:lnTo>
                  <a:pt x="28681" y="1118"/>
                </a:lnTo>
                <a:lnTo>
                  <a:pt x="34825" y="1118"/>
                </a:lnTo>
                <a:lnTo>
                  <a:pt x="34825" y="0"/>
                </a:lnTo>
                <a:close/>
              </a:path>
              <a:path w="43059" h="151829">
                <a:moveTo>
                  <a:pt x="37515" y="0"/>
                </a:moveTo>
                <a:lnTo>
                  <a:pt x="35669" y="0"/>
                </a:lnTo>
                <a:lnTo>
                  <a:pt x="35669" y="7519"/>
                </a:lnTo>
                <a:lnTo>
                  <a:pt x="36821" y="7519"/>
                </a:lnTo>
                <a:lnTo>
                  <a:pt x="36821" y="1118"/>
                </a:lnTo>
                <a:lnTo>
                  <a:pt x="37869" y="1118"/>
                </a:lnTo>
                <a:lnTo>
                  <a:pt x="37515" y="0"/>
                </a:lnTo>
                <a:close/>
              </a:path>
              <a:path w="43059" h="151829">
                <a:moveTo>
                  <a:pt x="37869" y="1118"/>
                </a:moveTo>
                <a:lnTo>
                  <a:pt x="36821" y="1118"/>
                </a:lnTo>
                <a:lnTo>
                  <a:pt x="38840" y="7519"/>
                </a:lnTo>
                <a:lnTo>
                  <a:pt x="39978" y="7519"/>
                </a:lnTo>
                <a:lnTo>
                  <a:pt x="40442" y="6004"/>
                </a:lnTo>
                <a:lnTo>
                  <a:pt x="39413" y="6004"/>
                </a:lnTo>
                <a:lnTo>
                  <a:pt x="37869" y="1118"/>
                </a:lnTo>
                <a:close/>
              </a:path>
              <a:path w="43059" h="151829">
                <a:moveTo>
                  <a:pt x="43059" y="1209"/>
                </a:moveTo>
                <a:lnTo>
                  <a:pt x="41911" y="1209"/>
                </a:lnTo>
                <a:lnTo>
                  <a:pt x="41911" y="7519"/>
                </a:lnTo>
                <a:lnTo>
                  <a:pt x="43059" y="7519"/>
                </a:lnTo>
                <a:lnTo>
                  <a:pt x="43059" y="1209"/>
                </a:lnTo>
                <a:close/>
              </a:path>
              <a:path w="43059" h="151829">
                <a:moveTo>
                  <a:pt x="43059" y="0"/>
                </a:moveTo>
                <a:lnTo>
                  <a:pt x="41248" y="0"/>
                </a:lnTo>
                <a:lnTo>
                  <a:pt x="39413" y="6004"/>
                </a:lnTo>
                <a:lnTo>
                  <a:pt x="40442" y="6004"/>
                </a:lnTo>
                <a:lnTo>
                  <a:pt x="41911" y="1209"/>
                </a:lnTo>
                <a:lnTo>
                  <a:pt x="43059" y="1209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785909" y="5450724"/>
            <a:ext cx="716431" cy="216945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2238841" y="5450724"/>
            <a:ext cx="716430" cy="216945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3691772" y="5450724"/>
            <a:ext cx="716430" cy="216945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5144703" y="5450724"/>
            <a:ext cx="716430" cy="216945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6597635" y="5450724"/>
            <a:ext cx="716430" cy="216945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8050565" y="5450724"/>
            <a:ext cx="716430" cy="216945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9503496" y="5450724"/>
            <a:ext cx="716430" cy="216945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52535" y="6145422"/>
            <a:ext cx="716431" cy="216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1505467" y="6145422"/>
            <a:ext cx="716430" cy="216945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2958397" y="6145422"/>
            <a:ext cx="716430" cy="216945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4411329" y="6145422"/>
            <a:ext cx="716431" cy="216945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5864260" y="6145422"/>
            <a:ext cx="716430" cy="216945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7317191" y="6145422"/>
            <a:ext cx="716430" cy="216945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8770122" y="6145422"/>
            <a:ext cx="716431" cy="216945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10229404" y="6151772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1"/>
                </a:lnTo>
                <a:lnTo>
                  <a:pt x="281572" y="182981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4"/>
                </a:lnTo>
                <a:lnTo>
                  <a:pt x="291046" y="167894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1"/>
                </a:lnTo>
                <a:lnTo>
                  <a:pt x="297089" y="182981"/>
                </a:lnTo>
                <a:lnTo>
                  <a:pt x="295295" y="178502"/>
                </a:lnTo>
              </a:path>
              <a:path w="462595" h="204245">
                <a:moveTo>
                  <a:pt x="291046" y="167894"/>
                </a:moveTo>
                <a:lnTo>
                  <a:pt x="287074" y="167894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4"/>
                </a:lnTo>
              </a:path>
              <a:path w="462595" h="204245">
                <a:moveTo>
                  <a:pt x="437817" y="28638"/>
                </a:moveTo>
                <a:lnTo>
                  <a:pt x="422048" y="28638"/>
                </a:lnTo>
                <a:lnTo>
                  <a:pt x="415435" y="29966"/>
                </a:lnTo>
                <a:lnTo>
                  <a:pt x="403289" y="35341"/>
                </a:lnTo>
                <a:lnTo>
                  <a:pt x="397824" y="39330"/>
                </a:lnTo>
                <a:lnTo>
                  <a:pt x="392989" y="44648"/>
                </a:lnTo>
                <a:lnTo>
                  <a:pt x="388457" y="49540"/>
                </a:lnTo>
                <a:lnTo>
                  <a:pt x="385015" y="54947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8"/>
                </a:lnTo>
                <a:lnTo>
                  <a:pt x="398547" y="121251"/>
                </a:lnTo>
                <a:lnTo>
                  <a:pt x="422411" y="131404"/>
                </a:lnTo>
                <a:lnTo>
                  <a:pt x="433887" y="131246"/>
                </a:lnTo>
                <a:lnTo>
                  <a:pt x="462595" y="118850"/>
                </a:lnTo>
                <a:lnTo>
                  <a:pt x="462595" y="114005"/>
                </a:lnTo>
                <a:lnTo>
                  <a:pt x="421538" y="114005"/>
                </a:lnTo>
                <a:lnTo>
                  <a:pt x="414556" y="111466"/>
                </a:lnTo>
                <a:lnTo>
                  <a:pt x="402836" y="101376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1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5"/>
                </a:lnTo>
                <a:lnTo>
                  <a:pt x="459711" y="38685"/>
                </a:lnTo>
                <a:lnTo>
                  <a:pt x="456546" y="36475"/>
                </a:lnTo>
                <a:lnTo>
                  <a:pt x="445762" y="30628"/>
                </a:lnTo>
                <a:lnTo>
                  <a:pt x="437817" y="28638"/>
                </a:lnTo>
              </a:path>
              <a:path w="462595" h="204245">
                <a:moveTo>
                  <a:pt x="462595" y="98054"/>
                </a:moveTo>
                <a:lnTo>
                  <a:pt x="456756" y="98054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5"/>
                </a:lnTo>
                <a:lnTo>
                  <a:pt x="435372" y="114005"/>
                </a:lnTo>
                <a:lnTo>
                  <a:pt x="462595" y="114005"/>
                </a:lnTo>
                <a:lnTo>
                  <a:pt x="462595" y="98054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9"/>
                </a:lnTo>
                <a:lnTo>
                  <a:pt x="458206" y="62863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599" y="179932"/>
                </a:lnTo>
                <a:lnTo>
                  <a:pt x="335472" y="179932"/>
                </a:lnTo>
                <a:lnTo>
                  <a:pt x="334657" y="179701"/>
                </a:lnTo>
                <a:lnTo>
                  <a:pt x="332759" y="176015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5"/>
                </a:lnTo>
                <a:lnTo>
                  <a:pt x="340164" y="177257"/>
                </a:lnTo>
                <a:lnTo>
                  <a:pt x="340001" y="178215"/>
                </a:lnTo>
                <a:lnTo>
                  <a:pt x="339662" y="178776"/>
                </a:lnTo>
                <a:lnTo>
                  <a:pt x="338528" y="179701"/>
                </a:lnTo>
                <a:lnTo>
                  <a:pt x="337686" y="179932"/>
                </a:lnTo>
                <a:lnTo>
                  <a:pt x="343599" y="179932"/>
                </a:lnTo>
                <a:lnTo>
                  <a:pt x="343755" y="179575"/>
                </a:lnTo>
                <a:lnTo>
                  <a:pt x="344053" y="178215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30"/>
                </a:moveTo>
                <a:lnTo>
                  <a:pt x="382337" y="166630"/>
                </a:lnTo>
                <a:lnTo>
                  <a:pt x="382337" y="182981"/>
                </a:lnTo>
                <a:lnTo>
                  <a:pt x="386322" y="182981"/>
                </a:lnTo>
                <a:lnTo>
                  <a:pt x="386322" y="166630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30"/>
                </a:lnTo>
                <a:lnTo>
                  <a:pt x="392118" y="166630"/>
                </a:lnTo>
                <a:lnTo>
                  <a:pt x="392118" y="163306"/>
                </a:lnTo>
              </a:path>
              <a:path w="462595" h="204245">
                <a:moveTo>
                  <a:pt x="435235" y="162951"/>
                </a:moveTo>
                <a:lnTo>
                  <a:pt x="430727" y="162951"/>
                </a:lnTo>
                <a:lnTo>
                  <a:pt x="429313" y="163210"/>
                </a:lnTo>
                <a:lnTo>
                  <a:pt x="422808" y="176404"/>
                </a:lnTo>
                <a:lnTo>
                  <a:pt x="423675" y="178870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8" y="179932"/>
                </a:lnTo>
                <a:lnTo>
                  <a:pt x="430792" y="179932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60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38" y="166911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51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5" y="166921"/>
                </a:lnTo>
                <a:lnTo>
                  <a:pt x="437316" y="169132"/>
                </a:lnTo>
                <a:lnTo>
                  <a:pt x="437813" y="170816"/>
                </a:lnTo>
                <a:lnTo>
                  <a:pt x="437813" y="175360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2"/>
                </a:lnTo>
                <a:lnTo>
                  <a:pt x="439998" y="179932"/>
                </a:lnTo>
                <a:lnTo>
                  <a:pt x="441042" y="178845"/>
                </a:lnTo>
                <a:lnTo>
                  <a:pt x="441888" y="176404"/>
                </a:lnTo>
                <a:lnTo>
                  <a:pt x="441906" y="169960"/>
                </a:lnTo>
                <a:lnTo>
                  <a:pt x="441035" y="167454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7"/>
                </a:lnTo>
                <a:lnTo>
                  <a:pt x="269049" y="54100"/>
                </a:lnTo>
                <a:lnTo>
                  <a:pt x="263004" y="72861"/>
                </a:lnTo>
                <a:lnTo>
                  <a:pt x="263057" y="82357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9"/>
                </a:lnTo>
                <a:lnTo>
                  <a:pt x="342089" y="121587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1" y="114324"/>
                </a:lnTo>
                <a:lnTo>
                  <a:pt x="300871" y="111398"/>
                </a:lnTo>
                <a:lnTo>
                  <a:pt x="289994" y="103418"/>
                </a:lnTo>
                <a:lnTo>
                  <a:pt x="283349" y="92583"/>
                </a:lnTo>
                <a:lnTo>
                  <a:pt x="281130" y="79568"/>
                </a:lnTo>
                <a:lnTo>
                  <a:pt x="281188" y="77448"/>
                </a:lnTo>
                <a:lnTo>
                  <a:pt x="284178" y="65480"/>
                </a:lnTo>
                <a:lnTo>
                  <a:pt x="292291" y="54436"/>
                </a:lnTo>
                <a:lnTo>
                  <a:pt x="302809" y="48142"/>
                </a:lnTo>
                <a:lnTo>
                  <a:pt x="316408" y="46092"/>
                </a:lnTo>
                <a:lnTo>
                  <a:pt x="364322" y="46092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4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2"/>
                </a:moveTo>
                <a:lnTo>
                  <a:pt x="316408" y="46092"/>
                </a:lnTo>
                <a:lnTo>
                  <a:pt x="328051" y="49231"/>
                </a:lnTo>
                <a:lnTo>
                  <a:pt x="339168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8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1" y="114324"/>
                </a:lnTo>
                <a:lnTo>
                  <a:pt x="364322" y="114324"/>
                </a:lnTo>
                <a:lnTo>
                  <a:pt x="364322" y="46092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2"/>
                </a:moveTo>
                <a:lnTo>
                  <a:pt x="15002" y="425"/>
                </a:lnTo>
                <a:lnTo>
                  <a:pt x="6986" y="39768"/>
                </a:lnTo>
                <a:lnTo>
                  <a:pt x="44" y="150226"/>
                </a:lnTo>
                <a:lnTo>
                  <a:pt x="0" y="154213"/>
                </a:lnTo>
                <a:lnTo>
                  <a:pt x="727" y="168521"/>
                </a:lnTo>
                <a:lnTo>
                  <a:pt x="4900" y="182151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4"/>
                </a:lnTo>
                <a:lnTo>
                  <a:pt x="200129" y="188867"/>
                </a:lnTo>
                <a:lnTo>
                  <a:pt x="214912" y="185025"/>
                </a:lnTo>
                <a:lnTo>
                  <a:pt x="225574" y="177390"/>
                </a:lnTo>
                <a:lnTo>
                  <a:pt x="228361" y="172968"/>
                </a:lnTo>
                <a:lnTo>
                  <a:pt x="49950" y="172968"/>
                </a:lnTo>
                <a:lnTo>
                  <a:pt x="42425" y="172901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4"/>
                </a:lnTo>
                <a:lnTo>
                  <a:pt x="210158" y="11491"/>
                </a:lnTo>
                <a:lnTo>
                  <a:pt x="200731" y="3375"/>
                </a:lnTo>
                <a:lnTo>
                  <a:pt x="190626" y="54"/>
                </a:lnTo>
                <a:lnTo>
                  <a:pt x="51771" y="-13932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3" y="30471"/>
                </a:lnTo>
                <a:lnTo>
                  <a:pt x="108234" y="57069"/>
                </a:lnTo>
                <a:lnTo>
                  <a:pt x="121363" y="93432"/>
                </a:lnTo>
                <a:lnTo>
                  <a:pt x="120469" y="108617"/>
                </a:lnTo>
                <a:lnTo>
                  <a:pt x="95258" y="154525"/>
                </a:lnTo>
                <a:lnTo>
                  <a:pt x="49950" y="172968"/>
                </a:lnTo>
                <a:lnTo>
                  <a:pt x="228361" y="172968"/>
                </a:lnTo>
                <a:lnTo>
                  <a:pt x="230445" y="169661"/>
                </a:lnTo>
                <a:lnTo>
                  <a:pt x="135038" y="169661"/>
                </a:lnTo>
                <a:lnTo>
                  <a:pt x="128216" y="169593"/>
                </a:lnTo>
                <a:lnTo>
                  <a:pt x="128216" y="29146"/>
                </a:lnTo>
                <a:lnTo>
                  <a:pt x="133763" y="29060"/>
                </a:lnTo>
                <a:lnTo>
                  <a:pt x="218723" y="29060"/>
                </a:lnTo>
                <a:lnTo>
                  <a:pt x="217868" y="25736"/>
                </a:lnTo>
              </a:path>
              <a:path w="462595" h="204245">
                <a:moveTo>
                  <a:pt x="218723" y="29060"/>
                </a:moveTo>
                <a:lnTo>
                  <a:pt x="133763" y="29060"/>
                </a:lnTo>
                <a:lnTo>
                  <a:pt x="147258" y="30240"/>
                </a:lnTo>
                <a:lnTo>
                  <a:pt x="159942" y="33639"/>
                </a:lnTo>
                <a:lnTo>
                  <a:pt x="191840" y="56868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9"/>
                </a:lnTo>
                <a:lnTo>
                  <a:pt x="135038" y="169661"/>
                </a:lnTo>
                <a:lnTo>
                  <a:pt x="230445" y="169661"/>
                </a:lnTo>
                <a:lnTo>
                  <a:pt x="232229" y="166830"/>
                </a:lnTo>
                <a:lnTo>
                  <a:pt x="234990" y="154213"/>
                </a:lnTo>
                <a:lnTo>
                  <a:pt x="233442" y="138676"/>
                </a:lnTo>
                <a:lnTo>
                  <a:pt x="231964" y="124908"/>
                </a:lnTo>
                <a:lnTo>
                  <a:pt x="230546" y="112528"/>
                </a:lnTo>
                <a:lnTo>
                  <a:pt x="229172" y="101158"/>
                </a:lnTo>
                <a:lnTo>
                  <a:pt x="221415" y="39532"/>
                </a:lnTo>
                <a:lnTo>
                  <a:pt x="218723" y="29060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5" y="160488"/>
                </a:lnTo>
                <a:lnTo>
                  <a:pt x="184002" y="138676"/>
                </a:lnTo>
                <a:lnTo>
                  <a:pt x="199565" y="105534"/>
                </a:lnTo>
                <a:lnTo>
                  <a:pt x="198567" y="90265"/>
                </a:lnTo>
                <a:lnTo>
                  <a:pt x="172228" y="48568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0" y="6923285"/>
            <a:ext cx="43059" cy="151831"/>
          </a:xfrm>
          <a:custGeom>
            <a:avLst/>
            <a:gdLst/>
            <a:ahLst/>
            <a:cxnLst/>
            <a:rect l="l" t="t" r="r" b="b"/>
            <a:pathLst>
              <a:path w="43059" h="151831">
                <a:moveTo>
                  <a:pt x="18597" y="85429"/>
                </a:moveTo>
                <a:lnTo>
                  <a:pt x="835" y="85429"/>
                </a:lnTo>
                <a:lnTo>
                  <a:pt x="835" y="97359"/>
                </a:lnTo>
                <a:lnTo>
                  <a:pt x="18597" y="97359"/>
                </a:lnTo>
                <a:lnTo>
                  <a:pt x="18597" y="85429"/>
                </a:lnTo>
                <a:close/>
              </a:path>
              <a:path w="43059" h="151831">
                <a:moveTo>
                  <a:pt x="0" y="10927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3"/>
                </a:lnTo>
                <a:lnTo>
                  <a:pt x="0" y="59951"/>
                </a:lnTo>
                <a:lnTo>
                  <a:pt x="0" y="86278"/>
                </a:lnTo>
                <a:lnTo>
                  <a:pt x="835" y="85429"/>
                </a:lnTo>
                <a:lnTo>
                  <a:pt x="18597" y="85429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7"/>
                </a:lnTo>
                <a:close/>
              </a:path>
              <a:path w="43059" h="151831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31">
                <a:moveTo>
                  <a:pt x="7073" y="144712"/>
                </a:moveTo>
                <a:lnTo>
                  <a:pt x="3200" y="145098"/>
                </a:lnTo>
                <a:lnTo>
                  <a:pt x="3463" y="147294"/>
                </a:lnTo>
                <a:lnTo>
                  <a:pt x="4255" y="148964"/>
                </a:lnTo>
                <a:lnTo>
                  <a:pt x="6918" y="151258"/>
                </a:lnTo>
                <a:lnTo>
                  <a:pt x="8830" y="151831"/>
                </a:lnTo>
                <a:lnTo>
                  <a:pt x="13025" y="151831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4" y="148479"/>
                </a:lnTo>
                <a:lnTo>
                  <a:pt x="10152" y="148479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9"/>
                </a:lnTo>
                <a:lnTo>
                  <a:pt x="7073" y="144712"/>
                </a:lnTo>
                <a:close/>
              </a:path>
              <a:path w="43059" h="151831">
                <a:moveTo>
                  <a:pt x="13561" y="131443"/>
                </a:moveTo>
                <a:lnTo>
                  <a:pt x="9589" y="131443"/>
                </a:lnTo>
                <a:lnTo>
                  <a:pt x="8308" y="131671"/>
                </a:lnTo>
                <a:lnTo>
                  <a:pt x="6173" y="132587"/>
                </a:lnTo>
                <a:lnTo>
                  <a:pt x="5356" y="133250"/>
                </a:lnTo>
                <a:lnTo>
                  <a:pt x="4226" y="135000"/>
                </a:lnTo>
                <a:lnTo>
                  <a:pt x="4035" y="135634"/>
                </a:lnTo>
                <a:lnTo>
                  <a:pt x="4048" y="138741"/>
                </a:lnTo>
                <a:lnTo>
                  <a:pt x="4542" y="139832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5"/>
                </a:lnTo>
                <a:lnTo>
                  <a:pt x="14881" y="147129"/>
                </a:lnTo>
                <a:lnTo>
                  <a:pt x="13594" y="148208"/>
                </a:lnTo>
                <a:lnTo>
                  <a:pt x="12632" y="148479"/>
                </a:lnTo>
                <a:lnTo>
                  <a:pt x="18534" y="148479"/>
                </a:lnTo>
                <a:lnTo>
                  <a:pt x="18882" y="147934"/>
                </a:lnTo>
                <a:lnTo>
                  <a:pt x="19071" y="147294"/>
                </a:lnTo>
                <a:lnTo>
                  <a:pt x="18958" y="143568"/>
                </a:lnTo>
                <a:lnTo>
                  <a:pt x="10036" y="138741"/>
                </a:lnTo>
                <a:lnTo>
                  <a:pt x="8823" y="138301"/>
                </a:lnTo>
                <a:lnTo>
                  <a:pt x="7989" y="137595"/>
                </a:lnTo>
                <a:lnTo>
                  <a:pt x="7888" y="137459"/>
                </a:lnTo>
                <a:lnTo>
                  <a:pt x="7736" y="137149"/>
                </a:lnTo>
                <a:lnTo>
                  <a:pt x="7851" y="135943"/>
                </a:lnTo>
                <a:lnTo>
                  <a:pt x="7945" y="135760"/>
                </a:lnTo>
                <a:lnTo>
                  <a:pt x="8977" y="135000"/>
                </a:lnTo>
                <a:lnTo>
                  <a:pt x="9907" y="134741"/>
                </a:lnTo>
                <a:lnTo>
                  <a:pt x="18154" y="134741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3"/>
                </a:lnTo>
                <a:close/>
              </a:path>
              <a:path w="43059" h="151831">
                <a:moveTo>
                  <a:pt x="18154" y="134741"/>
                </a:moveTo>
                <a:lnTo>
                  <a:pt x="12160" y="134741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9"/>
                </a:lnTo>
                <a:lnTo>
                  <a:pt x="18550" y="135634"/>
                </a:lnTo>
                <a:lnTo>
                  <a:pt x="18154" y="134741"/>
                </a:lnTo>
                <a:close/>
              </a:path>
              <a:path w="43059" h="151831">
                <a:moveTo>
                  <a:pt x="32374" y="1120"/>
                </a:moveTo>
                <a:lnTo>
                  <a:pt x="31122" y="1120"/>
                </a:lnTo>
                <a:lnTo>
                  <a:pt x="31122" y="7520"/>
                </a:lnTo>
                <a:lnTo>
                  <a:pt x="32374" y="7520"/>
                </a:lnTo>
                <a:lnTo>
                  <a:pt x="32374" y="1120"/>
                </a:lnTo>
                <a:close/>
              </a:path>
              <a:path w="43059" h="151831">
                <a:moveTo>
                  <a:pt x="34825" y="0"/>
                </a:moveTo>
                <a:lnTo>
                  <a:pt x="28681" y="0"/>
                </a:lnTo>
                <a:lnTo>
                  <a:pt x="28681" y="1120"/>
                </a:lnTo>
                <a:lnTo>
                  <a:pt x="34825" y="1120"/>
                </a:lnTo>
                <a:lnTo>
                  <a:pt x="34825" y="0"/>
                </a:lnTo>
                <a:close/>
              </a:path>
              <a:path w="43059" h="151831">
                <a:moveTo>
                  <a:pt x="37515" y="0"/>
                </a:moveTo>
                <a:lnTo>
                  <a:pt x="35669" y="0"/>
                </a:lnTo>
                <a:lnTo>
                  <a:pt x="35669" y="7520"/>
                </a:lnTo>
                <a:lnTo>
                  <a:pt x="36821" y="7520"/>
                </a:lnTo>
                <a:lnTo>
                  <a:pt x="36821" y="1120"/>
                </a:lnTo>
                <a:lnTo>
                  <a:pt x="37869" y="1120"/>
                </a:lnTo>
                <a:lnTo>
                  <a:pt x="37515" y="0"/>
                </a:lnTo>
                <a:close/>
              </a:path>
              <a:path w="43059" h="151831">
                <a:moveTo>
                  <a:pt x="37869" y="1120"/>
                </a:moveTo>
                <a:lnTo>
                  <a:pt x="36821" y="1120"/>
                </a:lnTo>
                <a:lnTo>
                  <a:pt x="38840" y="7520"/>
                </a:lnTo>
                <a:lnTo>
                  <a:pt x="39978" y="7520"/>
                </a:lnTo>
                <a:lnTo>
                  <a:pt x="40442" y="6005"/>
                </a:lnTo>
                <a:lnTo>
                  <a:pt x="39413" y="6005"/>
                </a:lnTo>
                <a:lnTo>
                  <a:pt x="37869" y="1120"/>
                </a:lnTo>
                <a:close/>
              </a:path>
              <a:path w="43059" h="151831">
                <a:moveTo>
                  <a:pt x="43059" y="1210"/>
                </a:moveTo>
                <a:lnTo>
                  <a:pt x="41911" y="1210"/>
                </a:lnTo>
                <a:lnTo>
                  <a:pt x="41911" y="7520"/>
                </a:lnTo>
                <a:lnTo>
                  <a:pt x="43059" y="7520"/>
                </a:lnTo>
                <a:lnTo>
                  <a:pt x="43059" y="1210"/>
                </a:lnTo>
                <a:close/>
              </a:path>
              <a:path w="43059" h="151831">
                <a:moveTo>
                  <a:pt x="43059" y="0"/>
                </a:moveTo>
                <a:lnTo>
                  <a:pt x="41248" y="0"/>
                </a:lnTo>
                <a:lnTo>
                  <a:pt x="39413" y="6005"/>
                </a:lnTo>
                <a:lnTo>
                  <a:pt x="40442" y="6005"/>
                </a:lnTo>
                <a:lnTo>
                  <a:pt x="41911" y="1210"/>
                </a:lnTo>
                <a:lnTo>
                  <a:pt x="43059" y="1210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785909" y="6885429"/>
            <a:ext cx="716431" cy="2169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2238841" y="6885429"/>
            <a:ext cx="716430" cy="21694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3691772" y="6885429"/>
            <a:ext cx="716430" cy="2169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5144703" y="6885429"/>
            <a:ext cx="716430" cy="2169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6597635" y="6885429"/>
            <a:ext cx="716430" cy="21694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8050565" y="6885429"/>
            <a:ext cx="716430" cy="2169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9503496" y="6885429"/>
            <a:ext cx="716430" cy="21694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bk object 96"/>
          <p:cNvSpPr/>
          <p:nvPr/>
        </p:nvSpPr>
        <p:spPr>
          <a:xfrm>
            <a:off x="0" y="7254716"/>
            <a:ext cx="10692000" cy="305283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bk object 97"/>
          <p:cNvSpPr/>
          <p:nvPr/>
        </p:nvSpPr>
        <p:spPr>
          <a:xfrm>
            <a:off x="0" y="7010690"/>
            <a:ext cx="10692000" cy="208972"/>
          </a:xfrm>
          <a:custGeom>
            <a:avLst/>
            <a:gdLst/>
            <a:ahLst/>
            <a:cxnLst/>
            <a:rect l="l" t="t" r="r" b="b"/>
            <a:pathLst>
              <a:path w="10692000" h="208972">
                <a:moveTo>
                  <a:pt x="0" y="208972"/>
                </a:moveTo>
                <a:lnTo>
                  <a:pt x="10692000" y="208972"/>
                </a:lnTo>
                <a:lnTo>
                  <a:pt x="10692000" y="0"/>
                </a:lnTo>
                <a:lnTo>
                  <a:pt x="0" y="0"/>
                </a:lnTo>
                <a:lnTo>
                  <a:pt x="0" y="208972"/>
                </a:lnTo>
              </a:path>
            </a:pathLst>
          </a:custGeom>
          <a:solidFill>
            <a:srgbClr val="8CC6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24263" y="1512772"/>
            <a:ext cx="4759683" cy="520177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6446" y="1740916"/>
            <a:ext cx="4651076" cy="499567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ww</a:t>
            </a:r>
            <a:r>
              <a:rPr sz="900" b="1" spc="-35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900" b="1" spc="0" dirty="0">
                <a:solidFill>
                  <a:srgbClr val="FFFFFF"/>
                </a:solidFill>
                <a:latin typeface="Arial"/>
                <a:cs typeface="Arial"/>
              </a:rPr>
              <a:t>.d-auto.ru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2535" y="406605"/>
            <a:ext cx="716431" cy="216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505467" y="406605"/>
            <a:ext cx="716430" cy="2169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2958397" y="406605"/>
            <a:ext cx="716430" cy="2169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411329" y="406605"/>
            <a:ext cx="716431" cy="2169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864260" y="406605"/>
            <a:ext cx="716430" cy="2169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7317191" y="406605"/>
            <a:ext cx="716430" cy="2169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8770122" y="406605"/>
            <a:ext cx="716431" cy="2169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0229404" y="412955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1"/>
                </a:lnTo>
                <a:lnTo>
                  <a:pt x="281572" y="182981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4"/>
                </a:lnTo>
                <a:lnTo>
                  <a:pt x="291046" y="167894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1"/>
                </a:lnTo>
                <a:lnTo>
                  <a:pt x="297089" y="182981"/>
                </a:lnTo>
                <a:lnTo>
                  <a:pt x="295295" y="178502"/>
                </a:lnTo>
              </a:path>
              <a:path w="462595" h="204245">
                <a:moveTo>
                  <a:pt x="291046" y="167894"/>
                </a:moveTo>
                <a:lnTo>
                  <a:pt x="287074" y="167894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4"/>
                </a:lnTo>
              </a:path>
              <a:path w="462595" h="204245">
                <a:moveTo>
                  <a:pt x="437817" y="28638"/>
                </a:moveTo>
                <a:lnTo>
                  <a:pt x="422048" y="28638"/>
                </a:lnTo>
                <a:lnTo>
                  <a:pt x="415435" y="29966"/>
                </a:lnTo>
                <a:lnTo>
                  <a:pt x="403289" y="35341"/>
                </a:lnTo>
                <a:lnTo>
                  <a:pt x="397824" y="39330"/>
                </a:lnTo>
                <a:lnTo>
                  <a:pt x="392989" y="44648"/>
                </a:lnTo>
                <a:lnTo>
                  <a:pt x="388457" y="49540"/>
                </a:lnTo>
                <a:lnTo>
                  <a:pt x="385015" y="54946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8"/>
                </a:lnTo>
                <a:lnTo>
                  <a:pt x="398547" y="121251"/>
                </a:lnTo>
                <a:lnTo>
                  <a:pt x="422411" y="131404"/>
                </a:lnTo>
                <a:lnTo>
                  <a:pt x="433887" y="131246"/>
                </a:lnTo>
                <a:lnTo>
                  <a:pt x="462595" y="118850"/>
                </a:lnTo>
                <a:lnTo>
                  <a:pt x="462595" y="114005"/>
                </a:lnTo>
                <a:lnTo>
                  <a:pt x="421538" y="114005"/>
                </a:lnTo>
                <a:lnTo>
                  <a:pt x="414556" y="111466"/>
                </a:lnTo>
                <a:lnTo>
                  <a:pt x="402836" y="101376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1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5"/>
                </a:lnTo>
                <a:lnTo>
                  <a:pt x="459711" y="38685"/>
                </a:lnTo>
                <a:lnTo>
                  <a:pt x="456546" y="36475"/>
                </a:lnTo>
                <a:lnTo>
                  <a:pt x="445762" y="30628"/>
                </a:lnTo>
                <a:lnTo>
                  <a:pt x="437817" y="28638"/>
                </a:lnTo>
              </a:path>
              <a:path w="462595" h="204245">
                <a:moveTo>
                  <a:pt x="462595" y="98054"/>
                </a:moveTo>
                <a:lnTo>
                  <a:pt x="456756" y="98054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5"/>
                </a:lnTo>
                <a:lnTo>
                  <a:pt x="435372" y="114005"/>
                </a:lnTo>
                <a:lnTo>
                  <a:pt x="462595" y="114005"/>
                </a:lnTo>
                <a:lnTo>
                  <a:pt x="462595" y="98054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9"/>
                </a:lnTo>
                <a:lnTo>
                  <a:pt x="458206" y="62863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599" y="179932"/>
                </a:lnTo>
                <a:lnTo>
                  <a:pt x="335472" y="179932"/>
                </a:lnTo>
                <a:lnTo>
                  <a:pt x="334657" y="179701"/>
                </a:lnTo>
                <a:lnTo>
                  <a:pt x="332759" y="176015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5"/>
                </a:lnTo>
                <a:lnTo>
                  <a:pt x="340164" y="177257"/>
                </a:lnTo>
                <a:lnTo>
                  <a:pt x="340001" y="178215"/>
                </a:lnTo>
                <a:lnTo>
                  <a:pt x="339662" y="178776"/>
                </a:lnTo>
                <a:lnTo>
                  <a:pt x="338528" y="179701"/>
                </a:lnTo>
                <a:lnTo>
                  <a:pt x="337686" y="179932"/>
                </a:lnTo>
                <a:lnTo>
                  <a:pt x="343599" y="179932"/>
                </a:lnTo>
                <a:lnTo>
                  <a:pt x="343755" y="179575"/>
                </a:lnTo>
                <a:lnTo>
                  <a:pt x="344053" y="178215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30"/>
                </a:moveTo>
                <a:lnTo>
                  <a:pt x="382337" y="166630"/>
                </a:lnTo>
                <a:lnTo>
                  <a:pt x="382337" y="182981"/>
                </a:lnTo>
                <a:lnTo>
                  <a:pt x="386322" y="182981"/>
                </a:lnTo>
                <a:lnTo>
                  <a:pt x="386322" y="166630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30"/>
                </a:lnTo>
                <a:lnTo>
                  <a:pt x="392118" y="166630"/>
                </a:lnTo>
                <a:lnTo>
                  <a:pt x="392118" y="163306"/>
                </a:lnTo>
              </a:path>
              <a:path w="462595" h="204245">
                <a:moveTo>
                  <a:pt x="435235" y="162951"/>
                </a:moveTo>
                <a:lnTo>
                  <a:pt x="430727" y="162951"/>
                </a:lnTo>
                <a:lnTo>
                  <a:pt x="429313" y="163210"/>
                </a:lnTo>
                <a:lnTo>
                  <a:pt x="422808" y="176404"/>
                </a:lnTo>
                <a:lnTo>
                  <a:pt x="423675" y="178870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8" y="179932"/>
                </a:lnTo>
                <a:lnTo>
                  <a:pt x="430792" y="179932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60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38" y="166911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51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5" y="166921"/>
                </a:lnTo>
                <a:lnTo>
                  <a:pt x="437316" y="169132"/>
                </a:lnTo>
                <a:lnTo>
                  <a:pt x="437813" y="170816"/>
                </a:lnTo>
                <a:lnTo>
                  <a:pt x="437813" y="175360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2"/>
                </a:lnTo>
                <a:lnTo>
                  <a:pt x="439998" y="179932"/>
                </a:lnTo>
                <a:lnTo>
                  <a:pt x="441042" y="178845"/>
                </a:lnTo>
                <a:lnTo>
                  <a:pt x="441888" y="176404"/>
                </a:lnTo>
                <a:lnTo>
                  <a:pt x="441906" y="169960"/>
                </a:lnTo>
                <a:lnTo>
                  <a:pt x="441035" y="167454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61"/>
                </a:lnTo>
                <a:lnTo>
                  <a:pt x="263057" y="82357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9"/>
                </a:lnTo>
                <a:lnTo>
                  <a:pt x="342089" y="121587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1" y="114324"/>
                </a:lnTo>
                <a:lnTo>
                  <a:pt x="300871" y="111398"/>
                </a:lnTo>
                <a:lnTo>
                  <a:pt x="289994" y="103418"/>
                </a:lnTo>
                <a:lnTo>
                  <a:pt x="283349" y="92583"/>
                </a:lnTo>
                <a:lnTo>
                  <a:pt x="281130" y="79568"/>
                </a:lnTo>
                <a:lnTo>
                  <a:pt x="281188" y="77448"/>
                </a:lnTo>
                <a:lnTo>
                  <a:pt x="284178" y="65480"/>
                </a:lnTo>
                <a:lnTo>
                  <a:pt x="292291" y="54436"/>
                </a:lnTo>
                <a:lnTo>
                  <a:pt x="302809" y="48142"/>
                </a:lnTo>
                <a:lnTo>
                  <a:pt x="316408" y="46092"/>
                </a:lnTo>
                <a:lnTo>
                  <a:pt x="364322" y="46092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4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2"/>
                </a:moveTo>
                <a:lnTo>
                  <a:pt x="316408" y="46092"/>
                </a:lnTo>
                <a:lnTo>
                  <a:pt x="328051" y="49231"/>
                </a:lnTo>
                <a:lnTo>
                  <a:pt x="339168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8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1" y="114324"/>
                </a:lnTo>
                <a:lnTo>
                  <a:pt x="364322" y="114324"/>
                </a:lnTo>
                <a:lnTo>
                  <a:pt x="364322" y="46092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2"/>
                </a:moveTo>
                <a:lnTo>
                  <a:pt x="15002" y="425"/>
                </a:lnTo>
                <a:lnTo>
                  <a:pt x="6986" y="39768"/>
                </a:lnTo>
                <a:lnTo>
                  <a:pt x="44" y="150226"/>
                </a:lnTo>
                <a:lnTo>
                  <a:pt x="0" y="154213"/>
                </a:lnTo>
                <a:lnTo>
                  <a:pt x="727" y="168521"/>
                </a:lnTo>
                <a:lnTo>
                  <a:pt x="4900" y="182151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4"/>
                </a:lnTo>
                <a:lnTo>
                  <a:pt x="200129" y="188867"/>
                </a:lnTo>
                <a:lnTo>
                  <a:pt x="214912" y="185025"/>
                </a:lnTo>
                <a:lnTo>
                  <a:pt x="225574" y="177390"/>
                </a:lnTo>
                <a:lnTo>
                  <a:pt x="228361" y="172968"/>
                </a:lnTo>
                <a:lnTo>
                  <a:pt x="49950" y="172968"/>
                </a:lnTo>
                <a:lnTo>
                  <a:pt x="42425" y="172901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4"/>
                </a:lnTo>
                <a:lnTo>
                  <a:pt x="210158" y="11491"/>
                </a:lnTo>
                <a:lnTo>
                  <a:pt x="200731" y="3375"/>
                </a:lnTo>
                <a:lnTo>
                  <a:pt x="190626" y="54"/>
                </a:lnTo>
                <a:lnTo>
                  <a:pt x="51771" y="-13932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3" y="30471"/>
                </a:lnTo>
                <a:lnTo>
                  <a:pt x="108234" y="57069"/>
                </a:lnTo>
                <a:lnTo>
                  <a:pt x="121363" y="93432"/>
                </a:lnTo>
                <a:lnTo>
                  <a:pt x="120469" y="108617"/>
                </a:lnTo>
                <a:lnTo>
                  <a:pt x="95258" y="154525"/>
                </a:lnTo>
                <a:lnTo>
                  <a:pt x="49950" y="172968"/>
                </a:lnTo>
                <a:lnTo>
                  <a:pt x="228361" y="172968"/>
                </a:lnTo>
                <a:lnTo>
                  <a:pt x="230445" y="169661"/>
                </a:lnTo>
                <a:lnTo>
                  <a:pt x="135038" y="169661"/>
                </a:lnTo>
                <a:lnTo>
                  <a:pt x="128216" y="169593"/>
                </a:lnTo>
                <a:lnTo>
                  <a:pt x="128216" y="29146"/>
                </a:lnTo>
                <a:lnTo>
                  <a:pt x="133763" y="29060"/>
                </a:lnTo>
                <a:lnTo>
                  <a:pt x="218723" y="29060"/>
                </a:lnTo>
                <a:lnTo>
                  <a:pt x="217868" y="25736"/>
                </a:lnTo>
              </a:path>
              <a:path w="462595" h="204245">
                <a:moveTo>
                  <a:pt x="218723" y="29060"/>
                </a:moveTo>
                <a:lnTo>
                  <a:pt x="133763" y="29060"/>
                </a:lnTo>
                <a:lnTo>
                  <a:pt x="147258" y="30240"/>
                </a:lnTo>
                <a:lnTo>
                  <a:pt x="159942" y="33639"/>
                </a:lnTo>
                <a:lnTo>
                  <a:pt x="191840" y="56868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9"/>
                </a:lnTo>
                <a:lnTo>
                  <a:pt x="135038" y="169661"/>
                </a:lnTo>
                <a:lnTo>
                  <a:pt x="230445" y="169661"/>
                </a:lnTo>
                <a:lnTo>
                  <a:pt x="232229" y="166830"/>
                </a:lnTo>
                <a:lnTo>
                  <a:pt x="234990" y="154213"/>
                </a:lnTo>
                <a:lnTo>
                  <a:pt x="233442" y="138676"/>
                </a:lnTo>
                <a:lnTo>
                  <a:pt x="231964" y="124908"/>
                </a:lnTo>
                <a:lnTo>
                  <a:pt x="230546" y="112528"/>
                </a:lnTo>
                <a:lnTo>
                  <a:pt x="229172" y="101158"/>
                </a:lnTo>
                <a:lnTo>
                  <a:pt x="221415" y="39532"/>
                </a:lnTo>
                <a:lnTo>
                  <a:pt x="218723" y="29060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5" y="160488"/>
                </a:lnTo>
                <a:lnTo>
                  <a:pt x="184002" y="138676"/>
                </a:lnTo>
                <a:lnTo>
                  <a:pt x="199565" y="105534"/>
                </a:lnTo>
                <a:lnTo>
                  <a:pt x="198567" y="90265"/>
                </a:lnTo>
                <a:lnTo>
                  <a:pt x="172228" y="48568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0" y="1184467"/>
            <a:ext cx="43059" cy="151831"/>
          </a:xfrm>
          <a:custGeom>
            <a:avLst/>
            <a:gdLst/>
            <a:ahLst/>
            <a:cxnLst/>
            <a:rect l="l" t="t" r="r" b="b"/>
            <a:pathLst>
              <a:path w="43059" h="151831">
                <a:moveTo>
                  <a:pt x="18597" y="85429"/>
                </a:moveTo>
                <a:lnTo>
                  <a:pt x="835" y="85429"/>
                </a:lnTo>
                <a:lnTo>
                  <a:pt x="835" y="97359"/>
                </a:lnTo>
                <a:lnTo>
                  <a:pt x="18597" y="97359"/>
                </a:lnTo>
                <a:lnTo>
                  <a:pt x="18597" y="85429"/>
                </a:lnTo>
                <a:close/>
              </a:path>
              <a:path w="43059" h="151831">
                <a:moveTo>
                  <a:pt x="0" y="10927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3"/>
                </a:lnTo>
                <a:lnTo>
                  <a:pt x="0" y="59951"/>
                </a:lnTo>
                <a:lnTo>
                  <a:pt x="0" y="86277"/>
                </a:lnTo>
                <a:lnTo>
                  <a:pt x="835" y="85429"/>
                </a:lnTo>
                <a:lnTo>
                  <a:pt x="18597" y="85429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7"/>
                </a:lnTo>
                <a:close/>
              </a:path>
              <a:path w="43059" h="151831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31">
                <a:moveTo>
                  <a:pt x="7073" y="144712"/>
                </a:moveTo>
                <a:lnTo>
                  <a:pt x="3200" y="145098"/>
                </a:lnTo>
                <a:lnTo>
                  <a:pt x="3463" y="147294"/>
                </a:lnTo>
                <a:lnTo>
                  <a:pt x="4255" y="148964"/>
                </a:lnTo>
                <a:lnTo>
                  <a:pt x="6918" y="151258"/>
                </a:lnTo>
                <a:lnTo>
                  <a:pt x="8830" y="151831"/>
                </a:lnTo>
                <a:lnTo>
                  <a:pt x="13025" y="151831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4" y="148479"/>
                </a:lnTo>
                <a:lnTo>
                  <a:pt x="10152" y="148479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9"/>
                </a:lnTo>
                <a:lnTo>
                  <a:pt x="7073" y="144712"/>
                </a:lnTo>
                <a:close/>
              </a:path>
              <a:path w="43059" h="151831">
                <a:moveTo>
                  <a:pt x="13561" y="131443"/>
                </a:moveTo>
                <a:lnTo>
                  <a:pt x="9589" y="131443"/>
                </a:lnTo>
                <a:lnTo>
                  <a:pt x="8308" y="131671"/>
                </a:lnTo>
                <a:lnTo>
                  <a:pt x="6173" y="132587"/>
                </a:lnTo>
                <a:lnTo>
                  <a:pt x="5356" y="133250"/>
                </a:lnTo>
                <a:lnTo>
                  <a:pt x="4226" y="135000"/>
                </a:lnTo>
                <a:lnTo>
                  <a:pt x="4035" y="135633"/>
                </a:lnTo>
                <a:lnTo>
                  <a:pt x="4048" y="138741"/>
                </a:lnTo>
                <a:lnTo>
                  <a:pt x="4542" y="139832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5"/>
                </a:lnTo>
                <a:lnTo>
                  <a:pt x="14881" y="147129"/>
                </a:lnTo>
                <a:lnTo>
                  <a:pt x="13594" y="148209"/>
                </a:lnTo>
                <a:lnTo>
                  <a:pt x="12632" y="148479"/>
                </a:lnTo>
                <a:lnTo>
                  <a:pt x="18534" y="148479"/>
                </a:lnTo>
                <a:lnTo>
                  <a:pt x="18882" y="147934"/>
                </a:lnTo>
                <a:lnTo>
                  <a:pt x="19071" y="147294"/>
                </a:lnTo>
                <a:lnTo>
                  <a:pt x="18958" y="143568"/>
                </a:lnTo>
                <a:lnTo>
                  <a:pt x="10036" y="138741"/>
                </a:lnTo>
                <a:lnTo>
                  <a:pt x="8823" y="138301"/>
                </a:lnTo>
                <a:lnTo>
                  <a:pt x="7989" y="137595"/>
                </a:lnTo>
                <a:lnTo>
                  <a:pt x="7888" y="137459"/>
                </a:lnTo>
                <a:lnTo>
                  <a:pt x="7736" y="137149"/>
                </a:lnTo>
                <a:lnTo>
                  <a:pt x="7851" y="135943"/>
                </a:lnTo>
                <a:lnTo>
                  <a:pt x="7945" y="135760"/>
                </a:lnTo>
                <a:lnTo>
                  <a:pt x="8977" y="135000"/>
                </a:lnTo>
                <a:lnTo>
                  <a:pt x="9907" y="134740"/>
                </a:lnTo>
                <a:lnTo>
                  <a:pt x="18154" y="134740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3"/>
                </a:lnTo>
                <a:close/>
              </a:path>
              <a:path w="43059" h="151831">
                <a:moveTo>
                  <a:pt x="18154" y="134740"/>
                </a:moveTo>
                <a:lnTo>
                  <a:pt x="12160" y="134740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9"/>
                </a:lnTo>
                <a:lnTo>
                  <a:pt x="18550" y="135633"/>
                </a:lnTo>
                <a:lnTo>
                  <a:pt x="18154" y="134740"/>
                </a:lnTo>
                <a:close/>
              </a:path>
              <a:path w="43059" h="151831">
                <a:moveTo>
                  <a:pt x="32374" y="1120"/>
                </a:moveTo>
                <a:lnTo>
                  <a:pt x="31122" y="1120"/>
                </a:lnTo>
                <a:lnTo>
                  <a:pt x="31122" y="7520"/>
                </a:lnTo>
                <a:lnTo>
                  <a:pt x="32374" y="7520"/>
                </a:lnTo>
                <a:lnTo>
                  <a:pt x="32374" y="1120"/>
                </a:lnTo>
                <a:close/>
              </a:path>
              <a:path w="43059" h="151831">
                <a:moveTo>
                  <a:pt x="34825" y="0"/>
                </a:moveTo>
                <a:lnTo>
                  <a:pt x="28681" y="0"/>
                </a:lnTo>
                <a:lnTo>
                  <a:pt x="28681" y="1120"/>
                </a:lnTo>
                <a:lnTo>
                  <a:pt x="34825" y="1120"/>
                </a:lnTo>
                <a:lnTo>
                  <a:pt x="34825" y="0"/>
                </a:lnTo>
                <a:close/>
              </a:path>
              <a:path w="43059" h="151831">
                <a:moveTo>
                  <a:pt x="37515" y="0"/>
                </a:moveTo>
                <a:lnTo>
                  <a:pt x="35669" y="0"/>
                </a:lnTo>
                <a:lnTo>
                  <a:pt x="35669" y="7520"/>
                </a:lnTo>
                <a:lnTo>
                  <a:pt x="36821" y="7520"/>
                </a:lnTo>
                <a:lnTo>
                  <a:pt x="36821" y="1120"/>
                </a:lnTo>
                <a:lnTo>
                  <a:pt x="37869" y="1120"/>
                </a:lnTo>
                <a:lnTo>
                  <a:pt x="37515" y="0"/>
                </a:lnTo>
                <a:close/>
              </a:path>
              <a:path w="43059" h="151831">
                <a:moveTo>
                  <a:pt x="37869" y="1120"/>
                </a:moveTo>
                <a:lnTo>
                  <a:pt x="36821" y="1120"/>
                </a:lnTo>
                <a:lnTo>
                  <a:pt x="38840" y="7520"/>
                </a:lnTo>
                <a:lnTo>
                  <a:pt x="39978" y="7520"/>
                </a:lnTo>
                <a:lnTo>
                  <a:pt x="40442" y="6005"/>
                </a:lnTo>
                <a:lnTo>
                  <a:pt x="39413" y="6005"/>
                </a:lnTo>
                <a:lnTo>
                  <a:pt x="37869" y="1120"/>
                </a:lnTo>
                <a:close/>
              </a:path>
              <a:path w="43059" h="151831">
                <a:moveTo>
                  <a:pt x="43059" y="1210"/>
                </a:moveTo>
                <a:lnTo>
                  <a:pt x="41911" y="1210"/>
                </a:lnTo>
                <a:lnTo>
                  <a:pt x="41911" y="7520"/>
                </a:lnTo>
                <a:lnTo>
                  <a:pt x="43059" y="7520"/>
                </a:lnTo>
                <a:lnTo>
                  <a:pt x="43059" y="1210"/>
                </a:lnTo>
                <a:close/>
              </a:path>
              <a:path w="43059" h="151831">
                <a:moveTo>
                  <a:pt x="43059" y="0"/>
                </a:moveTo>
                <a:lnTo>
                  <a:pt x="41248" y="0"/>
                </a:lnTo>
                <a:lnTo>
                  <a:pt x="39413" y="6005"/>
                </a:lnTo>
                <a:lnTo>
                  <a:pt x="40442" y="6005"/>
                </a:lnTo>
                <a:lnTo>
                  <a:pt x="41911" y="1210"/>
                </a:lnTo>
                <a:lnTo>
                  <a:pt x="43059" y="1210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785909" y="1146611"/>
            <a:ext cx="716431" cy="2169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2238841" y="1146611"/>
            <a:ext cx="716430" cy="21694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691772" y="1146611"/>
            <a:ext cx="716430" cy="2169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5144703" y="1146611"/>
            <a:ext cx="716430" cy="2169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6597635" y="1146611"/>
            <a:ext cx="716430" cy="21694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8050565" y="1146611"/>
            <a:ext cx="716430" cy="2169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9503496" y="1146611"/>
            <a:ext cx="716430" cy="21694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52535" y="1841310"/>
            <a:ext cx="716431" cy="21694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1505467" y="1841310"/>
            <a:ext cx="716430" cy="21694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2958397" y="1841310"/>
            <a:ext cx="716430" cy="21694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4411328" y="1841310"/>
            <a:ext cx="716431" cy="21694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5864260" y="1841310"/>
            <a:ext cx="716430" cy="21694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7317191" y="1841310"/>
            <a:ext cx="716430" cy="21694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8770122" y="1841310"/>
            <a:ext cx="716431" cy="21694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10229404" y="1847660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0"/>
                </a:lnTo>
                <a:lnTo>
                  <a:pt x="281572" y="182980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2"/>
                </a:lnTo>
                <a:lnTo>
                  <a:pt x="291046" y="167892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0"/>
                </a:lnTo>
                <a:lnTo>
                  <a:pt x="297089" y="182980"/>
                </a:lnTo>
                <a:lnTo>
                  <a:pt x="295295" y="178502"/>
                </a:lnTo>
              </a:path>
              <a:path w="462595" h="204245">
                <a:moveTo>
                  <a:pt x="291046" y="167892"/>
                </a:moveTo>
                <a:lnTo>
                  <a:pt x="287074" y="167892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2"/>
                </a:lnTo>
              </a:path>
              <a:path w="462595" h="204245">
                <a:moveTo>
                  <a:pt x="437817" y="28637"/>
                </a:moveTo>
                <a:lnTo>
                  <a:pt x="422048" y="28637"/>
                </a:lnTo>
                <a:lnTo>
                  <a:pt x="415435" y="29965"/>
                </a:lnTo>
                <a:lnTo>
                  <a:pt x="403289" y="35341"/>
                </a:lnTo>
                <a:lnTo>
                  <a:pt x="397824" y="39329"/>
                </a:lnTo>
                <a:lnTo>
                  <a:pt x="392989" y="44646"/>
                </a:lnTo>
                <a:lnTo>
                  <a:pt x="388457" y="49538"/>
                </a:lnTo>
                <a:lnTo>
                  <a:pt x="385015" y="54946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7"/>
                </a:lnTo>
                <a:lnTo>
                  <a:pt x="398547" y="121251"/>
                </a:lnTo>
                <a:lnTo>
                  <a:pt x="422411" y="131403"/>
                </a:lnTo>
                <a:lnTo>
                  <a:pt x="433887" y="131245"/>
                </a:lnTo>
                <a:lnTo>
                  <a:pt x="462595" y="118850"/>
                </a:lnTo>
                <a:lnTo>
                  <a:pt x="462595" y="114004"/>
                </a:lnTo>
                <a:lnTo>
                  <a:pt x="421538" y="114004"/>
                </a:lnTo>
                <a:lnTo>
                  <a:pt x="414557" y="111466"/>
                </a:lnTo>
                <a:lnTo>
                  <a:pt x="402836" y="101375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5"/>
                </a:lnTo>
                <a:lnTo>
                  <a:pt x="398217" y="70865"/>
                </a:lnTo>
                <a:lnTo>
                  <a:pt x="400330" y="63072"/>
                </a:lnTo>
                <a:lnTo>
                  <a:pt x="404225" y="56940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4"/>
                </a:lnTo>
                <a:lnTo>
                  <a:pt x="459711" y="38685"/>
                </a:lnTo>
                <a:lnTo>
                  <a:pt x="456547" y="36474"/>
                </a:lnTo>
                <a:lnTo>
                  <a:pt x="445762" y="30628"/>
                </a:lnTo>
                <a:lnTo>
                  <a:pt x="437817" y="28637"/>
                </a:lnTo>
              </a:path>
              <a:path w="462595" h="204245">
                <a:moveTo>
                  <a:pt x="462595" y="98052"/>
                </a:moveTo>
                <a:lnTo>
                  <a:pt x="456756" y="98052"/>
                </a:lnTo>
                <a:lnTo>
                  <a:pt x="453919" y="103129"/>
                </a:lnTo>
                <a:lnTo>
                  <a:pt x="450143" y="107055"/>
                </a:lnTo>
                <a:lnTo>
                  <a:pt x="440656" y="112614"/>
                </a:lnTo>
                <a:lnTo>
                  <a:pt x="435372" y="114004"/>
                </a:lnTo>
                <a:lnTo>
                  <a:pt x="462595" y="114004"/>
                </a:lnTo>
                <a:lnTo>
                  <a:pt x="462595" y="98052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8"/>
                </a:lnTo>
                <a:lnTo>
                  <a:pt x="458206" y="62862"/>
                </a:lnTo>
                <a:lnTo>
                  <a:pt x="460381" y="70865"/>
                </a:lnTo>
                <a:lnTo>
                  <a:pt x="462595" y="70865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600" y="179931"/>
                </a:lnTo>
                <a:lnTo>
                  <a:pt x="335472" y="179931"/>
                </a:lnTo>
                <a:lnTo>
                  <a:pt x="334661" y="179701"/>
                </a:lnTo>
                <a:lnTo>
                  <a:pt x="332759" y="176014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4"/>
                </a:lnTo>
                <a:lnTo>
                  <a:pt x="340165" y="177256"/>
                </a:lnTo>
                <a:lnTo>
                  <a:pt x="340001" y="178214"/>
                </a:lnTo>
                <a:lnTo>
                  <a:pt x="339662" y="178775"/>
                </a:lnTo>
                <a:lnTo>
                  <a:pt x="338528" y="179701"/>
                </a:lnTo>
                <a:lnTo>
                  <a:pt x="337686" y="179931"/>
                </a:lnTo>
                <a:lnTo>
                  <a:pt x="343600" y="179931"/>
                </a:lnTo>
                <a:lnTo>
                  <a:pt x="343755" y="179575"/>
                </a:lnTo>
                <a:lnTo>
                  <a:pt x="344053" y="178214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29"/>
                </a:moveTo>
                <a:lnTo>
                  <a:pt x="382337" y="166629"/>
                </a:lnTo>
                <a:lnTo>
                  <a:pt x="382337" y="182980"/>
                </a:lnTo>
                <a:lnTo>
                  <a:pt x="386322" y="182980"/>
                </a:lnTo>
                <a:lnTo>
                  <a:pt x="386322" y="166629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29"/>
                </a:lnTo>
                <a:lnTo>
                  <a:pt x="392118" y="166629"/>
                </a:lnTo>
                <a:lnTo>
                  <a:pt x="392118" y="163306"/>
                </a:lnTo>
              </a:path>
              <a:path w="462595" h="204245">
                <a:moveTo>
                  <a:pt x="435235" y="162949"/>
                </a:moveTo>
                <a:lnTo>
                  <a:pt x="430727" y="162949"/>
                </a:lnTo>
                <a:lnTo>
                  <a:pt x="429313" y="163208"/>
                </a:lnTo>
                <a:lnTo>
                  <a:pt x="422808" y="176402"/>
                </a:lnTo>
                <a:lnTo>
                  <a:pt x="423675" y="178869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9" y="179931"/>
                </a:lnTo>
                <a:lnTo>
                  <a:pt x="430792" y="179931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59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41" y="166909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49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6" y="166921"/>
                </a:lnTo>
                <a:lnTo>
                  <a:pt x="437316" y="169130"/>
                </a:lnTo>
                <a:lnTo>
                  <a:pt x="437813" y="170816"/>
                </a:lnTo>
                <a:lnTo>
                  <a:pt x="437813" y="175359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1"/>
                </a:lnTo>
                <a:lnTo>
                  <a:pt x="439999" y="179931"/>
                </a:lnTo>
                <a:lnTo>
                  <a:pt x="441042" y="178843"/>
                </a:lnTo>
                <a:lnTo>
                  <a:pt x="441889" y="176402"/>
                </a:lnTo>
                <a:lnTo>
                  <a:pt x="441906" y="169959"/>
                </a:lnTo>
                <a:lnTo>
                  <a:pt x="441035" y="167453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59"/>
                </a:lnTo>
                <a:lnTo>
                  <a:pt x="263057" y="82358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8"/>
                </a:lnTo>
                <a:lnTo>
                  <a:pt x="342089" y="121585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0" y="114324"/>
                </a:lnTo>
                <a:lnTo>
                  <a:pt x="300871" y="111397"/>
                </a:lnTo>
                <a:lnTo>
                  <a:pt x="289994" y="103416"/>
                </a:lnTo>
                <a:lnTo>
                  <a:pt x="283349" y="92583"/>
                </a:lnTo>
                <a:lnTo>
                  <a:pt x="281130" y="79566"/>
                </a:lnTo>
                <a:lnTo>
                  <a:pt x="281188" y="77446"/>
                </a:lnTo>
                <a:lnTo>
                  <a:pt x="284179" y="65479"/>
                </a:lnTo>
                <a:lnTo>
                  <a:pt x="292292" y="54434"/>
                </a:lnTo>
                <a:lnTo>
                  <a:pt x="302810" y="48141"/>
                </a:lnTo>
                <a:lnTo>
                  <a:pt x="316409" y="46090"/>
                </a:lnTo>
                <a:lnTo>
                  <a:pt x="364322" y="46090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3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0"/>
                </a:moveTo>
                <a:lnTo>
                  <a:pt x="316409" y="46090"/>
                </a:lnTo>
                <a:lnTo>
                  <a:pt x="328051" y="49231"/>
                </a:lnTo>
                <a:lnTo>
                  <a:pt x="339169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7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0" y="114324"/>
                </a:lnTo>
                <a:lnTo>
                  <a:pt x="364322" y="114324"/>
                </a:lnTo>
                <a:lnTo>
                  <a:pt x="364322" y="46090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3"/>
                </a:moveTo>
                <a:lnTo>
                  <a:pt x="15001" y="425"/>
                </a:lnTo>
                <a:lnTo>
                  <a:pt x="6986" y="39768"/>
                </a:lnTo>
                <a:lnTo>
                  <a:pt x="44" y="150225"/>
                </a:lnTo>
                <a:lnTo>
                  <a:pt x="0" y="154212"/>
                </a:lnTo>
                <a:lnTo>
                  <a:pt x="727" y="168520"/>
                </a:lnTo>
                <a:lnTo>
                  <a:pt x="4900" y="182150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3"/>
                </a:lnTo>
                <a:lnTo>
                  <a:pt x="200129" y="188866"/>
                </a:lnTo>
                <a:lnTo>
                  <a:pt x="214912" y="185024"/>
                </a:lnTo>
                <a:lnTo>
                  <a:pt x="225575" y="177389"/>
                </a:lnTo>
                <a:lnTo>
                  <a:pt x="228361" y="172968"/>
                </a:lnTo>
                <a:lnTo>
                  <a:pt x="49952" y="172968"/>
                </a:lnTo>
                <a:lnTo>
                  <a:pt x="42425" y="172900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3"/>
                </a:lnTo>
                <a:lnTo>
                  <a:pt x="210158" y="11490"/>
                </a:lnTo>
                <a:lnTo>
                  <a:pt x="200731" y="3374"/>
                </a:lnTo>
                <a:lnTo>
                  <a:pt x="190626" y="53"/>
                </a:lnTo>
                <a:lnTo>
                  <a:pt x="51771" y="-13933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4" y="30471"/>
                </a:lnTo>
                <a:lnTo>
                  <a:pt x="108233" y="57067"/>
                </a:lnTo>
                <a:lnTo>
                  <a:pt x="121363" y="93431"/>
                </a:lnTo>
                <a:lnTo>
                  <a:pt x="120469" y="108616"/>
                </a:lnTo>
                <a:lnTo>
                  <a:pt x="95258" y="154524"/>
                </a:lnTo>
                <a:lnTo>
                  <a:pt x="49952" y="172968"/>
                </a:lnTo>
                <a:lnTo>
                  <a:pt x="228361" y="172968"/>
                </a:lnTo>
                <a:lnTo>
                  <a:pt x="230445" y="169660"/>
                </a:lnTo>
                <a:lnTo>
                  <a:pt x="135038" y="169660"/>
                </a:lnTo>
                <a:lnTo>
                  <a:pt x="128216" y="169591"/>
                </a:lnTo>
                <a:lnTo>
                  <a:pt x="128216" y="29145"/>
                </a:lnTo>
                <a:lnTo>
                  <a:pt x="133763" y="29058"/>
                </a:lnTo>
                <a:lnTo>
                  <a:pt x="218722" y="29058"/>
                </a:lnTo>
                <a:lnTo>
                  <a:pt x="217868" y="25736"/>
                </a:lnTo>
              </a:path>
              <a:path w="462595" h="204245">
                <a:moveTo>
                  <a:pt x="218722" y="29058"/>
                </a:moveTo>
                <a:lnTo>
                  <a:pt x="133763" y="29058"/>
                </a:lnTo>
                <a:lnTo>
                  <a:pt x="147258" y="30239"/>
                </a:lnTo>
                <a:lnTo>
                  <a:pt x="159942" y="33638"/>
                </a:lnTo>
                <a:lnTo>
                  <a:pt x="191840" y="56867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8"/>
                </a:lnTo>
                <a:lnTo>
                  <a:pt x="135038" y="169660"/>
                </a:lnTo>
                <a:lnTo>
                  <a:pt x="230445" y="169660"/>
                </a:lnTo>
                <a:lnTo>
                  <a:pt x="232229" y="166829"/>
                </a:lnTo>
                <a:lnTo>
                  <a:pt x="234990" y="154212"/>
                </a:lnTo>
                <a:lnTo>
                  <a:pt x="233442" y="138676"/>
                </a:lnTo>
                <a:lnTo>
                  <a:pt x="231964" y="124907"/>
                </a:lnTo>
                <a:lnTo>
                  <a:pt x="230546" y="112527"/>
                </a:lnTo>
                <a:lnTo>
                  <a:pt x="229172" y="101157"/>
                </a:lnTo>
                <a:lnTo>
                  <a:pt x="221415" y="39531"/>
                </a:lnTo>
                <a:lnTo>
                  <a:pt x="218722" y="29058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4" y="160488"/>
                </a:lnTo>
                <a:lnTo>
                  <a:pt x="184001" y="138676"/>
                </a:lnTo>
                <a:lnTo>
                  <a:pt x="199565" y="105533"/>
                </a:lnTo>
                <a:lnTo>
                  <a:pt x="198567" y="90264"/>
                </a:lnTo>
                <a:lnTo>
                  <a:pt x="172229" y="48567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0" y="2619172"/>
            <a:ext cx="43059" cy="151829"/>
          </a:xfrm>
          <a:custGeom>
            <a:avLst/>
            <a:gdLst/>
            <a:ahLst/>
            <a:cxnLst/>
            <a:rect l="l" t="t" r="r" b="b"/>
            <a:pathLst>
              <a:path w="43059" h="151829">
                <a:moveTo>
                  <a:pt x="18597" y="85427"/>
                </a:moveTo>
                <a:lnTo>
                  <a:pt x="835" y="85427"/>
                </a:lnTo>
                <a:lnTo>
                  <a:pt x="835" y="97358"/>
                </a:lnTo>
                <a:lnTo>
                  <a:pt x="18597" y="97358"/>
                </a:lnTo>
                <a:lnTo>
                  <a:pt x="18597" y="85427"/>
                </a:lnTo>
                <a:close/>
              </a:path>
              <a:path w="43059" h="151829">
                <a:moveTo>
                  <a:pt x="0" y="10925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2"/>
                </a:lnTo>
                <a:lnTo>
                  <a:pt x="0" y="59950"/>
                </a:lnTo>
                <a:lnTo>
                  <a:pt x="0" y="86277"/>
                </a:lnTo>
                <a:lnTo>
                  <a:pt x="835" y="85427"/>
                </a:lnTo>
                <a:lnTo>
                  <a:pt x="18597" y="85427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5"/>
                </a:lnTo>
                <a:close/>
              </a:path>
              <a:path w="43059" h="151829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29">
                <a:moveTo>
                  <a:pt x="7073" y="144712"/>
                </a:moveTo>
                <a:lnTo>
                  <a:pt x="3200" y="145097"/>
                </a:lnTo>
                <a:lnTo>
                  <a:pt x="3463" y="147293"/>
                </a:lnTo>
                <a:lnTo>
                  <a:pt x="4255" y="148964"/>
                </a:lnTo>
                <a:lnTo>
                  <a:pt x="6918" y="151256"/>
                </a:lnTo>
                <a:lnTo>
                  <a:pt x="8830" y="151829"/>
                </a:lnTo>
                <a:lnTo>
                  <a:pt x="13025" y="151829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5" y="148478"/>
                </a:lnTo>
                <a:lnTo>
                  <a:pt x="10152" y="148478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8"/>
                </a:lnTo>
                <a:lnTo>
                  <a:pt x="7073" y="144712"/>
                </a:lnTo>
                <a:close/>
              </a:path>
              <a:path w="43059" h="151829">
                <a:moveTo>
                  <a:pt x="13561" y="131442"/>
                </a:moveTo>
                <a:lnTo>
                  <a:pt x="9589" y="131442"/>
                </a:lnTo>
                <a:lnTo>
                  <a:pt x="8308" y="131669"/>
                </a:lnTo>
                <a:lnTo>
                  <a:pt x="6173" y="132587"/>
                </a:lnTo>
                <a:lnTo>
                  <a:pt x="5356" y="133249"/>
                </a:lnTo>
                <a:lnTo>
                  <a:pt x="4226" y="134999"/>
                </a:lnTo>
                <a:lnTo>
                  <a:pt x="4035" y="135633"/>
                </a:lnTo>
                <a:lnTo>
                  <a:pt x="4048" y="138739"/>
                </a:lnTo>
                <a:lnTo>
                  <a:pt x="4542" y="139830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4"/>
                </a:lnTo>
                <a:lnTo>
                  <a:pt x="14881" y="147128"/>
                </a:lnTo>
                <a:lnTo>
                  <a:pt x="13594" y="148207"/>
                </a:lnTo>
                <a:lnTo>
                  <a:pt x="12632" y="148478"/>
                </a:lnTo>
                <a:lnTo>
                  <a:pt x="18535" y="148478"/>
                </a:lnTo>
                <a:lnTo>
                  <a:pt x="18882" y="147934"/>
                </a:lnTo>
                <a:lnTo>
                  <a:pt x="19071" y="147293"/>
                </a:lnTo>
                <a:lnTo>
                  <a:pt x="18958" y="143568"/>
                </a:lnTo>
                <a:lnTo>
                  <a:pt x="10036" y="138739"/>
                </a:lnTo>
                <a:lnTo>
                  <a:pt x="8823" y="138300"/>
                </a:lnTo>
                <a:lnTo>
                  <a:pt x="7991" y="137595"/>
                </a:lnTo>
                <a:lnTo>
                  <a:pt x="7888" y="137458"/>
                </a:lnTo>
                <a:lnTo>
                  <a:pt x="7736" y="137148"/>
                </a:lnTo>
                <a:lnTo>
                  <a:pt x="7851" y="135943"/>
                </a:lnTo>
                <a:lnTo>
                  <a:pt x="7945" y="135759"/>
                </a:lnTo>
                <a:lnTo>
                  <a:pt x="8977" y="134999"/>
                </a:lnTo>
                <a:lnTo>
                  <a:pt x="9907" y="134740"/>
                </a:lnTo>
                <a:lnTo>
                  <a:pt x="18154" y="134740"/>
                </a:lnTo>
                <a:lnTo>
                  <a:pt x="17903" y="134175"/>
                </a:lnTo>
                <a:lnTo>
                  <a:pt x="15415" y="131986"/>
                </a:lnTo>
                <a:lnTo>
                  <a:pt x="13561" y="131442"/>
                </a:lnTo>
                <a:close/>
              </a:path>
              <a:path w="43059" h="151829">
                <a:moveTo>
                  <a:pt x="18154" y="134740"/>
                </a:moveTo>
                <a:lnTo>
                  <a:pt x="12160" y="134740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8"/>
                </a:lnTo>
                <a:lnTo>
                  <a:pt x="18550" y="135633"/>
                </a:lnTo>
                <a:lnTo>
                  <a:pt x="18154" y="134740"/>
                </a:lnTo>
                <a:close/>
              </a:path>
              <a:path w="43059" h="151829">
                <a:moveTo>
                  <a:pt x="32374" y="1118"/>
                </a:moveTo>
                <a:lnTo>
                  <a:pt x="31122" y="1118"/>
                </a:lnTo>
                <a:lnTo>
                  <a:pt x="31122" y="7519"/>
                </a:lnTo>
                <a:lnTo>
                  <a:pt x="32374" y="7519"/>
                </a:lnTo>
                <a:lnTo>
                  <a:pt x="32374" y="1118"/>
                </a:lnTo>
                <a:close/>
              </a:path>
              <a:path w="43059" h="151829">
                <a:moveTo>
                  <a:pt x="34825" y="0"/>
                </a:moveTo>
                <a:lnTo>
                  <a:pt x="28681" y="0"/>
                </a:lnTo>
                <a:lnTo>
                  <a:pt x="28681" y="1118"/>
                </a:lnTo>
                <a:lnTo>
                  <a:pt x="34825" y="1118"/>
                </a:lnTo>
                <a:lnTo>
                  <a:pt x="34825" y="0"/>
                </a:lnTo>
                <a:close/>
              </a:path>
              <a:path w="43059" h="151829">
                <a:moveTo>
                  <a:pt x="37515" y="0"/>
                </a:moveTo>
                <a:lnTo>
                  <a:pt x="35669" y="0"/>
                </a:lnTo>
                <a:lnTo>
                  <a:pt x="35669" y="7519"/>
                </a:lnTo>
                <a:lnTo>
                  <a:pt x="36821" y="7519"/>
                </a:lnTo>
                <a:lnTo>
                  <a:pt x="36821" y="1118"/>
                </a:lnTo>
                <a:lnTo>
                  <a:pt x="37869" y="1118"/>
                </a:lnTo>
                <a:lnTo>
                  <a:pt x="37515" y="0"/>
                </a:lnTo>
                <a:close/>
              </a:path>
              <a:path w="43059" h="151829">
                <a:moveTo>
                  <a:pt x="37869" y="1118"/>
                </a:moveTo>
                <a:lnTo>
                  <a:pt x="36821" y="1118"/>
                </a:lnTo>
                <a:lnTo>
                  <a:pt x="38840" y="7519"/>
                </a:lnTo>
                <a:lnTo>
                  <a:pt x="39978" y="7519"/>
                </a:lnTo>
                <a:lnTo>
                  <a:pt x="40442" y="6004"/>
                </a:lnTo>
                <a:lnTo>
                  <a:pt x="39413" y="6004"/>
                </a:lnTo>
                <a:lnTo>
                  <a:pt x="37869" y="1118"/>
                </a:lnTo>
                <a:close/>
              </a:path>
              <a:path w="43059" h="151829">
                <a:moveTo>
                  <a:pt x="43059" y="1209"/>
                </a:moveTo>
                <a:lnTo>
                  <a:pt x="41911" y="1209"/>
                </a:lnTo>
                <a:lnTo>
                  <a:pt x="41911" y="7519"/>
                </a:lnTo>
                <a:lnTo>
                  <a:pt x="43059" y="7519"/>
                </a:lnTo>
                <a:lnTo>
                  <a:pt x="43059" y="1209"/>
                </a:lnTo>
                <a:close/>
              </a:path>
              <a:path w="43059" h="151829">
                <a:moveTo>
                  <a:pt x="43059" y="0"/>
                </a:moveTo>
                <a:lnTo>
                  <a:pt x="41248" y="0"/>
                </a:lnTo>
                <a:lnTo>
                  <a:pt x="39413" y="6004"/>
                </a:lnTo>
                <a:lnTo>
                  <a:pt x="40442" y="6004"/>
                </a:lnTo>
                <a:lnTo>
                  <a:pt x="41911" y="1209"/>
                </a:lnTo>
                <a:lnTo>
                  <a:pt x="43059" y="1209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785909" y="2581315"/>
            <a:ext cx="716431" cy="21694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2238841" y="2581315"/>
            <a:ext cx="716430" cy="21694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3691772" y="2581315"/>
            <a:ext cx="716430" cy="21694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5144703" y="2581315"/>
            <a:ext cx="716430" cy="21694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6597635" y="2581315"/>
            <a:ext cx="716430" cy="21694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8050565" y="2581315"/>
            <a:ext cx="716430" cy="21694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9503496" y="2581315"/>
            <a:ext cx="716430" cy="21694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52535" y="3276014"/>
            <a:ext cx="716431" cy="216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1505467" y="3276014"/>
            <a:ext cx="716430" cy="2169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2958397" y="3276014"/>
            <a:ext cx="716430" cy="2169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4411329" y="3276014"/>
            <a:ext cx="716431" cy="2169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5864260" y="3276014"/>
            <a:ext cx="716430" cy="2169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7317191" y="3276014"/>
            <a:ext cx="716430" cy="2169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8770122" y="3276014"/>
            <a:ext cx="716431" cy="2169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10229404" y="3282364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1"/>
                </a:lnTo>
                <a:lnTo>
                  <a:pt x="281572" y="182981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4"/>
                </a:lnTo>
                <a:lnTo>
                  <a:pt x="291046" y="167894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1"/>
                </a:lnTo>
                <a:lnTo>
                  <a:pt x="297089" y="182981"/>
                </a:lnTo>
                <a:lnTo>
                  <a:pt x="295295" y="178502"/>
                </a:lnTo>
              </a:path>
              <a:path w="462595" h="204245">
                <a:moveTo>
                  <a:pt x="291046" y="167894"/>
                </a:moveTo>
                <a:lnTo>
                  <a:pt x="287074" y="167894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4"/>
                </a:lnTo>
              </a:path>
              <a:path w="462595" h="204245">
                <a:moveTo>
                  <a:pt x="437817" y="28638"/>
                </a:moveTo>
                <a:lnTo>
                  <a:pt x="422048" y="28638"/>
                </a:lnTo>
                <a:lnTo>
                  <a:pt x="415435" y="29966"/>
                </a:lnTo>
                <a:lnTo>
                  <a:pt x="403289" y="35341"/>
                </a:lnTo>
                <a:lnTo>
                  <a:pt x="397824" y="39330"/>
                </a:lnTo>
                <a:lnTo>
                  <a:pt x="392989" y="44648"/>
                </a:lnTo>
                <a:lnTo>
                  <a:pt x="388457" y="49540"/>
                </a:lnTo>
                <a:lnTo>
                  <a:pt x="385015" y="54947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8"/>
                </a:lnTo>
                <a:lnTo>
                  <a:pt x="398547" y="121251"/>
                </a:lnTo>
                <a:lnTo>
                  <a:pt x="422411" y="131404"/>
                </a:lnTo>
                <a:lnTo>
                  <a:pt x="433887" y="131246"/>
                </a:lnTo>
                <a:lnTo>
                  <a:pt x="462595" y="118850"/>
                </a:lnTo>
                <a:lnTo>
                  <a:pt x="462595" y="114005"/>
                </a:lnTo>
                <a:lnTo>
                  <a:pt x="421538" y="114005"/>
                </a:lnTo>
                <a:lnTo>
                  <a:pt x="414556" y="111466"/>
                </a:lnTo>
                <a:lnTo>
                  <a:pt x="402836" y="101376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1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5"/>
                </a:lnTo>
                <a:lnTo>
                  <a:pt x="459711" y="38685"/>
                </a:lnTo>
                <a:lnTo>
                  <a:pt x="456546" y="36475"/>
                </a:lnTo>
                <a:lnTo>
                  <a:pt x="445762" y="30628"/>
                </a:lnTo>
                <a:lnTo>
                  <a:pt x="437817" y="28638"/>
                </a:lnTo>
              </a:path>
              <a:path w="462595" h="204245">
                <a:moveTo>
                  <a:pt x="462595" y="98054"/>
                </a:moveTo>
                <a:lnTo>
                  <a:pt x="456756" y="98054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5"/>
                </a:lnTo>
                <a:lnTo>
                  <a:pt x="435372" y="114005"/>
                </a:lnTo>
                <a:lnTo>
                  <a:pt x="462595" y="114005"/>
                </a:lnTo>
                <a:lnTo>
                  <a:pt x="462595" y="98054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9"/>
                </a:lnTo>
                <a:lnTo>
                  <a:pt x="458206" y="62863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599" y="179932"/>
                </a:lnTo>
                <a:lnTo>
                  <a:pt x="335472" y="179932"/>
                </a:lnTo>
                <a:lnTo>
                  <a:pt x="334657" y="179701"/>
                </a:lnTo>
                <a:lnTo>
                  <a:pt x="332759" y="176015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5"/>
                </a:lnTo>
                <a:lnTo>
                  <a:pt x="340164" y="177257"/>
                </a:lnTo>
                <a:lnTo>
                  <a:pt x="340001" y="178215"/>
                </a:lnTo>
                <a:lnTo>
                  <a:pt x="339662" y="178776"/>
                </a:lnTo>
                <a:lnTo>
                  <a:pt x="338528" y="179701"/>
                </a:lnTo>
                <a:lnTo>
                  <a:pt x="337686" y="179932"/>
                </a:lnTo>
                <a:lnTo>
                  <a:pt x="343599" y="179932"/>
                </a:lnTo>
                <a:lnTo>
                  <a:pt x="343755" y="179575"/>
                </a:lnTo>
                <a:lnTo>
                  <a:pt x="344053" y="178215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30"/>
                </a:moveTo>
                <a:lnTo>
                  <a:pt x="382337" y="166630"/>
                </a:lnTo>
                <a:lnTo>
                  <a:pt x="382337" y="182981"/>
                </a:lnTo>
                <a:lnTo>
                  <a:pt x="386322" y="182981"/>
                </a:lnTo>
                <a:lnTo>
                  <a:pt x="386322" y="166630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30"/>
                </a:lnTo>
                <a:lnTo>
                  <a:pt x="392118" y="166630"/>
                </a:lnTo>
                <a:lnTo>
                  <a:pt x="392118" y="163306"/>
                </a:lnTo>
              </a:path>
              <a:path w="462595" h="204245">
                <a:moveTo>
                  <a:pt x="435235" y="162951"/>
                </a:moveTo>
                <a:lnTo>
                  <a:pt x="430727" y="162951"/>
                </a:lnTo>
                <a:lnTo>
                  <a:pt x="429313" y="163210"/>
                </a:lnTo>
                <a:lnTo>
                  <a:pt x="422808" y="176404"/>
                </a:lnTo>
                <a:lnTo>
                  <a:pt x="423675" y="178870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8" y="179932"/>
                </a:lnTo>
                <a:lnTo>
                  <a:pt x="430792" y="179932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60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38" y="166911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51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5" y="166921"/>
                </a:lnTo>
                <a:lnTo>
                  <a:pt x="437316" y="169132"/>
                </a:lnTo>
                <a:lnTo>
                  <a:pt x="437813" y="170816"/>
                </a:lnTo>
                <a:lnTo>
                  <a:pt x="437813" y="175360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2"/>
                </a:lnTo>
                <a:lnTo>
                  <a:pt x="439998" y="179932"/>
                </a:lnTo>
                <a:lnTo>
                  <a:pt x="441042" y="178845"/>
                </a:lnTo>
                <a:lnTo>
                  <a:pt x="441888" y="176404"/>
                </a:lnTo>
                <a:lnTo>
                  <a:pt x="441906" y="169960"/>
                </a:lnTo>
                <a:lnTo>
                  <a:pt x="441035" y="167454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61"/>
                </a:lnTo>
                <a:lnTo>
                  <a:pt x="263057" y="82357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9"/>
                </a:lnTo>
                <a:lnTo>
                  <a:pt x="342089" y="121587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1" y="114324"/>
                </a:lnTo>
                <a:lnTo>
                  <a:pt x="300871" y="111398"/>
                </a:lnTo>
                <a:lnTo>
                  <a:pt x="289994" y="103418"/>
                </a:lnTo>
                <a:lnTo>
                  <a:pt x="283349" y="92583"/>
                </a:lnTo>
                <a:lnTo>
                  <a:pt x="281130" y="79568"/>
                </a:lnTo>
                <a:lnTo>
                  <a:pt x="281188" y="77448"/>
                </a:lnTo>
                <a:lnTo>
                  <a:pt x="284178" y="65480"/>
                </a:lnTo>
                <a:lnTo>
                  <a:pt x="292291" y="54436"/>
                </a:lnTo>
                <a:lnTo>
                  <a:pt x="302809" y="48142"/>
                </a:lnTo>
                <a:lnTo>
                  <a:pt x="316408" y="46092"/>
                </a:lnTo>
                <a:lnTo>
                  <a:pt x="364322" y="46092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4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2"/>
                </a:moveTo>
                <a:lnTo>
                  <a:pt x="316408" y="46092"/>
                </a:lnTo>
                <a:lnTo>
                  <a:pt x="328051" y="49231"/>
                </a:lnTo>
                <a:lnTo>
                  <a:pt x="339168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8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1" y="114324"/>
                </a:lnTo>
                <a:lnTo>
                  <a:pt x="364322" y="114324"/>
                </a:lnTo>
                <a:lnTo>
                  <a:pt x="364322" y="46092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2"/>
                </a:moveTo>
                <a:lnTo>
                  <a:pt x="15002" y="425"/>
                </a:lnTo>
                <a:lnTo>
                  <a:pt x="6986" y="39768"/>
                </a:lnTo>
                <a:lnTo>
                  <a:pt x="44" y="150226"/>
                </a:lnTo>
                <a:lnTo>
                  <a:pt x="0" y="154213"/>
                </a:lnTo>
                <a:lnTo>
                  <a:pt x="727" y="168521"/>
                </a:lnTo>
                <a:lnTo>
                  <a:pt x="4900" y="182151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4"/>
                </a:lnTo>
                <a:lnTo>
                  <a:pt x="200129" y="188867"/>
                </a:lnTo>
                <a:lnTo>
                  <a:pt x="214912" y="185025"/>
                </a:lnTo>
                <a:lnTo>
                  <a:pt x="225574" y="177390"/>
                </a:lnTo>
                <a:lnTo>
                  <a:pt x="228361" y="172968"/>
                </a:lnTo>
                <a:lnTo>
                  <a:pt x="49950" y="172968"/>
                </a:lnTo>
                <a:lnTo>
                  <a:pt x="42425" y="172901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4"/>
                </a:lnTo>
                <a:lnTo>
                  <a:pt x="210158" y="11491"/>
                </a:lnTo>
                <a:lnTo>
                  <a:pt x="200731" y="3375"/>
                </a:lnTo>
                <a:lnTo>
                  <a:pt x="190626" y="54"/>
                </a:lnTo>
                <a:lnTo>
                  <a:pt x="51771" y="-13932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3" y="30471"/>
                </a:lnTo>
                <a:lnTo>
                  <a:pt x="108234" y="57069"/>
                </a:lnTo>
                <a:lnTo>
                  <a:pt x="121363" y="93432"/>
                </a:lnTo>
                <a:lnTo>
                  <a:pt x="120469" y="108617"/>
                </a:lnTo>
                <a:lnTo>
                  <a:pt x="95258" y="154525"/>
                </a:lnTo>
                <a:lnTo>
                  <a:pt x="49950" y="172968"/>
                </a:lnTo>
                <a:lnTo>
                  <a:pt x="228361" y="172968"/>
                </a:lnTo>
                <a:lnTo>
                  <a:pt x="230445" y="169661"/>
                </a:lnTo>
                <a:lnTo>
                  <a:pt x="135038" y="169661"/>
                </a:lnTo>
                <a:lnTo>
                  <a:pt x="128216" y="169593"/>
                </a:lnTo>
                <a:lnTo>
                  <a:pt x="128216" y="29146"/>
                </a:lnTo>
                <a:lnTo>
                  <a:pt x="133763" y="29060"/>
                </a:lnTo>
                <a:lnTo>
                  <a:pt x="218723" y="29060"/>
                </a:lnTo>
                <a:lnTo>
                  <a:pt x="217868" y="25736"/>
                </a:lnTo>
              </a:path>
              <a:path w="462595" h="204245">
                <a:moveTo>
                  <a:pt x="218723" y="29060"/>
                </a:moveTo>
                <a:lnTo>
                  <a:pt x="133763" y="29060"/>
                </a:lnTo>
                <a:lnTo>
                  <a:pt x="147258" y="30240"/>
                </a:lnTo>
                <a:lnTo>
                  <a:pt x="159942" y="33639"/>
                </a:lnTo>
                <a:lnTo>
                  <a:pt x="191840" y="56868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9"/>
                </a:lnTo>
                <a:lnTo>
                  <a:pt x="135038" y="169661"/>
                </a:lnTo>
                <a:lnTo>
                  <a:pt x="230445" y="169661"/>
                </a:lnTo>
                <a:lnTo>
                  <a:pt x="232229" y="166830"/>
                </a:lnTo>
                <a:lnTo>
                  <a:pt x="234990" y="154213"/>
                </a:lnTo>
                <a:lnTo>
                  <a:pt x="233442" y="138676"/>
                </a:lnTo>
                <a:lnTo>
                  <a:pt x="231964" y="124908"/>
                </a:lnTo>
                <a:lnTo>
                  <a:pt x="230546" y="112528"/>
                </a:lnTo>
                <a:lnTo>
                  <a:pt x="229172" y="101158"/>
                </a:lnTo>
                <a:lnTo>
                  <a:pt x="221415" y="39532"/>
                </a:lnTo>
                <a:lnTo>
                  <a:pt x="218723" y="29060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5" y="160488"/>
                </a:lnTo>
                <a:lnTo>
                  <a:pt x="184002" y="138676"/>
                </a:lnTo>
                <a:lnTo>
                  <a:pt x="199565" y="105534"/>
                </a:lnTo>
                <a:lnTo>
                  <a:pt x="198567" y="90265"/>
                </a:lnTo>
                <a:lnTo>
                  <a:pt x="172228" y="48568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0" y="4053876"/>
            <a:ext cx="43059" cy="151831"/>
          </a:xfrm>
          <a:custGeom>
            <a:avLst/>
            <a:gdLst/>
            <a:ahLst/>
            <a:cxnLst/>
            <a:rect l="l" t="t" r="r" b="b"/>
            <a:pathLst>
              <a:path w="43059" h="151831">
                <a:moveTo>
                  <a:pt x="18597" y="85429"/>
                </a:moveTo>
                <a:lnTo>
                  <a:pt x="835" y="85429"/>
                </a:lnTo>
                <a:lnTo>
                  <a:pt x="835" y="97359"/>
                </a:lnTo>
                <a:lnTo>
                  <a:pt x="18597" y="97359"/>
                </a:lnTo>
                <a:lnTo>
                  <a:pt x="18597" y="85429"/>
                </a:lnTo>
                <a:close/>
              </a:path>
              <a:path w="43059" h="151831">
                <a:moveTo>
                  <a:pt x="0" y="10927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3"/>
                </a:lnTo>
                <a:lnTo>
                  <a:pt x="0" y="59951"/>
                </a:lnTo>
                <a:lnTo>
                  <a:pt x="0" y="86278"/>
                </a:lnTo>
                <a:lnTo>
                  <a:pt x="835" y="85429"/>
                </a:lnTo>
                <a:lnTo>
                  <a:pt x="18597" y="85429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7"/>
                </a:lnTo>
                <a:close/>
              </a:path>
              <a:path w="43059" h="151831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31">
                <a:moveTo>
                  <a:pt x="7073" y="144712"/>
                </a:moveTo>
                <a:lnTo>
                  <a:pt x="3200" y="145098"/>
                </a:lnTo>
                <a:lnTo>
                  <a:pt x="3463" y="147294"/>
                </a:lnTo>
                <a:lnTo>
                  <a:pt x="4255" y="148964"/>
                </a:lnTo>
                <a:lnTo>
                  <a:pt x="6918" y="151258"/>
                </a:lnTo>
                <a:lnTo>
                  <a:pt x="8830" y="151831"/>
                </a:lnTo>
                <a:lnTo>
                  <a:pt x="13025" y="151831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4" y="148479"/>
                </a:lnTo>
                <a:lnTo>
                  <a:pt x="10152" y="148479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9"/>
                </a:lnTo>
                <a:lnTo>
                  <a:pt x="7073" y="144712"/>
                </a:lnTo>
                <a:close/>
              </a:path>
              <a:path w="43059" h="151831">
                <a:moveTo>
                  <a:pt x="13561" y="131443"/>
                </a:moveTo>
                <a:lnTo>
                  <a:pt x="9589" y="131443"/>
                </a:lnTo>
                <a:lnTo>
                  <a:pt x="8308" y="131671"/>
                </a:lnTo>
                <a:lnTo>
                  <a:pt x="6173" y="132587"/>
                </a:lnTo>
                <a:lnTo>
                  <a:pt x="5356" y="133250"/>
                </a:lnTo>
                <a:lnTo>
                  <a:pt x="4226" y="135000"/>
                </a:lnTo>
                <a:lnTo>
                  <a:pt x="4035" y="135633"/>
                </a:lnTo>
                <a:lnTo>
                  <a:pt x="4048" y="138741"/>
                </a:lnTo>
                <a:lnTo>
                  <a:pt x="4542" y="139832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5"/>
                </a:lnTo>
                <a:lnTo>
                  <a:pt x="14881" y="147129"/>
                </a:lnTo>
                <a:lnTo>
                  <a:pt x="13594" y="148209"/>
                </a:lnTo>
                <a:lnTo>
                  <a:pt x="12632" y="148479"/>
                </a:lnTo>
                <a:lnTo>
                  <a:pt x="18534" y="148479"/>
                </a:lnTo>
                <a:lnTo>
                  <a:pt x="18882" y="147934"/>
                </a:lnTo>
                <a:lnTo>
                  <a:pt x="19071" y="147294"/>
                </a:lnTo>
                <a:lnTo>
                  <a:pt x="18958" y="143568"/>
                </a:lnTo>
                <a:lnTo>
                  <a:pt x="10036" y="138741"/>
                </a:lnTo>
                <a:lnTo>
                  <a:pt x="8823" y="138301"/>
                </a:lnTo>
                <a:lnTo>
                  <a:pt x="7989" y="137595"/>
                </a:lnTo>
                <a:lnTo>
                  <a:pt x="7888" y="137459"/>
                </a:lnTo>
                <a:lnTo>
                  <a:pt x="7736" y="137149"/>
                </a:lnTo>
                <a:lnTo>
                  <a:pt x="7851" y="135943"/>
                </a:lnTo>
                <a:lnTo>
                  <a:pt x="7945" y="135760"/>
                </a:lnTo>
                <a:lnTo>
                  <a:pt x="8977" y="135000"/>
                </a:lnTo>
                <a:lnTo>
                  <a:pt x="9907" y="134741"/>
                </a:lnTo>
                <a:lnTo>
                  <a:pt x="18154" y="134741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3"/>
                </a:lnTo>
                <a:close/>
              </a:path>
              <a:path w="43059" h="151831">
                <a:moveTo>
                  <a:pt x="18154" y="134741"/>
                </a:moveTo>
                <a:lnTo>
                  <a:pt x="12160" y="134741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9"/>
                </a:lnTo>
                <a:lnTo>
                  <a:pt x="18550" y="135633"/>
                </a:lnTo>
                <a:lnTo>
                  <a:pt x="18154" y="134741"/>
                </a:lnTo>
                <a:close/>
              </a:path>
              <a:path w="43059" h="151831">
                <a:moveTo>
                  <a:pt x="32374" y="1120"/>
                </a:moveTo>
                <a:lnTo>
                  <a:pt x="31122" y="1120"/>
                </a:lnTo>
                <a:lnTo>
                  <a:pt x="31122" y="7520"/>
                </a:lnTo>
                <a:lnTo>
                  <a:pt x="32374" y="7520"/>
                </a:lnTo>
                <a:lnTo>
                  <a:pt x="32374" y="1120"/>
                </a:lnTo>
                <a:close/>
              </a:path>
              <a:path w="43059" h="151831">
                <a:moveTo>
                  <a:pt x="34825" y="0"/>
                </a:moveTo>
                <a:lnTo>
                  <a:pt x="28681" y="0"/>
                </a:lnTo>
                <a:lnTo>
                  <a:pt x="28681" y="1120"/>
                </a:lnTo>
                <a:lnTo>
                  <a:pt x="34825" y="1120"/>
                </a:lnTo>
                <a:lnTo>
                  <a:pt x="34825" y="0"/>
                </a:lnTo>
                <a:close/>
              </a:path>
              <a:path w="43059" h="151831">
                <a:moveTo>
                  <a:pt x="37515" y="0"/>
                </a:moveTo>
                <a:lnTo>
                  <a:pt x="35669" y="0"/>
                </a:lnTo>
                <a:lnTo>
                  <a:pt x="35669" y="7520"/>
                </a:lnTo>
                <a:lnTo>
                  <a:pt x="36821" y="7520"/>
                </a:lnTo>
                <a:lnTo>
                  <a:pt x="36821" y="1120"/>
                </a:lnTo>
                <a:lnTo>
                  <a:pt x="37869" y="1120"/>
                </a:lnTo>
                <a:lnTo>
                  <a:pt x="37515" y="0"/>
                </a:lnTo>
                <a:close/>
              </a:path>
              <a:path w="43059" h="151831">
                <a:moveTo>
                  <a:pt x="37869" y="1120"/>
                </a:moveTo>
                <a:lnTo>
                  <a:pt x="36821" y="1120"/>
                </a:lnTo>
                <a:lnTo>
                  <a:pt x="38840" y="7520"/>
                </a:lnTo>
                <a:lnTo>
                  <a:pt x="39978" y="7520"/>
                </a:lnTo>
                <a:lnTo>
                  <a:pt x="40442" y="6005"/>
                </a:lnTo>
                <a:lnTo>
                  <a:pt x="39413" y="6005"/>
                </a:lnTo>
                <a:lnTo>
                  <a:pt x="37869" y="1120"/>
                </a:lnTo>
                <a:close/>
              </a:path>
              <a:path w="43059" h="151831">
                <a:moveTo>
                  <a:pt x="43059" y="1210"/>
                </a:moveTo>
                <a:lnTo>
                  <a:pt x="41911" y="1210"/>
                </a:lnTo>
                <a:lnTo>
                  <a:pt x="41911" y="7520"/>
                </a:lnTo>
                <a:lnTo>
                  <a:pt x="43059" y="7520"/>
                </a:lnTo>
                <a:lnTo>
                  <a:pt x="43059" y="1210"/>
                </a:lnTo>
                <a:close/>
              </a:path>
              <a:path w="43059" h="151831">
                <a:moveTo>
                  <a:pt x="43059" y="0"/>
                </a:moveTo>
                <a:lnTo>
                  <a:pt x="41248" y="0"/>
                </a:lnTo>
                <a:lnTo>
                  <a:pt x="39413" y="6005"/>
                </a:lnTo>
                <a:lnTo>
                  <a:pt x="40442" y="6005"/>
                </a:lnTo>
                <a:lnTo>
                  <a:pt x="41911" y="1210"/>
                </a:lnTo>
                <a:lnTo>
                  <a:pt x="43059" y="1210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785909" y="4016020"/>
            <a:ext cx="716431" cy="21694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2238841" y="4016020"/>
            <a:ext cx="716430" cy="21694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3691772" y="4016020"/>
            <a:ext cx="716430" cy="21694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5144703" y="4016020"/>
            <a:ext cx="716430" cy="21694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6597635" y="4016020"/>
            <a:ext cx="716430" cy="216943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8050565" y="4016020"/>
            <a:ext cx="716430" cy="21694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9503496" y="4016020"/>
            <a:ext cx="716430" cy="21694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52535" y="4710719"/>
            <a:ext cx="716431" cy="216945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1505467" y="4710719"/>
            <a:ext cx="716430" cy="216945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2958397" y="4710719"/>
            <a:ext cx="716430" cy="216945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4411328" y="4710719"/>
            <a:ext cx="716431" cy="216945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5864260" y="4710719"/>
            <a:ext cx="716430" cy="216945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7317191" y="4710719"/>
            <a:ext cx="716430" cy="216945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8770122" y="4710719"/>
            <a:ext cx="716431" cy="216945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10229404" y="4717069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0"/>
                </a:lnTo>
                <a:lnTo>
                  <a:pt x="281572" y="182980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2"/>
                </a:lnTo>
                <a:lnTo>
                  <a:pt x="291046" y="167892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0"/>
                </a:lnTo>
                <a:lnTo>
                  <a:pt x="297089" y="182980"/>
                </a:lnTo>
                <a:lnTo>
                  <a:pt x="295295" y="178502"/>
                </a:lnTo>
              </a:path>
              <a:path w="462595" h="204245">
                <a:moveTo>
                  <a:pt x="291046" y="167892"/>
                </a:moveTo>
                <a:lnTo>
                  <a:pt x="287074" y="167892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2"/>
                </a:lnTo>
              </a:path>
              <a:path w="462595" h="204245">
                <a:moveTo>
                  <a:pt x="437817" y="28637"/>
                </a:moveTo>
                <a:lnTo>
                  <a:pt x="422048" y="28637"/>
                </a:lnTo>
                <a:lnTo>
                  <a:pt x="415435" y="29965"/>
                </a:lnTo>
                <a:lnTo>
                  <a:pt x="403289" y="35341"/>
                </a:lnTo>
                <a:lnTo>
                  <a:pt x="397824" y="39329"/>
                </a:lnTo>
                <a:lnTo>
                  <a:pt x="392989" y="44646"/>
                </a:lnTo>
                <a:lnTo>
                  <a:pt x="388457" y="49538"/>
                </a:lnTo>
                <a:lnTo>
                  <a:pt x="385015" y="54946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7"/>
                </a:lnTo>
                <a:lnTo>
                  <a:pt x="398547" y="121251"/>
                </a:lnTo>
                <a:lnTo>
                  <a:pt x="422411" y="131403"/>
                </a:lnTo>
                <a:lnTo>
                  <a:pt x="433887" y="131245"/>
                </a:lnTo>
                <a:lnTo>
                  <a:pt x="462595" y="118850"/>
                </a:lnTo>
                <a:lnTo>
                  <a:pt x="462595" y="114004"/>
                </a:lnTo>
                <a:lnTo>
                  <a:pt x="421538" y="114004"/>
                </a:lnTo>
                <a:lnTo>
                  <a:pt x="414557" y="111466"/>
                </a:lnTo>
                <a:lnTo>
                  <a:pt x="402836" y="101375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0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4"/>
                </a:lnTo>
                <a:lnTo>
                  <a:pt x="459711" y="38685"/>
                </a:lnTo>
                <a:lnTo>
                  <a:pt x="456547" y="36474"/>
                </a:lnTo>
                <a:lnTo>
                  <a:pt x="445762" y="30628"/>
                </a:lnTo>
                <a:lnTo>
                  <a:pt x="437817" y="28637"/>
                </a:lnTo>
              </a:path>
              <a:path w="462595" h="204245">
                <a:moveTo>
                  <a:pt x="462595" y="98052"/>
                </a:moveTo>
                <a:lnTo>
                  <a:pt x="456756" y="98052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4"/>
                </a:lnTo>
                <a:lnTo>
                  <a:pt x="435372" y="114004"/>
                </a:lnTo>
                <a:lnTo>
                  <a:pt x="462595" y="114004"/>
                </a:lnTo>
                <a:lnTo>
                  <a:pt x="462595" y="98052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8"/>
                </a:lnTo>
                <a:lnTo>
                  <a:pt x="458206" y="62862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600" y="179931"/>
                </a:lnTo>
                <a:lnTo>
                  <a:pt x="335472" y="179931"/>
                </a:lnTo>
                <a:lnTo>
                  <a:pt x="334661" y="179701"/>
                </a:lnTo>
                <a:lnTo>
                  <a:pt x="332759" y="176014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4"/>
                </a:lnTo>
                <a:lnTo>
                  <a:pt x="340165" y="177256"/>
                </a:lnTo>
                <a:lnTo>
                  <a:pt x="340001" y="178214"/>
                </a:lnTo>
                <a:lnTo>
                  <a:pt x="339662" y="178775"/>
                </a:lnTo>
                <a:lnTo>
                  <a:pt x="338528" y="179701"/>
                </a:lnTo>
                <a:lnTo>
                  <a:pt x="337686" y="179931"/>
                </a:lnTo>
                <a:lnTo>
                  <a:pt x="343600" y="179931"/>
                </a:lnTo>
                <a:lnTo>
                  <a:pt x="343755" y="179575"/>
                </a:lnTo>
                <a:lnTo>
                  <a:pt x="344053" y="178214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29"/>
                </a:moveTo>
                <a:lnTo>
                  <a:pt x="382337" y="166629"/>
                </a:lnTo>
                <a:lnTo>
                  <a:pt x="382337" y="182980"/>
                </a:lnTo>
                <a:lnTo>
                  <a:pt x="386322" y="182980"/>
                </a:lnTo>
                <a:lnTo>
                  <a:pt x="386322" y="166629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29"/>
                </a:lnTo>
                <a:lnTo>
                  <a:pt x="392118" y="166629"/>
                </a:lnTo>
                <a:lnTo>
                  <a:pt x="392118" y="163306"/>
                </a:lnTo>
              </a:path>
              <a:path w="462595" h="204245">
                <a:moveTo>
                  <a:pt x="435235" y="162949"/>
                </a:moveTo>
                <a:lnTo>
                  <a:pt x="430727" y="162949"/>
                </a:lnTo>
                <a:lnTo>
                  <a:pt x="429313" y="163208"/>
                </a:lnTo>
                <a:lnTo>
                  <a:pt x="422808" y="176403"/>
                </a:lnTo>
                <a:lnTo>
                  <a:pt x="423675" y="178869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9" y="179931"/>
                </a:lnTo>
                <a:lnTo>
                  <a:pt x="430792" y="179931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59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41" y="166909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49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6" y="166921"/>
                </a:lnTo>
                <a:lnTo>
                  <a:pt x="437316" y="169130"/>
                </a:lnTo>
                <a:lnTo>
                  <a:pt x="437813" y="170816"/>
                </a:lnTo>
                <a:lnTo>
                  <a:pt x="437813" y="175359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1"/>
                </a:lnTo>
                <a:lnTo>
                  <a:pt x="439999" y="179931"/>
                </a:lnTo>
                <a:lnTo>
                  <a:pt x="441042" y="178843"/>
                </a:lnTo>
                <a:lnTo>
                  <a:pt x="441889" y="176403"/>
                </a:lnTo>
                <a:lnTo>
                  <a:pt x="441906" y="169959"/>
                </a:lnTo>
                <a:lnTo>
                  <a:pt x="441035" y="167453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59"/>
                </a:lnTo>
                <a:lnTo>
                  <a:pt x="263057" y="82358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8"/>
                </a:lnTo>
                <a:lnTo>
                  <a:pt x="342089" y="121585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0" y="114324"/>
                </a:lnTo>
                <a:lnTo>
                  <a:pt x="300871" y="111397"/>
                </a:lnTo>
                <a:lnTo>
                  <a:pt x="289994" y="103416"/>
                </a:lnTo>
                <a:lnTo>
                  <a:pt x="283349" y="92583"/>
                </a:lnTo>
                <a:lnTo>
                  <a:pt x="281130" y="79566"/>
                </a:lnTo>
                <a:lnTo>
                  <a:pt x="281188" y="77446"/>
                </a:lnTo>
                <a:lnTo>
                  <a:pt x="284179" y="65479"/>
                </a:lnTo>
                <a:lnTo>
                  <a:pt x="292292" y="54434"/>
                </a:lnTo>
                <a:lnTo>
                  <a:pt x="302810" y="48141"/>
                </a:lnTo>
                <a:lnTo>
                  <a:pt x="316409" y="46090"/>
                </a:lnTo>
                <a:lnTo>
                  <a:pt x="364322" y="46090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3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0"/>
                </a:moveTo>
                <a:lnTo>
                  <a:pt x="316409" y="46090"/>
                </a:lnTo>
                <a:lnTo>
                  <a:pt x="328051" y="49231"/>
                </a:lnTo>
                <a:lnTo>
                  <a:pt x="339169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7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0" y="114324"/>
                </a:lnTo>
                <a:lnTo>
                  <a:pt x="364322" y="114324"/>
                </a:lnTo>
                <a:lnTo>
                  <a:pt x="364322" y="46090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3"/>
                </a:moveTo>
                <a:lnTo>
                  <a:pt x="15001" y="425"/>
                </a:lnTo>
                <a:lnTo>
                  <a:pt x="6986" y="39768"/>
                </a:lnTo>
                <a:lnTo>
                  <a:pt x="44" y="150225"/>
                </a:lnTo>
                <a:lnTo>
                  <a:pt x="0" y="154212"/>
                </a:lnTo>
                <a:lnTo>
                  <a:pt x="727" y="168520"/>
                </a:lnTo>
                <a:lnTo>
                  <a:pt x="4900" y="182150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3"/>
                </a:lnTo>
                <a:lnTo>
                  <a:pt x="200129" y="188866"/>
                </a:lnTo>
                <a:lnTo>
                  <a:pt x="214912" y="185024"/>
                </a:lnTo>
                <a:lnTo>
                  <a:pt x="225575" y="177389"/>
                </a:lnTo>
                <a:lnTo>
                  <a:pt x="228361" y="172968"/>
                </a:lnTo>
                <a:lnTo>
                  <a:pt x="49952" y="172968"/>
                </a:lnTo>
                <a:lnTo>
                  <a:pt x="42425" y="172900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3"/>
                </a:lnTo>
                <a:lnTo>
                  <a:pt x="210158" y="11490"/>
                </a:lnTo>
                <a:lnTo>
                  <a:pt x="200731" y="3374"/>
                </a:lnTo>
                <a:lnTo>
                  <a:pt x="190626" y="53"/>
                </a:lnTo>
                <a:lnTo>
                  <a:pt x="51771" y="-13933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4" y="30471"/>
                </a:lnTo>
                <a:lnTo>
                  <a:pt x="108233" y="57067"/>
                </a:lnTo>
                <a:lnTo>
                  <a:pt x="121363" y="93431"/>
                </a:lnTo>
                <a:lnTo>
                  <a:pt x="120469" y="108616"/>
                </a:lnTo>
                <a:lnTo>
                  <a:pt x="95258" y="154524"/>
                </a:lnTo>
                <a:lnTo>
                  <a:pt x="49952" y="172968"/>
                </a:lnTo>
                <a:lnTo>
                  <a:pt x="228361" y="172968"/>
                </a:lnTo>
                <a:lnTo>
                  <a:pt x="230445" y="169660"/>
                </a:lnTo>
                <a:lnTo>
                  <a:pt x="135038" y="169660"/>
                </a:lnTo>
                <a:lnTo>
                  <a:pt x="128216" y="169591"/>
                </a:lnTo>
                <a:lnTo>
                  <a:pt x="128216" y="29145"/>
                </a:lnTo>
                <a:lnTo>
                  <a:pt x="133763" y="29058"/>
                </a:lnTo>
                <a:lnTo>
                  <a:pt x="218722" y="29058"/>
                </a:lnTo>
                <a:lnTo>
                  <a:pt x="217868" y="25736"/>
                </a:lnTo>
              </a:path>
              <a:path w="462595" h="204245">
                <a:moveTo>
                  <a:pt x="218722" y="29058"/>
                </a:moveTo>
                <a:lnTo>
                  <a:pt x="133763" y="29058"/>
                </a:lnTo>
                <a:lnTo>
                  <a:pt x="147258" y="30239"/>
                </a:lnTo>
                <a:lnTo>
                  <a:pt x="159942" y="33638"/>
                </a:lnTo>
                <a:lnTo>
                  <a:pt x="191840" y="56867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8"/>
                </a:lnTo>
                <a:lnTo>
                  <a:pt x="135038" y="169660"/>
                </a:lnTo>
                <a:lnTo>
                  <a:pt x="230445" y="169660"/>
                </a:lnTo>
                <a:lnTo>
                  <a:pt x="232229" y="166829"/>
                </a:lnTo>
                <a:lnTo>
                  <a:pt x="234990" y="154212"/>
                </a:lnTo>
                <a:lnTo>
                  <a:pt x="233442" y="138676"/>
                </a:lnTo>
                <a:lnTo>
                  <a:pt x="231964" y="124907"/>
                </a:lnTo>
                <a:lnTo>
                  <a:pt x="230546" y="112527"/>
                </a:lnTo>
                <a:lnTo>
                  <a:pt x="229172" y="101157"/>
                </a:lnTo>
                <a:lnTo>
                  <a:pt x="221415" y="39531"/>
                </a:lnTo>
                <a:lnTo>
                  <a:pt x="218722" y="29058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4" y="160488"/>
                </a:lnTo>
                <a:lnTo>
                  <a:pt x="184001" y="138676"/>
                </a:lnTo>
                <a:lnTo>
                  <a:pt x="199565" y="105533"/>
                </a:lnTo>
                <a:lnTo>
                  <a:pt x="198567" y="90264"/>
                </a:lnTo>
                <a:lnTo>
                  <a:pt x="172229" y="48567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0" y="5488581"/>
            <a:ext cx="43059" cy="151829"/>
          </a:xfrm>
          <a:custGeom>
            <a:avLst/>
            <a:gdLst/>
            <a:ahLst/>
            <a:cxnLst/>
            <a:rect l="l" t="t" r="r" b="b"/>
            <a:pathLst>
              <a:path w="43059" h="151829">
                <a:moveTo>
                  <a:pt x="18597" y="85427"/>
                </a:moveTo>
                <a:lnTo>
                  <a:pt x="835" y="85427"/>
                </a:lnTo>
                <a:lnTo>
                  <a:pt x="835" y="97358"/>
                </a:lnTo>
                <a:lnTo>
                  <a:pt x="18597" y="97358"/>
                </a:lnTo>
                <a:lnTo>
                  <a:pt x="18597" y="85427"/>
                </a:lnTo>
                <a:close/>
              </a:path>
              <a:path w="43059" h="151829">
                <a:moveTo>
                  <a:pt x="0" y="10925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2"/>
                </a:lnTo>
                <a:lnTo>
                  <a:pt x="0" y="59950"/>
                </a:lnTo>
                <a:lnTo>
                  <a:pt x="0" y="86277"/>
                </a:lnTo>
                <a:lnTo>
                  <a:pt x="835" y="85427"/>
                </a:lnTo>
                <a:lnTo>
                  <a:pt x="18597" y="85427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5"/>
                </a:lnTo>
                <a:close/>
              </a:path>
              <a:path w="43059" h="151829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29">
                <a:moveTo>
                  <a:pt x="7073" y="144712"/>
                </a:moveTo>
                <a:lnTo>
                  <a:pt x="3200" y="145097"/>
                </a:lnTo>
                <a:lnTo>
                  <a:pt x="3463" y="147293"/>
                </a:lnTo>
                <a:lnTo>
                  <a:pt x="4255" y="148964"/>
                </a:lnTo>
                <a:lnTo>
                  <a:pt x="6918" y="151256"/>
                </a:lnTo>
                <a:lnTo>
                  <a:pt x="8830" y="151829"/>
                </a:lnTo>
                <a:lnTo>
                  <a:pt x="13025" y="151829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5" y="148478"/>
                </a:lnTo>
                <a:lnTo>
                  <a:pt x="10152" y="148478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8"/>
                </a:lnTo>
                <a:lnTo>
                  <a:pt x="7073" y="144712"/>
                </a:lnTo>
                <a:close/>
              </a:path>
              <a:path w="43059" h="151829">
                <a:moveTo>
                  <a:pt x="13561" y="131442"/>
                </a:moveTo>
                <a:lnTo>
                  <a:pt x="9589" y="131442"/>
                </a:lnTo>
                <a:lnTo>
                  <a:pt x="8308" y="131669"/>
                </a:lnTo>
                <a:lnTo>
                  <a:pt x="6173" y="132587"/>
                </a:lnTo>
                <a:lnTo>
                  <a:pt x="5356" y="133249"/>
                </a:lnTo>
                <a:lnTo>
                  <a:pt x="4226" y="134999"/>
                </a:lnTo>
                <a:lnTo>
                  <a:pt x="4035" y="135633"/>
                </a:lnTo>
                <a:lnTo>
                  <a:pt x="4048" y="138739"/>
                </a:lnTo>
                <a:lnTo>
                  <a:pt x="4542" y="139830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4"/>
                </a:lnTo>
                <a:lnTo>
                  <a:pt x="14881" y="147128"/>
                </a:lnTo>
                <a:lnTo>
                  <a:pt x="13594" y="148207"/>
                </a:lnTo>
                <a:lnTo>
                  <a:pt x="12632" y="148478"/>
                </a:lnTo>
                <a:lnTo>
                  <a:pt x="18535" y="148478"/>
                </a:lnTo>
                <a:lnTo>
                  <a:pt x="18882" y="147934"/>
                </a:lnTo>
                <a:lnTo>
                  <a:pt x="19071" y="147293"/>
                </a:lnTo>
                <a:lnTo>
                  <a:pt x="18958" y="143568"/>
                </a:lnTo>
                <a:lnTo>
                  <a:pt x="10036" y="138739"/>
                </a:lnTo>
                <a:lnTo>
                  <a:pt x="8823" y="138300"/>
                </a:lnTo>
                <a:lnTo>
                  <a:pt x="7991" y="137595"/>
                </a:lnTo>
                <a:lnTo>
                  <a:pt x="7888" y="137458"/>
                </a:lnTo>
                <a:lnTo>
                  <a:pt x="7736" y="137148"/>
                </a:lnTo>
                <a:lnTo>
                  <a:pt x="7851" y="135943"/>
                </a:lnTo>
                <a:lnTo>
                  <a:pt x="7945" y="135759"/>
                </a:lnTo>
                <a:lnTo>
                  <a:pt x="8977" y="134999"/>
                </a:lnTo>
                <a:lnTo>
                  <a:pt x="9907" y="134740"/>
                </a:lnTo>
                <a:lnTo>
                  <a:pt x="18154" y="134740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2"/>
                </a:lnTo>
                <a:close/>
              </a:path>
              <a:path w="43059" h="151829">
                <a:moveTo>
                  <a:pt x="18154" y="134740"/>
                </a:moveTo>
                <a:lnTo>
                  <a:pt x="12160" y="134740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8"/>
                </a:lnTo>
                <a:lnTo>
                  <a:pt x="18550" y="135633"/>
                </a:lnTo>
                <a:lnTo>
                  <a:pt x="18154" y="134740"/>
                </a:lnTo>
                <a:close/>
              </a:path>
              <a:path w="43059" h="151829">
                <a:moveTo>
                  <a:pt x="32374" y="1118"/>
                </a:moveTo>
                <a:lnTo>
                  <a:pt x="31122" y="1118"/>
                </a:lnTo>
                <a:lnTo>
                  <a:pt x="31122" y="7519"/>
                </a:lnTo>
                <a:lnTo>
                  <a:pt x="32374" y="7519"/>
                </a:lnTo>
                <a:lnTo>
                  <a:pt x="32374" y="1118"/>
                </a:lnTo>
                <a:close/>
              </a:path>
              <a:path w="43059" h="151829">
                <a:moveTo>
                  <a:pt x="34825" y="0"/>
                </a:moveTo>
                <a:lnTo>
                  <a:pt x="28681" y="0"/>
                </a:lnTo>
                <a:lnTo>
                  <a:pt x="28681" y="1118"/>
                </a:lnTo>
                <a:lnTo>
                  <a:pt x="34825" y="1118"/>
                </a:lnTo>
                <a:lnTo>
                  <a:pt x="34825" y="0"/>
                </a:lnTo>
                <a:close/>
              </a:path>
              <a:path w="43059" h="151829">
                <a:moveTo>
                  <a:pt x="37515" y="0"/>
                </a:moveTo>
                <a:lnTo>
                  <a:pt x="35669" y="0"/>
                </a:lnTo>
                <a:lnTo>
                  <a:pt x="35669" y="7519"/>
                </a:lnTo>
                <a:lnTo>
                  <a:pt x="36821" y="7519"/>
                </a:lnTo>
                <a:lnTo>
                  <a:pt x="36821" y="1118"/>
                </a:lnTo>
                <a:lnTo>
                  <a:pt x="37869" y="1118"/>
                </a:lnTo>
                <a:lnTo>
                  <a:pt x="37515" y="0"/>
                </a:lnTo>
                <a:close/>
              </a:path>
              <a:path w="43059" h="151829">
                <a:moveTo>
                  <a:pt x="37869" y="1118"/>
                </a:moveTo>
                <a:lnTo>
                  <a:pt x="36821" y="1118"/>
                </a:lnTo>
                <a:lnTo>
                  <a:pt x="38840" y="7519"/>
                </a:lnTo>
                <a:lnTo>
                  <a:pt x="39978" y="7519"/>
                </a:lnTo>
                <a:lnTo>
                  <a:pt x="40442" y="6004"/>
                </a:lnTo>
                <a:lnTo>
                  <a:pt x="39413" y="6004"/>
                </a:lnTo>
                <a:lnTo>
                  <a:pt x="37869" y="1118"/>
                </a:lnTo>
                <a:close/>
              </a:path>
              <a:path w="43059" h="151829">
                <a:moveTo>
                  <a:pt x="43059" y="1209"/>
                </a:moveTo>
                <a:lnTo>
                  <a:pt x="41911" y="1209"/>
                </a:lnTo>
                <a:lnTo>
                  <a:pt x="41911" y="7519"/>
                </a:lnTo>
                <a:lnTo>
                  <a:pt x="43059" y="7519"/>
                </a:lnTo>
                <a:lnTo>
                  <a:pt x="43059" y="1209"/>
                </a:lnTo>
                <a:close/>
              </a:path>
              <a:path w="43059" h="151829">
                <a:moveTo>
                  <a:pt x="43059" y="0"/>
                </a:moveTo>
                <a:lnTo>
                  <a:pt x="41248" y="0"/>
                </a:lnTo>
                <a:lnTo>
                  <a:pt x="39413" y="6004"/>
                </a:lnTo>
                <a:lnTo>
                  <a:pt x="40442" y="6004"/>
                </a:lnTo>
                <a:lnTo>
                  <a:pt x="41911" y="1209"/>
                </a:lnTo>
                <a:lnTo>
                  <a:pt x="43059" y="1209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785909" y="5450724"/>
            <a:ext cx="716431" cy="216945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2238841" y="5450724"/>
            <a:ext cx="716430" cy="216945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3691772" y="5450724"/>
            <a:ext cx="716430" cy="216945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5144703" y="5450724"/>
            <a:ext cx="716430" cy="216945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6597635" y="5450724"/>
            <a:ext cx="716430" cy="216945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8050565" y="5450724"/>
            <a:ext cx="716430" cy="216945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9503496" y="5450724"/>
            <a:ext cx="716430" cy="216945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52535" y="6145422"/>
            <a:ext cx="716431" cy="216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1505467" y="6145422"/>
            <a:ext cx="716430" cy="216945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2958397" y="6145422"/>
            <a:ext cx="716430" cy="216945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4411329" y="6145422"/>
            <a:ext cx="716431" cy="216945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5864260" y="6145422"/>
            <a:ext cx="716430" cy="216945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7317191" y="6145422"/>
            <a:ext cx="716430" cy="216945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8770122" y="6145422"/>
            <a:ext cx="716431" cy="216945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10229404" y="6151772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1"/>
                </a:lnTo>
                <a:lnTo>
                  <a:pt x="281572" y="182981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4"/>
                </a:lnTo>
                <a:lnTo>
                  <a:pt x="291046" y="167894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1"/>
                </a:lnTo>
                <a:lnTo>
                  <a:pt x="297089" y="182981"/>
                </a:lnTo>
                <a:lnTo>
                  <a:pt x="295295" y="178502"/>
                </a:lnTo>
              </a:path>
              <a:path w="462595" h="204245">
                <a:moveTo>
                  <a:pt x="291046" y="167894"/>
                </a:moveTo>
                <a:lnTo>
                  <a:pt x="287074" y="167894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4"/>
                </a:lnTo>
              </a:path>
              <a:path w="462595" h="204245">
                <a:moveTo>
                  <a:pt x="437817" y="28638"/>
                </a:moveTo>
                <a:lnTo>
                  <a:pt x="422048" y="28638"/>
                </a:lnTo>
                <a:lnTo>
                  <a:pt x="415435" y="29966"/>
                </a:lnTo>
                <a:lnTo>
                  <a:pt x="403289" y="35341"/>
                </a:lnTo>
                <a:lnTo>
                  <a:pt x="397824" y="39330"/>
                </a:lnTo>
                <a:lnTo>
                  <a:pt x="392989" y="44648"/>
                </a:lnTo>
                <a:lnTo>
                  <a:pt x="388457" y="49540"/>
                </a:lnTo>
                <a:lnTo>
                  <a:pt x="385015" y="54947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8"/>
                </a:lnTo>
                <a:lnTo>
                  <a:pt x="398547" y="121251"/>
                </a:lnTo>
                <a:lnTo>
                  <a:pt x="422411" y="131404"/>
                </a:lnTo>
                <a:lnTo>
                  <a:pt x="433887" y="131246"/>
                </a:lnTo>
                <a:lnTo>
                  <a:pt x="462595" y="118850"/>
                </a:lnTo>
                <a:lnTo>
                  <a:pt x="462595" y="114005"/>
                </a:lnTo>
                <a:lnTo>
                  <a:pt x="421538" y="114005"/>
                </a:lnTo>
                <a:lnTo>
                  <a:pt x="414556" y="111466"/>
                </a:lnTo>
                <a:lnTo>
                  <a:pt x="402836" y="101376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1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5"/>
                </a:lnTo>
                <a:lnTo>
                  <a:pt x="459711" y="38685"/>
                </a:lnTo>
                <a:lnTo>
                  <a:pt x="456546" y="36475"/>
                </a:lnTo>
                <a:lnTo>
                  <a:pt x="445762" y="30628"/>
                </a:lnTo>
                <a:lnTo>
                  <a:pt x="437817" y="28638"/>
                </a:lnTo>
              </a:path>
              <a:path w="462595" h="204245">
                <a:moveTo>
                  <a:pt x="462595" y="98054"/>
                </a:moveTo>
                <a:lnTo>
                  <a:pt x="456756" y="98054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5"/>
                </a:lnTo>
                <a:lnTo>
                  <a:pt x="435372" y="114005"/>
                </a:lnTo>
                <a:lnTo>
                  <a:pt x="462595" y="114005"/>
                </a:lnTo>
                <a:lnTo>
                  <a:pt x="462595" y="98054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9"/>
                </a:lnTo>
                <a:lnTo>
                  <a:pt x="458206" y="62863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599" y="179932"/>
                </a:lnTo>
                <a:lnTo>
                  <a:pt x="335472" y="179932"/>
                </a:lnTo>
                <a:lnTo>
                  <a:pt x="334657" y="179701"/>
                </a:lnTo>
                <a:lnTo>
                  <a:pt x="332759" y="176015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5"/>
                </a:lnTo>
                <a:lnTo>
                  <a:pt x="340164" y="177257"/>
                </a:lnTo>
                <a:lnTo>
                  <a:pt x="340001" y="178215"/>
                </a:lnTo>
                <a:lnTo>
                  <a:pt x="339662" y="178776"/>
                </a:lnTo>
                <a:lnTo>
                  <a:pt x="338528" y="179701"/>
                </a:lnTo>
                <a:lnTo>
                  <a:pt x="337686" y="179932"/>
                </a:lnTo>
                <a:lnTo>
                  <a:pt x="343599" y="179932"/>
                </a:lnTo>
                <a:lnTo>
                  <a:pt x="343755" y="179575"/>
                </a:lnTo>
                <a:lnTo>
                  <a:pt x="344053" y="178215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30"/>
                </a:moveTo>
                <a:lnTo>
                  <a:pt x="382337" y="166630"/>
                </a:lnTo>
                <a:lnTo>
                  <a:pt x="382337" y="182981"/>
                </a:lnTo>
                <a:lnTo>
                  <a:pt x="386322" y="182981"/>
                </a:lnTo>
                <a:lnTo>
                  <a:pt x="386322" y="166630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30"/>
                </a:lnTo>
                <a:lnTo>
                  <a:pt x="392118" y="166630"/>
                </a:lnTo>
                <a:lnTo>
                  <a:pt x="392118" y="163306"/>
                </a:lnTo>
              </a:path>
              <a:path w="462595" h="204245">
                <a:moveTo>
                  <a:pt x="435235" y="162951"/>
                </a:moveTo>
                <a:lnTo>
                  <a:pt x="430727" y="162951"/>
                </a:lnTo>
                <a:lnTo>
                  <a:pt x="429313" y="163210"/>
                </a:lnTo>
                <a:lnTo>
                  <a:pt x="422808" y="176404"/>
                </a:lnTo>
                <a:lnTo>
                  <a:pt x="423675" y="178870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8" y="179932"/>
                </a:lnTo>
                <a:lnTo>
                  <a:pt x="430792" y="179932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60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38" y="166911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51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5" y="166921"/>
                </a:lnTo>
                <a:lnTo>
                  <a:pt x="437316" y="169132"/>
                </a:lnTo>
                <a:lnTo>
                  <a:pt x="437813" y="170816"/>
                </a:lnTo>
                <a:lnTo>
                  <a:pt x="437813" y="175360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2"/>
                </a:lnTo>
                <a:lnTo>
                  <a:pt x="439998" y="179932"/>
                </a:lnTo>
                <a:lnTo>
                  <a:pt x="441042" y="178845"/>
                </a:lnTo>
                <a:lnTo>
                  <a:pt x="441888" y="176404"/>
                </a:lnTo>
                <a:lnTo>
                  <a:pt x="441906" y="169960"/>
                </a:lnTo>
                <a:lnTo>
                  <a:pt x="441035" y="167454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7"/>
                </a:lnTo>
                <a:lnTo>
                  <a:pt x="269049" y="54100"/>
                </a:lnTo>
                <a:lnTo>
                  <a:pt x="263004" y="72861"/>
                </a:lnTo>
                <a:lnTo>
                  <a:pt x="263057" y="82357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9"/>
                </a:lnTo>
                <a:lnTo>
                  <a:pt x="342089" y="121587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1" y="114324"/>
                </a:lnTo>
                <a:lnTo>
                  <a:pt x="300871" y="111398"/>
                </a:lnTo>
                <a:lnTo>
                  <a:pt x="289994" y="103418"/>
                </a:lnTo>
                <a:lnTo>
                  <a:pt x="283349" y="92583"/>
                </a:lnTo>
                <a:lnTo>
                  <a:pt x="281130" y="79568"/>
                </a:lnTo>
                <a:lnTo>
                  <a:pt x="281188" y="77448"/>
                </a:lnTo>
                <a:lnTo>
                  <a:pt x="284178" y="65480"/>
                </a:lnTo>
                <a:lnTo>
                  <a:pt x="292291" y="54436"/>
                </a:lnTo>
                <a:lnTo>
                  <a:pt x="302809" y="48142"/>
                </a:lnTo>
                <a:lnTo>
                  <a:pt x="316408" y="46092"/>
                </a:lnTo>
                <a:lnTo>
                  <a:pt x="364322" y="46092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4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2"/>
                </a:moveTo>
                <a:lnTo>
                  <a:pt x="316408" y="46092"/>
                </a:lnTo>
                <a:lnTo>
                  <a:pt x="328051" y="49231"/>
                </a:lnTo>
                <a:lnTo>
                  <a:pt x="339168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8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1" y="114324"/>
                </a:lnTo>
                <a:lnTo>
                  <a:pt x="364322" y="114324"/>
                </a:lnTo>
                <a:lnTo>
                  <a:pt x="364322" y="46092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2"/>
                </a:moveTo>
                <a:lnTo>
                  <a:pt x="15002" y="425"/>
                </a:lnTo>
                <a:lnTo>
                  <a:pt x="6986" y="39768"/>
                </a:lnTo>
                <a:lnTo>
                  <a:pt x="44" y="150226"/>
                </a:lnTo>
                <a:lnTo>
                  <a:pt x="0" y="154213"/>
                </a:lnTo>
                <a:lnTo>
                  <a:pt x="727" y="168521"/>
                </a:lnTo>
                <a:lnTo>
                  <a:pt x="4900" y="182151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4"/>
                </a:lnTo>
                <a:lnTo>
                  <a:pt x="200129" y="188867"/>
                </a:lnTo>
                <a:lnTo>
                  <a:pt x="214912" y="185025"/>
                </a:lnTo>
                <a:lnTo>
                  <a:pt x="225574" y="177390"/>
                </a:lnTo>
                <a:lnTo>
                  <a:pt x="228361" y="172968"/>
                </a:lnTo>
                <a:lnTo>
                  <a:pt x="49950" y="172968"/>
                </a:lnTo>
                <a:lnTo>
                  <a:pt x="42425" y="172901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4"/>
                </a:lnTo>
                <a:lnTo>
                  <a:pt x="210158" y="11491"/>
                </a:lnTo>
                <a:lnTo>
                  <a:pt x="200731" y="3375"/>
                </a:lnTo>
                <a:lnTo>
                  <a:pt x="190626" y="54"/>
                </a:lnTo>
                <a:lnTo>
                  <a:pt x="51771" y="-13932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3" y="30471"/>
                </a:lnTo>
                <a:lnTo>
                  <a:pt x="108234" y="57069"/>
                </a:lnTo>
                <a:lnTo>
                  <a:pt x="121363" y="93432"/>
                </a:lnTo>
                <a:lnTo>
                  <a:pt x="120469" y="108617"/>
                </a:lnTo>
                <a:lnTo>
                  <a:pt x="95258" y="154525"/>
                </a:lnTo>
                <a:lnTo>
                  <a:pt x="49950" y="172968"/>
                </a:lnTo>
                <a:lnTo>
                  <a:pt x="228361" y="172968"/>
                </a:lnTo>
                <a:lnTo>
                  <a:pt x="230445" y="169661"/>
                </a:lnTo>
                <a:lnTo>
                  <a:pt x="135038" y="169661"/>
                </a:lnTo>
                <a:lnTo>
                  <a:pt x="128216" y="169593"/>
                </a:lnTo>
                <a:lnTo>
                  <a:pt x="128216" y="29146"/>
                </a:lnTo>
                <a:lnTo>
                  <a:pt x="133763" y="29060"/>
                </a:lnTo>
                <a:lnTo>
                  <a:pt x="218723" y="29060"/>
                </a:lnTo>
                <a:lnTo>
                  <a:pt x="217868" y="25736"/>
                </a:lnTo>
              </a:path>
              <a:path w="462595" h="204245">
                <a:moveTo>
                  <a:pt x="218723" y="29060"/>
                </a:moveTo>
                <a:lnTo>
                  <a:pt x="133763" y="29060"/>
                </a:lnTo>
                <a:lnTo>
                  <a:pt x="147258" y="30240"/>
                </a:lnTo>
                <a:lnTo>
                  <a:pt x="159942" y="33639"/>
                </a:lnTo>
                <a:lnTo>
                  <a:pt x="191840" y="56868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9"/>
                </a:lnTo>
                <a:lnTo>
                  <a:pt x="135038" y="169661"/>
                </a:lnTo>
                <a:lnTo>
                  <a:pt x="230445" y="169661"/>
                </a:lnTo>
                <a:lnTo>
                  <a:pt x="232229" y="166830"/>
                </a:lnTo>
                <a:lnTo>
                  <a:pt x="234990" y="154213"/>
                </a:lnTo>
                <a:lnTo>
                  <a:pt x="233442" y="138676"/>
                </a:lnTo>
                <a:lnTo>
                  <a:pt x="231964" y="124908"/>
                </a:lnTo>
                <a:lnTo>
                  <a:pt x="230546" y="112528"/>
                </a:lnTo>
                <a:lnTo>
                  <a:pt x="229172" y="101158"/>
                </a:lnTo>
                <a:lnTo>
                  <a:pt x="221415" y="39532"/>
                </a:lnTo>
                <a:lnTo>
                  <a:pt x="218723" y="29060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5" y="160488"/>
                </a:lnTo>
                <a:lnTo>
                  <a:pt x="184002" y="138676"/>
                </a:lnTo>
                <a:lnTo>
                  <a:pt x="199565" y="105534"/>
                </a:lnTo>
                <a:lnTo>
                  <a:pt x="198567" y="90265"/>
                </a:lnTo>
                <a:lnTo>
                  <a:pt x="172228" y="48568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0" y="6923285"/>
            <a:ext cx="43059" cy="151831"/>
          </a:xfrm>
          <a:custGeom>
            <a:avLst/>
            <a:gdLst/>
            <a:ahLst/>
            <a:cxnLst/>
            <a:rect l="l" t="t" r="r" b="b"/>
            <a:pathLst>
              <a:path w="43059" h="151831">
                <a:moveTo>
                  <a:pt x="18597" y="85429"/>
                </a:moveTo>
                <a:lnTo>
                  <a:pt x="835" y="85429"/>
                </a:lnTo>
                <a:lnTo>
                  <a:pt x="835" y="97359"/>
                </a:lnTo>
                <a:lnTo>
                  <a:pt x="18597" y="97359"/>
                </a:lnTo>
                <a:lnTo>
                  <a:pt x="18597" y="85429"/>
                </a:lnTo>
                <a:close/>
              </a:path>
              <a:path w="43059" h="151831">
                <a:moveTo>
                  <a:pt x="0" y="10927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3"/>
                </a:lnTo>
                <a:lnTo>
                  <a:pt x="0" y="59951"/>
                </a:lnTo>
                <a:lnTo>
                  <a:pt x="0" y="86278"/>
                </a:lnTo>
                <a:lnTo>
                  <a:pt x="835" y="85429"/>
                </a:lnTo>
                <a:lnTo>
                  <a:pt x="18597" y="85429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7"/>
                </a:lnTo>
                <a:close/>
              </a:path>
              <a:path w="43059" h="151831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31">
                <a:moveTo>
                  <a:pt x="7073" y="144712"/>
                </a:moveTo>
                <a:lnTo>
                  <a:pt x="3200" y="145098"/>
                </a:lnTo>
                <a:lnTo>
                  <a:pt x="3463" y="147294"/>
                </a:lnTo>
                <a:lnTo>
                  <a:pt x="4255" y="148964"/>
                </a:lnTo>
                <a:lnTo>
                  <a:pt x="6918" y="151258"/>
                </a:lnTo>
                <a:lnTo>
                  <a:pt x="8830" y="151831"/>
                </a:lnTo>
                <a:lnTo>
                  <a:pt x="13025" y="151831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4" y="148479"/>
                </a:lnTo>
                <a:lnTo>
                  <a:pt x="10152" y="148479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9"/>
                </a:lnTo>
                <a:lnTo>
                  <a:pt x="7073" y="144712"/>
                </a:lnTo>
                <a:close/>
              </a:path>
              <a:path w="43059" h="151831">
                <a:moveTo>
                  <a:pt x="13561" y="131443"/>
                </a:moveTo>
                <a:lnTo>
                  <a:pt x="9589" y="131443"/>
                </a:lnTo>
                <a:lnTo>
                  <a:pt x="8308" y="131671"/>
                </a:lnTo>
                <a:lnTo>
                  <a:pt x="6173" y="132587"/>
                </a:lnTo>
                <a:lnTo>
                  <a:pt x="5356" y="133250"/>
                </a:lnTo>
                <a:lnTo>
                  <a:pt x="4226" y="135000"/>
                </a:lnTo>
                <a:lnTo>
                  <a:pt x="4035" y="135634"/>
                </a:lnTo>
                <a:lnTo>
                  <a:pt x="4048" y="138741"/>
                </a:lnTo>
                <a:lnTo>
                  <a:pt x="4542" y="139832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5"/>
                </a:lnTo>
                <a:lnTo>
                  <a:pt x="14881" y="147129"/>
                </a:lnTo>
                <a:lnTo>
                  <a:pt x="13594" y="148208"/>
                </a:lnTo>
                <a:lnTo>
                  <a:pt x="12632" y="148479"/>
                </a:lnTo>
                <a:lnTo>
                  <a:pt x="18534" y="148479"/>
                </a:lnTo>
                <a:lnTo>
                  <a:pt x="18882" y="147934"/>
                </a:lnTo>
                <a:lnTo>
                  <a:pt x="19071" y="147294"/>
                </a:lnTo>
                <a:lnTo>
                  <a:pt x="18958" y="143568"/>
                </a:lnTo>
                <a:lnTo>
                  <a:pt x="10036" y="138741"/>
                </a:lnTo>
                <a:lnTo>
                  <a:pt x="8823" y="138301"/>
                </a:lnTo>
                <a:lnTo>
                  <a:pt x="7989" y="137595"/>
                </a:lnTo>
                <a:lnTo>
                  <a:pt x="7888" y="137459"/>
                </a:lnTo>
                <a:lnTo>
                  <a:pt x="7736" y="137149"/>
                </a:lnTo>
                <a:lnTo>
                  <a:pt x="7851" y="135943"/>
                </a:lnTo>
                <a:lnTo>
                  <a:pt x="7945" y="135760"/>
                </a:lnTo>
                <a:lnTo>
                  <a:pt x="8977" y="135000"/>
                </a:lnTo>
                <a:lnTo>
                  <a:pt x="9907" y="134741"/>
                </a:lnTo>
                <a:lnTo>
                  <a:pt x="18154" y="134741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3"/>
                </a:lnTo>
                <a:close/>
              </a:path>
              <a:path w="43059" h="151831">
                <a:moveTo>
                  <a:pt x="18154" y="134741"/>
                </a:moveTo>
                <a:lnTo>
                  <a:pt x="12160" y="134741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9"/>
                </a:lnTo>
                <a:lnTo>
                  <a:pt x="18550" y="135634"/>
                </a:lnTo>
                <a:lnTo>
                  <a:pt x="18154" y="134741"/>
                </a:lnTo>
                <a:close/>
              </a:path>
              <a:path w="43059" h="151831">
                <a:moveTo>
                  <a:pt x="32374" y="1120"/>
                </a:moveTo>
                <a:lnTo>
                  <a:pt x="31122" y="1120"/>
                </a:lnTo>
                <a:lnTo>
                  <a:pt x="31122" y="7520"/>
                </a:lnTo>
                <a:lnTo>
                  <a:pt x="32374" y="7520"/>
                </a:lnTo>
                <a:lnTo>
                  <a:pt x="32374" y="1120"/>
                </a:lnTo>
                <a:close/>
              </a:path>
              <a:path w="43059" h="151831">
                <a:moveTo>
                  <a:pt x="34825" y="0"/>
                </a:moveTo>
                <a:lnTo>
                  <a:pt x="28681" y="0"/>
                </a:lnTo>
                <a:lnTo>
                  <a:pt x="28681" y="1120"/>
                </a:lnTo>
                <a:lnTo>
                  <a:pt x="34825" y="1120"/>
                </a:lnTo>
                <a:lnTo>
                  <a:pt x="34825" y="0"/>
                </a:lnTo>
                <a:close/>
              </a:path>
              <a:path w="43059" h="151831">
                <a:moveTo>
                  <a:pt x="37515" y="0"/>
                </a:moveTo>
                <a:lnTo>
                  <a:pt x="35669" y="0"/>
                </a:lnTo>
                <a:lnTo>
                  <a:pt x="35669" y="7520"/>
                </a:lnTo>
                <a:lnTo>
                  <a:pt x="36821" y="7520"/>
                </a:lnTo>
                <a:lnTo>
                  <a:pt x="36821" y="1120"/>
                </a:lnTo>
                <a:lnTo>
                  <a:pt x="37869" y="1120"/>
                </a:lnTo>
                <a:lnTo>
                  <a:pt x="37515" y="0"/>
                </a:lnTo>
                <a:close/>
              </a:path>
              <a:path w="43059" h="151831">
                <a:moveTo>
                  <a:pt x="37869" y="1120"/>
                </a:moveTo>
                <a:lnTo>
                  <a:pt x="36821" y="1120"/>
                </a:lnTo>
                <a:lnTo>
                  <a:pt x="38840" y="7520"/>
                </a:lnTo>
                <a:lnTo>
                  <a:pt x="39978" y="7520"/>
                </a:lnTo>
                <a:lnTo>
                  <a:pt x="40442" y="6005"/>
                </a:lnTo>
                <a:lnTo>
                  <a:pt x="39413" y="6005"/>
                </a:lnTo>
                <a:lnTo>
                  <a:pt x="37869" y="1120"/>
                </a:lnTo>
                <a:close/>
              </a:path>
              <a:path w="43059" h="151831">
                <a:moveTo>
                  <a:pt x="43059" y="1210"/>
                </a:moveTo>
                <a:lnTo>
                  <a:pt x="41911" y="1210"/>
                </a:lnTo>
                <a:lnTo>
                  <a:pt x="41911" y="7520"/>
                </a:lnTo>
                <a:lnTo>
                  <a:pt x="43059" y="7520"/>
                </a:lnTo>
                <a:lnTo>
                  <a:pt x="43059" y="1210"/>
                </a:lnTo>
                <a:close/>
              </a:path>
              <a:path w="43059" h="151831">
                <a:moveTo>
                  <a:pt x="43059" y="0"/>
                </a:moveTo>
                <a:lnTo>
                  <a:pt x="41248" y="0"/>
                </a:lnTo>
                <a:lnTo>
                  <a:pt x="39413" y="6005"/>
                </a:lnTo>
                <a:lnTo>
                  <a:pt x="40442" y="6005"/>
                </a:lnTo>
                <a:lnTo>
                  <a:pt x="41911" y="1210"/>
                </a:lnTo>
                <a:lnTo>
                  <a:pt x="43059" y="1210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785909" y="6885429"/>
            <a:ext cx="716431" cy="2169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2238841" y="6885429"/>
            <a:ext cx="716430" cy="21694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3691772" y="6885429"/>
            <a:ext cx="716430" cy="2169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5144703" y="6885429"/>
            <a:ext cx="716430" cy="2169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6597635" y="6885429"/>
            <a:ext cx="716430" cy="21694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8050565" y="6885429"/>
            <a:ext cx="716430" cy="2169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9503496" y="6885429"/>
            <a:ext cx="716430" cy="21694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bk object 96"/>
          <p:cNvSpPr/>
          <p:nvPr/>
        </p:nvSpPr>
        <p:spPr>
          <a:xfrm>
            <a:off x="0" y="7254716"/>
            <a:ext cx="10692000" cy="305283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bk object 97"/>
          <p:cNvSpPr/>
          <p:nvPr/>
        </p:nvSpPr>
        <p:spPr>
          <a:xfrm>
            <a:off x="0" y="7010690"/>
            <a:ext cx="10692000" cy="208972"/>
          </a:xfrm>
          <a:custGeom>
            <a:avLst/>
            <a:gdLst/>
            <a:ahLst/>
            <a:cxnLst/>
            <a:rect l="l" t="t" r="r" b="b"/>
            <a:pathLst>
              <a:path w="10692000" h="208972">
                <a:moveTo>
                  <a:pt x="0" y="208972"/>
                </a:moveTo>
                <a:lnTo>
                  <a:pt x="10692000" y="208972"/>
                </a:lnTo>
                <a:lnTo>
                  <a:pt x="10692000" y="0"/>
                </a:lnTo>
                <a:lnTo>
                  <a:pt x="0" y="0"/>
                </a:lnTo>
                <a:lnTo>
                  <a:pt x="0" y="208972"/>
                </a:lnTo>
              </a:path>
            </a:pathLst>
          </a:custGeom>
          <a:solidFill>
            <a:srgbClr val="8CC6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bk object 98"/>
          <p:cNvSpPr/>
          <p:nvPr/>
        </p:nvSpPr>
        <p:spPr>
          <a:xfrm>
            <a:off x="0" y="0"/>
            <a:ext cx="2458450" cy="1223233"/>
          </a:xfrm>
          <a:custGeom>
            <a:avLst/>
            <a:gdLst/>
            <a:ahLst/>
            <a:cxnLst/>
            <a:rect l="l" t="t" r="r" b="b"/>
            <a:pathLst>
              <a:path w="2458450" h="1223233">
                <a:moveTo>
                  <a:pt x="0" y="0"/>
                </a:moveTo>
                <a:lnTo>
                  <a:pt x="2458450" y="0"/>
                </a:lnTo>
                <a:lnTo>
                  <a:pt x="2458450" y="1223233"/>
                </a:lnTo>
                <a:lnTo>
                  <a:pt x="0" y="1223233"/>
                </a:lnTo>
                <a:lnTo>
                  <a:pt x="0" y="0"/>
                </a:lnTo>
              </a:path>
            </a:pathLst>
          </a:custGeom>
          <a:solidFill>
            <a:srgbClr val="8CC6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ww</a:t>
            </a:r>
            <a:r>
              <a:rPr sz="900" b="1" spc="-35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900" b="1" spc="0" dirty="0">
                <a:solidFill>
                  <a:srgbClr val="FFFFFF"/>
                </a:solidFill>
                <a:latin typeface="Arial"/>
                <a:cs typeface="Arial"/>
              </a:rPr>
              <a:t>.d-auto.ru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0692000" cy="7559999"/>
          </a:xfrm>
          <a:custGeom>
            <a:avLst/>
            <a:gdLst/>
            <a:ahLst/>
            <a:cxnLst/>
            <a:rect l="l" t="t" r="r" b="b"/>
            <a:pathLst>
              <a:path w="10692000" h="7559999">
                <a:moveTo>
                  <a:pt x="0" y="7560000"/>
                </a:moveTo>
                <a:lnTo>
                  <a:pt x="10692000" y="7560000"/>
                </a:lnTo>
                <a:lnTo>
                  <a:pt x="10692000" y="0"/>
                </a:lnTo>
                <a:lnTo>
                  <a:pt x="0" y="0"/>
                </a:lnTo>
                <a:lnTo>
                  <a:pt x="0" y="7560000"/>
                </a:lnTo>
              </a:path>
            </a:pathLst>
          </a:custGeom>
          <a:solidFill>
            <a:srgbClr val="8CC6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ww</a:t>
            </a:r>
            <a:r>
              <a:rPr sz="900" b="1" spc="-35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900" b="1" spc="0" dirty="0">
                <a:solidFill>
                  <a:srgbClr val="FFFFFF"/>
                </a:solidFill>
                <a:latin typeface="Arial"/>
                <a:cs typeface="Arial"/>
              </a:rPr>
              <a:t>.d-auto.ru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26" Type="http://schemas.openxmlformats.org/officeDocument/2006/relationships/image" Target="../media/image20.png"/><Relationship Id="rId39" Type="http://schemas.openxmlformats.org/officeDocument/2006/relationships/image" Target="../media/image33.png"/><Relationship Id="rId21" Type="http://schemas.openxmlformats.org/officeDocument/2006/relationships/image" Target="../media/image15.png"/><Relationship Id="rId34" Type="http://schemas.openxmlformats.org/officeDocument/2006/relationships/image" Target="../media/image28.png"/><Relationship Id="rId42" Type="http://schemas.openxmlformats.org/officeDocument/2006/relationships/image" Target="../media/image36.png"/><Relationship Id="rId47" Type="http://schemas.openxmlformats.org/officeDocument/2006/relationships/image" Target="../media/image41.png"/><Relationship Id="rId50" Type="http://schemas.openxmlformats.org/officeDocument/2006/relationships/image" Target="../media/image44.png"/><Relationship Id="rId55" Type="http://schemas.openxmlformats.org/officeDocument/2006/relationships/image" Target="../media/image49.png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png"/><Relationship Id="rId29" Type="http://schemas.openxmlformats.org/officeDocument/2006/relationships/image" Target="../media/image23.png"/><Relationship Id="rId11" Type="http://schemas.openxmlformats.org/officeDocument/2006/relationships/image" Target="../media/image5.png"/><Relationship Id="rId24" Type="http://schemas.openxmlformats.org/officeDocument/2006/relationships/image" Target="../media/image18.png"/><Relationship Id="rId32" Type="http://schemas.openxmlformats.org/officeDocument/2006/relationships/image" Target="../media/image26.png"/><Relationship Id="rId37" Type="http://schemas.openxmlformats.org/officeDocument/2006/relationships/image" Target="../media/image31.png"/><Relationship Id="rId40" Type="http://schemas.openxmlformats.org/officeDocument/2006/relationships/image" Target="../media/image34.png"/><Relationship Id="rId45" Type="http://schemas.openxmlformats.org/officeDocument/2006/relationships/image" Target="../media/image39.png"/><Relationship Id="rId53" Type="http://schemas.openxmlformats.org/officeDocument/2006/relationships/image" Target="../media/image47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19" Type="http://schemas.openxmlformats.org/officeDocument/2006/relationships/image" Target="../media/image13.png"/><Relationship Id="rId31" Type="http://schemas.openxmlformats.org/officeDocument/2006/relationships/image" Target="../media/image25.png"/><Relationship Id="rId44" Type="http://schemas.openxmlformats.org/officeDocument/2006/relationships/image" Target="../media/image38.png"/><Relationship Id="rId52" Type="http://schemas.openxmlformats.org/officeDocument/2006/relationships/image" Target="../media/image46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Relationship Id="rId22" Type="http://schemas.openxmlformats.org/officeDocument/2006/relationships/image" Target="../media/image16.png"/><Relationship Id="rId27" Type="http://schemas.openxmlformats.org/officeDocument/2006/relationships/image" Target="../media/image21.png"/><Relationship Id="rId30" Type="http://schemas.openxmlformats.org/officeDocument/2006/relationships/image" Target="../media/image24.png"/><Relationship Id="rId35" Type="http://schemas.openxmlformats.org/officeDocument/2006/relationships/image" Target="../media/image29.png"/><Relationship Id="rId43" Type="http://schemas.openxmlformats.org/officeDocument/2006/relationships/image" Target="../media/image37.png"/><Relationship Id="rId48" Type="http://schemas.openxmlformats.org/officeDocument/2006/relationships/image" Target="../media/image42.png"/><Relationship Id="rId8" Type="http://schemas.openxmlformats.org/officeDocument/2006/relationships/image" Target="../media/image2.png"/><Relationship Id="rId51" Type="http://schemas.openxmlformats.org/officeDocument/2006/relationships/image" Target="../media/image45.png"/><Relationship Id="rId3" Type="http://schemas.openxmlformats.org/officeDocument/2006/relationships/slideLayout" Target="../slideLayouts/slideLayout3.xml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5" Type="http://schemas.openxmlformats.org/officeDocument/2006/relationships/image" Target="../media/image19.png"/><Relationship Id="rId33" Type="http://schemas.openxmlformats.org/officeDocument/2006/relationships/image" Target="../media/image27.png"/><Relationship Id="rId38" Type="http://schemas.openxmlformats.org/officeDocument/2006/relationships/image" Target="../media/image32.png"/><Relationship Id="rId46" Type="http://schemas.openxmlformats.org/officeDocument/2006/relationships/image" Target="../media/image40.png"/><Relationship Id="rId20" Type="http://schemas.openxmlformats.org/officeDocument/2006/relationships/image" Target="../media/image14.png"/><Relationship Id="rId41" Type="http://schemas.openxmlformats.org/officeDocument/2006/relationships/image" Target="../media/image35.png"/><Relationship Id="rId54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5" Type="http://schemas.openxmlformats.org/officeDocument/2006/relationships/image" Target="../media/image9.png"/><Relationship Id="rId23" Type="http://schemas.openxmlformats.org/officeDocument/2006/relationships/image" Target="../media/image17.png"/><Relationship Id="rId28" Type="http://schemas.openxmlformats.org/officeDocument/2006/relationships/image" Target="../media/image22.png"/><Relationship Id="rId36" Type="http://schemas.openxmlformats.org/officeDocument/2006/relationships/image" Target="../media/image30.png"/><Relationship Id="rId49" Type="http://schemas.openxmlformats.org/officeDocument/2006/relationships/image" Target="../media/image4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2535" y="406605"/>
            <a:ext cx="716431" cy="2169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505467" y="406605"/>
            <a:ext cx="716430" cy="2169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2958397" y="406605"/>
            <a:ext cx="716430" cy="21694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411329" y="406605"/>
            <a:ext cx="716431" cy="21694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864260" y="406605"/>
            <a:ext cx="716430" cy="21694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7317191" y="406605"/>
            <a:ext cx="716430" cy="21694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8770122" y="406605"/>
            <a:ext cx="716431" cy="21694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0229404" y="412955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1"/>
                </a:lnTo>
                <a:lnTo>
                  <a:pt x="281572" y="182981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4"/>
                </a:lnTo>
                <a:lnTo>
                  <a:pt x="291046" y="167894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1"/>
                </a:lnTo>
                <a:lnTo>
                  <a:pt x="297089" y="182981"/>
                </a:lnTo>
                <a:lnTo>
                  <a:pt x="295295" y="178502"/>
                </a:lnTo>
              </a:path>
              <a:path w="462595" h="204245">
                <a:moveTo>
                  <a:pt x="291046" y="167894"/>
                </a:moveTo>
                <a:lnTo>
                  <a:pt x="287074" y="167894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4"/>
                </a:lnTo>
              </a:path>
              <a:path w="462595" h="204245">
                <a:moveTo>
                  <a:pt x="437817" y="28638"/>
                </a:moveTo>
                <a:lnTo>
                  <a:pt x="422048" y="28638"/>
                </a:lnTo>
                <a:lnTo>
                  <a:pt x="415435" y="29966"/>
                </a:lnTo>
                <a:lnTo>
                  <a:pt x="403289" y="35341"/>
                </a:lnTo>
                <a:lnTo>
                  <a:pt x="397824" y="39330"/>
                </a:lnTo>
                <a:lnTo>
                  <a:pt x="392989" y="44648"/>
                </a:lnTo>
                <a:lnTo>
                  <a:pt x="388457" y="49540"/>
                </a:lnTo>
                <a:lnTo>
                  <a:pt x="385015" y="54946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8"/>
                </a:lnTo>
                <a:lnTo>
                  <a:pt x="398547" y="121251"/>
                </a:lnTo>
                <a:lnTo>
                  <a:pt x="422411" y="131404"/>
                </a:lnTo>
                <a:lnTo>
                  <a:pt x="433887" y="131246"/>
                </a:lnTo>
                <a:lnTo>
                  <a:pt x="462595" y="118850"/>
                </a:lnTo>
                <a:lnTo>
                  <a:pt x="462595" y="114005"/>
                </a:lnTo>
                <a:lnTo>
                  <a:pt x="421538" y="114005"/>
                </a:lnTo>
                <a:lnTo>
                  <a:pt x="414556" y="111466"/>
                </a:lnTo>
                <a:lnTo>
                  <a:pt x="402836" y="101376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1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5"/>
                </a:lnTo>
                <a:lnTo>
                  <a:pt x="459711" y="38685"/>
                </a:lnTo>
                <a:lnTo>
                  <a:pt x="456546" y="36475"/>
                </a:lnTo>
                <a:lnTo>
                  <a:pt x="445762" y="30628"/>
                </a:lnTo>
                <a:lnTo>
                  <a:pt x="437817" y="28638"/>
                </a:lnTo>
              </a:path>
              <a:path w="462595" h="204245">
                <a:moveTo>
                  <a:pt x="462595" y="98054"/>
                </a:moveTo>
                <a:lnTo>
                  <a:pt x="456756" y="98054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5"/>
                </a:lnTo>
                <a:lnTo>
                  <a:pt x="435372" y="114005"/>
                </a:lnTo>
                <a:lnTo>
                  <a:pt x="462595" y="114005"/>
                </a:lnTo>
                <a:lnTo>
                  <a:pt x="462595" y="98054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9"/>
                </a:lnTo>
                <a:lnTo>
                  <a:pt x="458206" y="62863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599" y="179932"/>
                </a:lnTo>
                <a:lnTo>
                  <a:pt x="335472" y="179932"/>
                </a:lnTo>
                <a:lnTo>
                  <a:pt x="334657" y="179701"/>
                </a:lnTo>
                <a:lnTo>
                  <a:pt x="332759" y="176015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5"/>
                </a:lnTo>
                <a:lnTo>
                  <a:pt x="340164" y="177257"/>
                </a:lnTo>
                <a:lnTo>
                  <a:pt x="340001" y="178215"/>
                </a:lnTo>
                <a:lnTo>
                  <a:pt x="339662" y="178776"/>
                </a:lnTo>
                <a:lnTo>
                  <a:pt x="338528" y="179701"/>
                </a:lnTo>
                <a:lnTo>
                  <a:pt x="337686" y="179932"/>
                </a:lnTo>
                <a:lnTo>
                  <a:pt x="343599" y="179932"/>
                </a:lnTo>
                <a:lnTo>
                  <a:pt x="343755" y="179575"/>
                </a:lnTo>
                <a:lnTo>
                  <a:pt x="344053" y="178215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30"/>
                </a:moveTo>
                <a:lnTo>
                  <a:pt x="382337" y="166630"/>
                </a:lnTo>
                <a:lnTo>
                  <a:pt x="382337" y="182981"/>
                </a:lnTo>
                <a:lnTo>
                  <a:pt x="386322" y="182981"/>
                </a:lnTo>
                <a:lnTo>
                  <a:pt x="386322" y="166630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30"/>
                </a:lnTo>
                <a:lnTo>
                  <a:pt x="392118" y="166630"/>
                </a:lnTo>
                <a:lnTo>
                  <a:pt x="392118" y="163306"/>
                </a:lnTo>
              </a:path>
              <a:path w="462595" h="204245">
                <a:moveTo>
                  <a:pt x="435235" y="162951"/>
                </a:moveTo>
                <a:lnTo>
                  <a:pt x="430727" y="162951"/>
                </a:lnTo>
                <a:lnTo>
                  <a:pt x="429313" y="163210"/>
                </a:lnTo>
                <a:lnTo>
                  <a:pt x="422808" y="176404"/>
                </a:lnTo>
                <a:lnTo>
                  <a:pt x="423675" y="178870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8" y="179932"/>
                </a:lnTo>
                <a:lnTo>
                  <a:pt x="430792" y="179932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60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38" y="166911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51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5" y="166921"/>
                </a:lnTo>
                <a:lnTo>
                  <a:pt x="437316" y="169132"/>
                </a:lnTo>
                <a:lnTo>
                  <a:pt x="437813" y="170816"/>
                </a:lnTo>
                <a:lnTo>
                  <a:pt x="437813" y="175360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2"/>
                </a:lnTo>
                <a:lnTo>
                  <a:pt x="439998" y="179932"/>
                </a:lnTo>
                <a:lnTo>
                  <a:pt x="441042" y="178845"/>
                </a:lnTo>
                <a:lnTo>
                  <a:pt x="441888" y="176404"/>
                </a:lnTo>
                <a:lnTo>
                  <a:pt x="441906" y="169960"/>
                </a:lnTo>
                <a:lnTo>
                  <a:pt x="441035" y="167454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61"/>
                </a:lnTo>
                <a:lnTo>
                  <a:pt x="263057" y="82357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9"/>
                </a:lnTo>
                <a:lnTo>
                  <a:pt x="342089" y="121587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1" y="114324"/>
                </a:lnTo>
                <a:lnTo>
                  <a:pt x="300871" y="111398"/>
                </a:lnTo>
                <a:lnTo>
                  <a:pt x="289994" y="103418"/>
                </a:lnTo>
                <a:lnTo>
                  <a:pt x="283349" y="92583"/>
                </a:lnTo>
                <a:lnTo>
                  <a:pt x="281130" y="79568"/>
                </a:lnTo>
                <a:lnTo>
                  <a:pt x="281188" y="77448"/>
                </a:lnTo>
                <a:lnTo>
                  <a:pt x="284178" y="65480"/>
                </a:lnTo>
                <a:lnTo>
                  <a:pt x="292291" y="54436"/>
                </a:lnTo>
                <a:lnTo>
                  <a:pt x="302809" y="48142"/>
                </a:lnTo>
                <a:lnTo>
                  <a:pt x="316408" y="46092"/>
                </a:lnTo>
                <a:lnTo>
                  <a:pt x="364322" y="46092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4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2"/>
                </a:moveTo>
                <a:lnTo>
                  <a:pt x="316408" y="46092"/>
                </a:lnTo>
                <a:lnTo>
                  <a:pt x="328051" y="49231"/>
                </a:lnTo>
                <a:lnTo>
                  <a:pt x="339168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8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1" y="114324"/>
                </a:lnTo>
                <a:lnTo>
                  <a:pt x="364322" y="114324"/>
                </a:lnTo>
                <a:lnTo>
                  <a:pt x="364322" y="46092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2"/>
                </a:moveTo>
                <a:lnTo>
                  <a:pt x="15002" y="425"/>
                </a:lnTo>
                <a:lnTo>
                  <a:pt x="6986" y="39768"/>
                </a:lnTo>
                <a:lnTo>
                  <a:pt x="44" y="150226"/>
                </a:lnTo>
                <a:lnTo>
                  <a:pt x="0" y="154213"/>
                </a:lnTo>
                <a:lnTo>
                  <a:pt x="727" y="168521"/>
                </a:lnTo>
                <a:lnTo>
                  <a:pt x="4900" y="182151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4"/>
                </a:lnTo>
                <a:lnTo>
                  <a:pt x="200129" y="188867"/>
                </a:lnTo>
                <a:lnTo>
                  <a:pt x="214912" y="185025"/>
                </a:lnTo>
                <a:lnTo>
                  <a:pt x="225574" y="177390"/>
                </a:lnTo>
                <a:lnTo>
                  <a:pt x="228361" y="172968"/>
                </a:lnTo>
                <a:lnTo>
                  <a:pt x="49950" y="172968"/>
                </a:lnTo>
                <a:lnTo>
                  <a:pt x="42425" y="172901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4"/>
                </a:lnTo>
                <a:lnTo>
                  <a:pt x="210158" y="11491"/>
                </a:lnTo>
                <a:lnTo>
                  <a:pt x="200731" y="3375"/>
                </a:lnTo>
                <a:lnTo>
                  <a:pt x="190626" y="54"/>
                </a:lnTo>
                <a:lnTo>
                  <a:pt x="51771" y="-13932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3" y="30471"/>
                </a:lnTo>
                <a:lnTo>
                  <a:pt x="108234" y="57069"/>
                </a:lnTo>
                <a:lnTo>
                  <a:pt x="121363" y="93432"/>
                </a:lnTo>
                <a:lnTo>
                  <a:pt x="120469" y="108617"/>
                </a:lnTo>
                <a:lnTo>
                  <a:pt x="95258" y="154525"/>
                </a:lnTo>
                <a:lnTo>
                  <a:pt x="49950" y="172968"/>
                </a:lnTo>
                <a:lnTo>
                  <a:pt x="228361" y="172968"/>
                </a:lnTo>
                <a:lnTo>
                  <a:pt x="230445" y="169661"/>
                </a:lnTo>
                <a:lnTo>
                  <a:pt x="135038" y="169661"/>
                </a:lnTo>
                <a:lnTo>
                  <a:pt x="128216" y="169593"/>
                </a:lnTo>
                <a:lnTo>
                  <a:pt x="128216" y="29146"/>
                </a:lnTo>
                <a:lnTo>
                  <a:pt x="133763" y="29060"/>
                </a:lnTo>
                <a:lnTo>
                  <a:pt x="218723" y="29060"/>
                </a:lnTo>
                <a:lnTo>
                  <a:pt x="217868" y="25736"/>
                </a:lnTo>
              </a:path>
              <a:path w="462595" h="204245">
                <a:moveTo>
                  <a:pt x="218723" y="29060"/>
                </a:moveTo>
                <a:lnTo>
                  <a:pt x="133763" y="29060"/>
                </a:lnTo>
                <a:lnTo>
                  <a:pt x="147258" y="30240"/>
                </a:lnTo>
                <a:lnTo>
                  <a:pt x="159942" y="33639"/>
                </a:lnTo>
                <a:lnTo>
                  <a:pt x="191840" y="56868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9"/>
                </a:lnTo>
                <a:lnTo>
                  <a:pt x="135038" y="169661"/>
                </a:lnTo>
                <a:lnTo>
                  <a:pt x="230445" y="169661"/>
                </a:lnTo>
                <a:lnTo>
                  <a:pt x="232229" y="166830"/>
                </a:lnTo>
                <a:lnTo>
                  <a:pt x="234990" y="154213"/>
                </a:lnTo>
                <a:lnTo>
                  <a:pt x="233442" y="138676"/>
                </a:lnTo>
                <a:lnTo>
                  <a:pt x="231964" y="124908"/>
                </a:lnTo>
                <a:lnTo>
                  <a:pt x="230546" y="112528"/>
                </a:lnTo>
                <a:lnTo>
                  <a:pt x="229172" y="101158"/>
                </a:lnTo>
                <a:lnTo>
                  <a:pt x="221415" y="39532"/>
                </a:lnTo>
                <a:lnTo>
                  <a:pt x="218723" y="29060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5" y="160488"/>
                </a:lnTo>
                <a:lnTo>
                  <a:pt x="184002" y="138676"/>
                </a:lnTo>
                <a:lnTo>
                  <a:pt x="199565" y="105534"/>
                </a:lnTo>
                <a:lnTo>
                  <a:pt x="198567" y="90265"/>
                </a:lnTo>
                <a:lnTo>
                  <a:pt x="172228" y="48568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0" y="1184467"/>
            <a:ext cx="43059" cy="151831"/>
          </a:xfrm>
          <a:custGeom>
            <a:avLst/>
            <a:gdLst/>
            <a:ahLst/>
            <a:cxnLst/>
            <a:rect l="l" t="t" r="r" b="b"/>
            <a:pathLst>
              <a:path w="43059" h="151831">
                <a:moveTo>
                  <a:pt x="18597" y="85429"/>
                </a:moveTo>
                <a:lnTo>
                  <a:pt x="835" y="85429"/>
                </a:lnTo>
                <a:lnTo>
                  <a:pt x="835" y="97359"/>
                </a:lnTo>
                <a:lnTo>
                  <a:pt x="18597" y="97359"/>
                </a:lnTo>
                <a:lnTo>
                  <a:pt x="18597" y="85429"/>
                </a:lnTo>
                <a:close/>
              </a:path>
              <a:path w="43059" h="151831">
                <a:moveTo>
                  <a:pt x="0" y="10927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3"/>
                </a:lnTo>
                <a:lnTo>
                  <a:pt x="0" y="59951"/>
                </a:lnTo>
                <a:lnTo>
                  <a:pt x="0" y="86277"/>
                </a:lnTo>
                <a:lnTo>
                  <a:pt x="835" y="85429"/>
                </a:lnTo>
                <a:lnTo>
                  <a:pt x="18597" y="85429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7"/>
                </a:lnTo>
                <a:close/>
              </a:path>
              <a:path w="43059" h="151831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31">
                <a:moveTo>
                  <a:pt x="7073" y="144712"/>
                </a:moveTo>
                <a:lnTo>
                  <a:pt x="3200" y="145098"/>
                </a:lnTo>
                <a:lnTo>
                  <a:pt x="3463" y="147294"/>
                </a:lnTo>
                <a:lnTo>
                  <a:pt x="4255" y="148964"/>
                </a:lnTo>
                <a:lnTo>
                  <a:pt x="6918" y="151258"/>
                </a:lnTo>
                <a:lnTo>
                  <a:pt x="8830" y="151831"/>
                </a:lnTo>
                <a:lnTo>
                  <a:pt x="13025" y="151831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4" y="148479"/>
                </a:lnTo>
                <a:lnTo>
                  <a:pt x="10152" y="148479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9"/>
                </a:lnTo>
                <a:lnTo>
                  <a:pt x="7073" y="144712"/>
                </a:lnTo>
                <a:close/>
              </a:path>
              <a:path w="43059" h="151831">
                <a:moveTo>
                  <a:pt x="13561" y="131443"/>
                </a:moveTo>
                <a:lnTo>
                  <a:pt x="9589" y="131443"/>
                </a:lnTo>
                <a:lnTo>
                  <a:pt x="8308" y="131671"/>
                </a:lnTo>
                <a:lnTo>
                  <a:pt x="6173" y="132587"/>
                </a:lnTo>
                <a:lnTo>
                  <a:pt x="5356" y="133250"/>
                </a:lnTo>
                <a:lnTo>
                  <a:pt x="4226" y="135000"/>
                </a:lnTo>
                <a:lnTo>
                  <a:pt x="4035" y="135633"/>
                </a:lnTo>
                <a:lnTo>
                  <a:pt x="4048" y="138741"/>
                </a:lnTo>
                <a:lnTo>
                  <a:pt x="4542" y="139832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5"/>
                </a:lnTo>
                <a:lnTo>
                  <a:pt x="14881" y="147129"/>
                </a:lnTo>
                <a:lnTo>
                  <a:pt x="13594" y="148209"/>
                </a:lnTo>
                <a:lnTo>
                  <a:pt x="12632" y="148479"/>
                </a:lnTo>
                <a:lnTo>
                  <a:pt x="18534" y="148479"/>
                </a:lnTo>
                <a:lnTo>
                  <a:pt x="18882" y="147934"/>
                </a:lnTo>
                <a:lnTo>
                  <a:pt x="19071" y="147294"/>
                </a:lnTo>
                <a:lnTo>
                  <a:pt x="18958" y="143568"/>
                </a:lnTo>
                <a:lnTo>
                  <a:pt x="10036" y="138741"/>
                </a:lnTo>
                <a:lnTo>
                  <a:pt x="8823" y="138301"/>
                </a:lnTo>
                <a:lnTo>
                  <a:pt x="7989" y="137595"/>
                </a:lnTo>
                <a:lnTo>
                  <a:pt x="7888" y="137459"/>
                </a:lnTo>
                <a:lnTo>
                  <a:pt x="7736" y="137149"/>
                </a:lnTo>
                <a:lnTo>
                  <a:pt x="7851" y="135943"/>
                </a:lnTo>
                <a:lnTo>
                  <a:pt x="7945" y="135760"/>
                </a:lnTo>
                <a:lnTo>
                  <a:pt x="8977" y="135000"/>
                </a:lnTo>
                <a:lnTo>
                  <a:pt x="9907" y="134740"/>
                </a:lnTo>
                <a:lnTo>
                  <a:pt x="18154" y="134740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3"/>
                </a:lnTo>
                <a:close/>
              </a:path>
              <a:path w="43059" h="151831">
                <a:moveTo>
                  <a:pt x="18154" y="134740"/>
                </a:moveTo>
                <a:lnTo>
                  <a:pt x="12160" y="134740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9"/>
                </a:lnTo>
                <a:lnTo>
                  <a:pt x="18550" y="135633"/>
                </a:lnTo>
                <a:lnTo>
                  <a:pt x="18154" y="134740"/>
                </a:lnTo>
                <a:close/>
              </a:path>
              <a:path w="43059" h="151831">
                <a:moveTo>
                  <a:pt x="32374" y="1120"/>
                </a:moveTo>
                <a:lnTo>
                  <a:pt x="31122" y="1120"/>
                </a:lnTo>
                <a:lnTo>
                  <a:pt x="31122" y="7520"/>
                </a:lnTo>
                <a:lnTo>
                  <a:pt x="32374" y="7520"/>
                </a:lnTo>
                <a:lnTo>
                  <a:pt x="32374" y="1120"/>
                </a:lnTo>
                <a:close/>
              </a:path>
              <a:path w="43059" h="151831">
                <a:moveTo>
                  <a:pt x="34825" y="0"/>
                </a:moveTo>
                <a:lnTo>
                  <a:pt x="28681" y="0"/>
                </a:lnTo>
                <a:lnTo>
                  <a:pt x="28681" y="1120"/>
                </a:lnTo>
                <a:lnTo>
                  <a:pt x="34825" y="1120"/>
                </a:lnTo>
                <a:lnTo>
                  <a:pt x="34825" y="0"/>
                </a:lnTo>
                <a:close/>
              </a:path>
              <a:path w="43059" h="151831">
                <a:moveTo>
                  <a:pt x="37515" y="0"/>
                </a:moveTo>
                <a:lnTo>
                  <a:pt x="35669" y="0"/>
                </a:lnTo>
                <a:lnTo>
                  <a:pt x="35669" y="7520"/>
                </a:lnTo>
                <a:lnTo>
                  <a:pt x="36821" y="7520"/>
                </a:lnTo>
                <a:lnTo>
                  <a:pt x="36821" y="1120"/>
                </a:lnTo>
                <a:lnTo>
                  <a:pt x="37869" y="1120"/>
                </a:lnTo>
                <a:lnTo>
                  <a:pt x="37515" y="0"/>
                </a:lnTo>
                <a:close/>
              </a:path>
              <a:path w="43059" h="151831">
                <a:moveTo>
                  <a:pt x="37869" y="1120"/>
                </a:moveTo>
                <a:lnTo>
                  <a:pt x="36821" y="1120"/>
                </a:lnTo>
                <a:lnTo>
                  <a:pt x="38840" y="7520"/>
                </a:lnTo>
                <a:lnTo>
                  <a:pt x="39978" y="7520"/>
                </a:lnTo>
                <a:lnTo>
                  <a:pt x="40442" y="6005"/>
                </a:lnTo>
                <a:lnTo>
                  <a:pt x="39413" y="6005"/>
                </a:lnTo>
                <a:lnTo>
                  <a:pt x="37869" y="1120"/>
                </a:lnTo>
                <a:close/>
              </a:path>
              <a:path w="43059" h="151831">
                <a:moveTo>
                  <a:pt x="43059" y="1210"/>
                </a:moveTo>
                <a:lnTo>
                  <a:pt x="41911" y="1210"/>
                </a:lnTo>
                <a:lnTo>
                  <a:pt x="41911" y="7520"/>
                </a:lnTo>
                <a:lnTo>
                  <a:pt x="43059" y="7520"/>
                </a:lnTo>
                <a:lnTo>
                  <a:pt x="43059" y="1210"/>
                </a:lnTo>
                <a:close/>
              </a:path>
              <a:path w="43059" h="151831">
                <a:moveTo>
                  <a:pt x="43059" y="0"/>
                </a:moveTo>
                <a:lnTo>
                  <a:pt x="41248" y="0"/>
                </a:lnTo>
                <a:lnTo>
                  <a:pt x="39413" y="6005"/>
                </a:lnTo>
                <a:lnTo>
                  <a:pt x="40442" y="6005"/>
                </a:lnTo>
                <a:lnTo>
                  <a:pt x="41911" y="1210"/>
                </a:lnTo>
                <a:lnTo>
                  <a:pt x="43059" y="1210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785909" y="1146611"/>
            <a:ext cx="716431" cy="21694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2238841" y="1146611"/>
            <a:ext cx="716430" cy="21694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691772" y="1146611"/>
            <a:ext cx="716430" cy="2169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5144703" y="1146611"/>
            <a:ext cx="716430" cy="21694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6597635" y="1146611"/>
            <a:ext cx="716430" cy="21694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8050565" y="1146611"/>
            <a:ext cx="716430" cy="2169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9503496" y="1146611"/>
            <a:ext cx="716430" cy="2169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52535" y="1841310"/>
            <a:ext cx="716431" cy="21694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1505467" y="1841310"/>
            <a:ext cx="716430" cy="21694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2958397" y="1841310"/>
            <a:ext cx="716430" cy="21694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4411328" y="1841310"/>
            <a:ext cx="716431" cy="21694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5864260" y="1841310"/>
            <a:ext cx="716430" cy="21694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7317191" y="1841310"/>
            <a:ext cx="716430" cy="21694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8770122" y="1841310"/>
            <a:ext cx="716431" cy="21694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10229404" y="1847660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0"/>
                </a:lnTo>
                <a:lnTo>
                  <a:pt x="281572" y="182980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2"/>
                </a:lnTo>
                <a:lnTo>
                  <a:pt x="291046" y="167892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0"/>
                </a:lnTo>
                <a:lnTo>
                  <a:pt x="297089" y="182980"/>
                </a:lnTo>
                <a:lnTo>
                  <a:pt x="295295" y="178502"/>
                </a:lnTo>
              </a:path>
              <a:path w="462595" h="204245">
                <a:moveTo>
                  <a:pt x="291046" y="167892"/>
                </a:moveTo>
                <a:lnTo>
                  <a:pt x="287074" y="167892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2"/>
                </a:lnTo>
              </a:path>
              <a:path w="462595" h="204245">
                <a:moveTo>
                  <a:pt x="437817" y="28637"/>
                </a:moveTo>
                <a:lnTo>
                  <a:pt x="422048" y="28637"/>
                </a:lnTo>
                <a:lnTo>
                  <a:pt x="415435" y="29965"/>
                </a:lnTo>
                <a:lnTo>
                  <a:pt x="403289" y="35341"/>
                </a:lnTo>
                <a:lnTo>
                  <a:pt x="397824" y="39329"/>
                </a:lnTo>
                <a:lnTo>
                  <a:pt x="392989" y="44646"/>
                </a:lnTo>
                <a:lnTo>
                  <a:pt x="388457" y="49538"/>
                </a:lnTo>
                <a:lnTo>
                  <a:pt x="385015" y="54946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7"/>
                </a:lnTo>
                <a:lnTo>
                  <a:pt x="398547" y="121251"/>
                </a:lnTo>
                <a:lnTo>
                  <a:pt x="422411" y="131403"/>
                </a:lnTo>
                <a:lnTo>
                  <a:pt x="433887" y="131245"/>
                </a:lnTo>
                <a:lnTo>
                  <a:pt x="462595" y="118850"/>
                </a:lnTo>
                <a:lnTo>
                  <a:pt x="462595" y="114004"/>
                </a:lnTo>
                <a:lnTo>
                  <a:pt x="421538" y="114004"/>
                </a:lnTo>
                <a:lnTo>
                  <a:pt x="414557" y="111466"/>
                </a:lnTo>
                <a:lnTo>
                  <a:pt x="402836" y="101375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5"/>
                </a:lnTo>
                <a:lnTo>
                  <a:pt x="398217" y="70865"/>
                </a:lnTo>
                <a:lnTo>
                  <a:pt x="400330" y="63072"/>
                </a:lnTo>
                <a:lnTo>
                  <a:pt x="404225" y="56940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4"/>
                </a:lnTo>
                <a:lnTo>
                  <a:pt x="459711" y="38685"/>
                </a:lnTo>
                <a:lnTo>
                  <a:pt x="456547" y="36474"/>
                </a:lnTo>
                <a:lnTo>
                  <a:pt x="445762" y="30628"/>
                </a:lnTo>
                <a:lnTo>
                  <a:pt x="437817" y="28637"/>
                </a:lnTo>
              </a:path>
              <a:path w="462595" h="204245">
                <a:moveTo>
                  <a:pt x="462595" y="98052"/>
                </a:moveTo>
                <a:lnTo>
                  <a:pt x="456756" y="98052"/>
                </a:lnTo>
                <a:lnTo>
                  <a:pt x="453919" y="103129"/>
                </a:lnTo>
                <a:lnTo>
                  <a:pt x="450143" y="107055"/>
                </a:lnTo>
                <a:lnTo>
                  <a:pt x="440656" y="112614"/>
                </a:lnTo>
                <a:lnTo>
                  <a:pt x="435372" y="114004"/>
                </a:lnTo>
                <a:lnTo>
                  <a:pt x="462595" y="114004"/>
                </a:lnTo>
                <a:lnTo>
                  <a:pt x="462595" y="98052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8"/>
                </a:lnTo>
                <a:lnTo>
                  <a:pt x="458206" y="62862"/>
                </a:lnTo>
                <a:lnTo>
                  <a:pt x="460381" y="70865"/>
                </a:lnTo>
                <a:lnTo>
                  <a:pt x="462595" y="70865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600" y="179931"/>
                </a:lnTo>
                <a:lnTo>
                  <a:pt x="335472" y="179931"/>
                </a:lnTo>
                <a:lnTo>
                  <a:pt x="334661" y="179701"/>
                </a:lnTo>
                <a:lnTo>
                  <a:pt x="332759" y="176014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4"/>
                </a:lnTo>
                <a:lnTo>
                  <a:pt x="340165" y="177256"/>
                </a:lnTo>
                <a:lnTo>
                  <a:pt x="340001" y="178214"/>
                </a:lnTo>
                <a:lnTo>
                  <a:pt x="339662" y="178775"/>
                </a:lnTo>
                <a:lnTo>
                  <a:pt x="338528" y="179701"/>
                </a:lnTo>
                <a:lnTo>
                  <a:pt x="337686" y="179931"/>
                </a:lnTo>
                <a:lnTo>
                  <a:pt x="343600" y="179931"/>
                </a:lnTo>
                <a:lnTo>
                  <a:pt x="343755" y="179575"/>
                </a:lnTo>
                <a:lnTo>
                  <a:pt x="344053" y="178214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29"/>
                </a:moveTo>
                <a:lnTo>
                  <a:pt x="382337" y="166629"/>
                </a:lnTo>
                <a:lnTo>
                  <a:pt x="382337" y="182980"/>
                </a:lnTo>
                <a:lnTo>
                  <a:pt x="386322" y="182980"/>
                </a:lnTo>
                <a:lnTo>
                  <a:pt x="386322" y="166629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29"/>
                </a:lnTo>
                <a:lnTo>
                  <a:pt x="392118" y="166629"/>
                </a:lnTo>
                <a:lnTo>
                  <a:pt x="392118" y="163306"/>
                </a:lnTo>
              </a:path>
              <a:path w="462595" h="204245">
                <a:moveTo>
                  <a:pt x="435235" y="162949"/>
                </a:moveTo>
                <a:lnTo>
                  <a:pt x="430727" y="162949"/>
                </a:lnTo>
                <a:lnTo>
                  <a:pt x="429313" y="163208"/>
                </a:lnTo>
                <a:lnTo>
                  <a:pt x="422808" y="176402"/>
                </a:lnTo>
                <a:lnTo>
                  <a:pt x="423675" y="178869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9" y="179931"/>
                </a:lnTo>
                <a:lnTo>
                  <a:pt x="430792" y="179931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59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41" y="166909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49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6" y="166921"/>
                </a:lnTo>
                <a:lnTo>
                  <a:pt x="437316" y="169130"/>
                </a:lnTo>
                <a:lnTo>
                  <a:pt x="437813" y="170816"/>
                </a:lnTo>
                <a:lnTo>
                  <a:pt x="437813" y="175359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1"/>
                </a:lnTo>
                <a:lnTo>
                  <a:pt x="439999" y="179931"/>
                </a:lnTo>
                <a:lnTo>
                  <a:pt x="441042" y="178843"/>
                </a:lnTo>
                <a:lnTo>
                  <a:pt x="441889" y="176402"/>
                </a:lnTo>
                <a:lnTo>
                  <a:pt x="441906" y="169959"/>
                </a:lnTo>
                <a:lnTo>
                  <a:pt x="441035" y="167453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59"/>
                </a:lnTo>
                <a:lnTo>
                  <a:pt x="263057" y="82358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8"/>
                </a:lnTo>
                <a:lnTo>
                  <a:pt x="342089" y="121585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0" y="114324"/>
                </a:lnTo>
                <a:lnTo>
                  <a:pt x="300871" y="111397"/>
                </a:lnTo>
                <a:lnTo>
                  <a:pt x="289994" y="103416"/>
                </a:lnTo>
                <a:lnTo>
                  <a:pt x="283349" y="92583"/>
                </a:lnTo>
                <a:lnTo>
                  <a:pt x="281130" y="79566"/>
                </a:lnTo>
                <a:lnTo>
                  <a:pt x="281188" y="77446"/>
                </a:lnTo>
                <a:lnTo>
                  <a:pt x="284179" y="65479"/>
                </a:lnTo>
                <a:lnTo>
                  <a:pt x="292292" y="54434"/>
                </a:lnTo>
                <a:lnTo>
                  <a:pt x="302810" y="48141"/>
                </a:lnTo>
                <a:lnTo>
                  <a:pt x="316409" y="46090"/>
                </a:lnTo>
                <a:lnTo>
                  <a:pt x="364322" y="46090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3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0"/>
                </a:moveTo>
                <a:lnTo>
                  <a:pt x="316409" y="46090"/>
                </a:lnTo>
                <a:lnTo>
                  <a:pt x="328051" y="49231"/>
                </a:lnTo>
                <a:lnTo>
                  <a:pt x="339169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7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0" y="114324"/>
                </a:lnTo>
                <a:lnTo>
                  <a:pt x="364322" y="114324"/>
                </a:lnTo>
                <a:lnTo>
                  <a:pt x="364322" y="46090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3"/>
                </a:moveTo>
                <a:lnTo>
                  <a:pt x="15001" y="425"/>
                </a:lnTo>
                <a:lnTo>
                  <a:pt x="6986" y="39768"/>
                </a:lnTo>
                <a:lnTo>
                  <a:pt x="44" y="150225"/>
                </a:lnTo>
                <a:lnTo>
                  <a:pt x="0" y="154212"/>
                </a:lnTo>
                <a:lnTo>
                  <a:pt x="727" y="168520"/>
                </a:lnTo>
                <a:lnTo>
                  <a:pt x="4900" y="182150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3"/>
                </a:lnTo>
                <a:lnTo>
                  <a:pt x="200129" y="188866"/>
                </a:lnTo>
                <a:lnTo>
                  <a:pt x="214912" y="185024"/>
                </a:lnTo>
                <a:lnTo>
                  <a:pt x="225575" y="177389"/>
                </a:lnTo>
                <a:lnTo>
                  <a:pt x="228361" y="172968"/>
                </a:lnTo>
                <a:lnTo>
                  <a:pt x="49952" y="172968"/>
                </a:lnTo>
                <a:lnTo>
                  <a:pt x="42425" y="172900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3"/>
                </a:lnTo>
                <a:lnTo>
                  <a:pt x="210158" y="11490"/>
                </a:lnTo>
                <a:lnTo>
                  <a:pt x="200731" y="3374"/>
                </a:lnTo>
                <a:lnTo>
                  <a:pt x="190626" y="53"/>
                </a:lnTo>
                <a:lnTo>
                  <a:pt x="51771" y="-13933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4" y="30471"/>
                </a:lnTo>
                <a:lnTo>
                  <a:pt x="108233" y="57067"/>
                </a:lnTo>
                <a:lnTo>
                  <a:pt x="121363" y="93431"/>
                </a:lnTo>
                <a:lnTo>
                  <a:pt x="120469" y="108616"/>
                </a:lnTo>
                <a:lnTo>
                  <a:pt x="95258" y="154524"/>
                </a:lnTo>
                <a:lnTo>
                  <a:pt x="49952" y="172968"/>
                </a:lnTo>
                <a:lnTo>
                  <a:pt x="228361" y="172968"/>
                </a:lnTo>
                <a:lnTo>
                  <a:pt x="230445" y="169660"/>
                </a:lnTo>
                <a:lnTo>
                  <a:pt x="135038" y="169660"/>
                </a:lnTo>
                <a:lnTo>
                  <a:pt x="128216" y="169591"/>
                </a:lnTo>
                <a:lnTo>
                  <a:pt x="128216" y="29145"/>
                </a:lnTo>
                <a:lnTo>
                  <a:pt x="133763" y="29058"/>
                </a:lnTo>
                <a:lnTo>
                  <a:pt x="218722" y="29058"/>
                </a:lnTo>
                <a:lnTo>
                  <a:pt x="217868" y="25736"/>
                </a:lnTo>
              </a:path>
              <a:path w="462595" h="204245">
                <a:moveTo>
                  <a:pt x="218722" y="29058"/>
                </a:moveTo>
                <a:lnTo>
                  <a:pt x="133763" y="29058"/>
                </a:lnTo>
                <a:lnTo>
                  <a:pt x="147258" y="30239"/>
                </a:lnTo>
                <a:lnTo>
                  <a:pt x="159942" y="33638"/>
                </a:lnTo>
                <a:lnTo>
                  <a:pt x="191840" y="56867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8"/>
                </a:lnTo>
                <a:lnTo>
                  <a:pt x="135038" y="169660"/>
                </a:lnTo>
                <a:lnTo>
                  <a:pt x="230445" y="169660"/>
                </a:lnTo>
                <a:lnTo>
                  <a:pt x="232229" y="166829"/>
                </a:lnTo>
                <a:lnTo>
                  <a:pt x="234990" y="154212"/>
                </a:lnTo>
                <a:lnTo>
                  <a:pt x="233442" y="138676"/>
                </a:lnTo>
                <a:lnTo>
                  <a:pt x="231964" y="124907"/>
                </a:lnTo>
                <a:lnTo>
                  <a:pt x="230546" y="112527"/>
                </a:lnTo>
                <a:lnTo>
                  <a:pt x="229172" y="101157"/>
                </a:lnTo>
                <a:lnTo>
                  <a:pt x="221415" y="39531"/>
                </a:lnTo>
                <a:lnTo>
                  <a:pt x="218722" y="29058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4" y="160488"/>
                </a:lnTo>
                <a:lnTo>
                  <a:pt x="184001" y="138676"/>
                </a:lnTo>
                <a:lnTo>
                  <a:pt x="199565" y="105533"/>
                </a:lnTo>
                <a:lnTo>
                  <a:pt x="198567" y="90264"/>
                </a:lnTo>
                <a:lnTo>
                  <a:pt x="172229" y="48567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0" y="2619172"/>
            <a:ext cx="43059" cy="151829"/>
          </a:xfrm>
          <a:custGeom>
            <a:avLst/>
            <a:gdLst/>
            <a:ahLst/>
            <a:cxnLst/>
            <a:rect l="l" t="t" r="r" b="b"/>
            <a:pathLst>
              <a:path w="43059" h="151829">
                <a:moveTo>
                  <a:pt x="18597" y="85427"/>
                </a:moveTo>
                <a:lnTo>
                  <a:pt x="835" y="85427"/>
                </a:lnTo>
                <a:lnTo>
                  <a:pt x="835" y="97358"/>
                </a:lnTo>
                <a:lnTo>
                  <a:pt x="18597" y="97358"/>
                </a:lnTo>
                <a:lnTo>
                  <a:pt x="18597" y="85427"/>
                </a:lnTo>
                <a:close/>
              </a:path>
              <a:path w="43059" h="151829">
                <a:moveTo>
                  <a:pt x="0" y="10925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2"/>
                </a:lnTo>
                <a:lnTo>
                  <a:pt x="0" y="59950"/>
                </a:lnTo>
                <a:lnTo>
                  <a:pt x="0" y="86277"/>
                </a:lnTo>
                <a:lnTo>
                  <a:pt x="835" y="85427"/>
                </a:lnTo>
                <a:lnTo>
                  <a:pt x="18597" y="85427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5"/>
                </a:lnTo>
                <a:close/>
              </a:path>
              <a:path w="43059" h="151829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29">
                <a:moveTo>
                  <a:pt x="7073" y="144712"/>
                </a:moveTo>
                <a:lnTo>
                  <a:pt x="3200" y="145097"/>
                </a:lnTo>
                <a:lnTo>
                  <a:pt x="3463" y="147293"/>
                </a:lnTo>
                <a:lnTo>
                  <a:pt x="4255" y="148964"/>
                </a:lnTo>
                <a:lnTo>
                  <a:pt x="6918" y="151256"/>
                </a:lnTo>
                <a:lnTo>
                  <a:pt x="8830" y="151829"/>
                </a:lnTo>
                <a:lnTo>
                  <a:pt x="13025" y="151829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5" y="148478"/>
                </a:lnTo>
                <a:lnTo>
                  <a:pt x="10152" y="148478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8"/>
                </a:lnTo>
                <a:lnTo>
                  <a:pt x="7073" y="144712"/>
                </a:lnTo>
                <a:close/>
              </a:path>
              <a:path w="43059" h="151829">
                <a:moveTo>
                  <a:pt x="13561" y="131442"/>
                </a:moveTo>
                <a:lnTo>
                  <a:pt x="9589" y="131442"/>
                </a:lnTo>
                <a:lnTo>
                  <a:pt x="8308" y="131669"/>
                </a:lnTo>
                <a:lnTo>
                  <a:pt x="6173" y="132587"/>
                </a:lnTo>
                <a:lnTo>
                  <a:pt x="5356" y="133249"/>
                </a:lnTo>
                <a:lnTo>
                  <a:pt x="4226" y="134999"/>
                </a:lnTo>
                <a:lnTo>
                  <a:pt x="4035" y="135633"/>
                </a:lnTo>
                <a:lnTo>
                  <a:pt x="4048" y="138739"/>
                </a:lnTo>
                <a:lnTo>
                  <a:pt x="4542" y="139830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4"/>
                </a:lnTo>
                <a:lnTo>
                  <a:pt x="14881" y="147128"/>
                </a:lnTo>
                <a:lnTo>
                  <a:pt x="13594" y="148207"/>
                </a:lnTo>
                <a:lnTo>
                  <a:pt x="12632" y="148478"/>
                </a:lnTo>
                <a:lnTo>
                  <a:pt x="18535" y="148478"/>
                </a:lnTo>
                <a:lnTo>
                  <a:pt x="18882" y="147934"/>
                </a:lnTo>
                <a:lnTo>
                  <a:pt x="19071" y="147293"/>
                </a:lnTo>
                <a:lnTo>
                  <a:pt x="18958" y="143568"/>
                </a:lnTo>
                <a:lnTo>
                  <a:pt x="10036" y="138739"/>
                </a:lnTo>
                <a:lnTo>
                  <a:pt x="8823" y="138300"/>
                </a:lnTo>
                <a:lnTo>
                  <a:pt x="7991" y="137595"/>
                </a:lnTo>
                <a:lnTo>
                  <a:pt x="7888" y="137458"/>
                </a:lnTo>
                <a:lnTo>
                  <a:pt x="7736" y="137148"/>
                </a:lnTo>
                <a:lnTo>
                  <a:pt x="7851" y="135943"/>
                </a:lnTo>
                <a:lnTo>
                  <a:pt x="7945" y="135759"/>
                </a:lnTo>
                <a:lnTo>
                  <a:pt x="8977" y="134999"/>
                </a:lnTo>
                <a:lnTo>
                  <a:pt x="9907" y="134740"/>
                </a:lnTo>
                <a:lnTo>
                  <a:pt x="18154" y="134740"/>
                </a:lnTo>
                <a:lnTo>
                  <a:pt x="17903" y="134175"/>
                </a:lnTo>
                <a:lnTo>
                  <a:pt x="15415" y="131986"/>
                </a:lnTo>
                <a:lnTo>
                  <a:pt x="13561" y="131442"/>
                </a:lnTo>
                <a:close/>
              </a:path>
              <a:path w="43059" h="151829">
                <a:moveTo>
                  <a:pt x="18154" y="134740"/>
                </a:moveTo>
                <a:lnTo>
                  <a:pt x="12160" y="134740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8"/>
                </a:lnTo>
                <a:lnTo>
                  <a:pt x="18550" y="135633"/>
                </a:lnTo>
                <a:lnTo>
                  <a:pt x="18154" y="134740"/>
                </a:lnTo>
                <a:close/>
              </a:path>
              <a:path w="43059" h="151829">
                <a:moveTo>
                  <a:pt x="32374" y="1118"/>
                </a:moveTo>
                <a:lnTo>
                  <a:pt x="31122" y="1118"/>
                </a:lnTo>
                <a:lnTo>
                  <a:pt x="31122" y="7519"/>
                </a:lnTo>
                <a:lnTo>
                  <a:pt x="32374" y="7519"/>
                </a:lnTo>
                <a:lnTo>
                  <a:pt x="32374" y="1118"/>
                </a:lnTo>
                <a:close/>
              </a:path>
              <a:path w="43059" h="151829">
                <a:moveTo>
                  <a:pt x="34825" y="0"/>
                </a:moveTo>
                <a:lnTo>
                  <a:pt x="28681" y="0"/>
                </a:lnTo>
                <a:lnTo>
                  <a:pt x="28681" y="1118"/>
                </a:lnTo>
                <a:lnTo>
                  <a:pt x="34825" y="1118"/>
                </a:lnTo>
                <a:lnTo>
                  <a:pt x="34825" y="0"/>
                </a:lnTo>
                <a:close/>
              </a:path>
              <a:path w="43059" h="151829">
                <a:moveTo>
                  <a:pt x="37515" y="0"/>
                </a:moveTo>
                <a:lnTo>
                  <a:pt x="35669" y="0"/>
                </a:lnTo>
                <a:lnTo>
                  <a:pt x="35669" y="7519"/>
                </a:lnTo>
                <a:lnTo>
                  <a:pt x="36821" y="7519"/>
                </a:lnTo>
                <a:lnTo>
                  <a:pt x="36821" y="1118"/>
                </a:lnTo>
                <a:lnTo>
                  <a:pt x="37869" y="1118"/>
                </a:lnTo>
                <a:lnTo>
                  <a:pt x="37515" y="0"/>
                </a:lnTo>
                <a:close/>
              </a:path>
              <a:path w="43059" h="151829">
                <a:moveTo>
                  <a:pt x="37869" y="1118"/>
                </a:moveTo>
                <a:lnTo>
                  <a:pt x="36821" y="1118"/>
                </a:lnTo>
                <a:lnTo>
                  <a:pt x="38840" y="7519"/>
                </a:lnTo>
                <a:lnTo>
                  <a:pt x="39978" y="7519"/>
                </a:lnTo>
                <a:lnTo>
                  <a:pt x="40442" y="6004"/>
                </a:lnTo>
                <a:lnTo>
                  <a:pt x="39413" y="6004"/>
                </a:lnTo>
                <a:lnTo>
                  <a:pt x="37869" y="1118"/>
                </a:lnTo>
                <a:close/>
              </a:path>
              <a:path w="43059" h="151829">
                <a:moveTo>
                  <a:pt x="43059" y="1209"/>
                </a:moveTo>
                <a:lnTo>
                  <a:pt x="41911" y="1209"/>
                </a:lnTo>
                <a:lnTo>
                  <a:pt x="41911" y="7519"/>
                </a:lnTo>
                <a:lnTo>
                  <a:pt x="43059" y="7519"/>
                </a:lnTo>
                <a:lnTo>
                  <a:pt x="43059" y="1209"/>
                </a:lnTo>
                <a:close/>
              </a:path>
              <a:path w="43059" h="151829">
                <a:moveTo>
                  <a:pt x="43059" y="0"/>
                </a:moveTo>
                <a:lnTo>
                  <a:pt x="41248" y="0"/>
                </a:lnTo>
                <a:lnTo>
                  <a:pt x="39413" y="6004"/>
                </a:lnTo>
                <a:lnTo>
                  <a:pt x="40442" y="6004"/>
                </a:lnTo>
                <a:lnTo>
                  <a:pt x="41911" y="1209"/>
                </a:lnTo>
                <a:lnTo>
                  <a:pt x="43059" y="1209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785909" y="2581315"/>
            <a:ext cx="716431" cy="21694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2238841" y="2581315"/>
            <a:ext cx="716430" cy="216945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3691772" y="2581315"/>
            <a:ext cx="716430" cy="21694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5144703" y="2581315"/>
            <a:ext cx="716430" cy="216945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6597635" y="2581315"/>
            <a:ext cx="716430" cy="216945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8050565" y="2581315"/>
            <a:ext cx="716430" cy="21694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9503496" y="2581315"/>
            <a:ext cx="716430" cy="21694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52535" y="3276014"/>
            <a:ext cx="716431" cy="2169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1505467" y="3276014"/>
            <a:ext cx="716430" cy="2169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2958397" y="3276014"/>
            <a:ext cx="716430" cy="21694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4411329" y="3276014"/>
            <a:ext cx="716431" cy="21694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5864260" y="3276014"/>
            <a:ext cx="716430" cy="21694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7317191" y="3276014"/>
            <a:ext cx="716430" cy="21694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8770122" y="3276014"/>
            <a:ext cx="716431" cy="21694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10229404" y="3282364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1"/>
                </a:lnTo>
                <a:lnTo>
                  <a:pt x="281572" y="182981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4"/>
                </a:lnTo>
                <a:lnTo>
                  <a:pt x="291046" y="167894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1"/>
                </a:lnTo>
                <a:lnTo>
                  <a:pt x="297089" y="182981"/>
                </a:lnTo>
                <a:lnTo>
                  <a:pt x="295295" y="178502"/>
                </a:lnTo>
              </a:path>
              <a:path w="462595" h="204245">
                <a:moveTo>
                  <a:pt x="291046" y="167894"/>
                </a:moveTo>
                <a:lnTo>
                  <a:pt x="287074" y="167894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4"/>
                </a:lnTo>
              </a:path>
              <a:path w="462595" h="204245">
                <a:moveTo>
                  <a:pt x="437817" y="28638"/>
                </a:moveTo>
                <a:lnTo>
                  <a:pt x="422048" y="28638"/>
                </a:lnTo>
                <a:lnTo>
                  <a:pt x="415435" y="29966"/>
                </a:lnTo>
                <a:lnTo>
                  <a:pt x="403289" y="35341"/>
                </a:lnTo>
                <a:lnTo>
                  <a:pt x="397824" y="39330"/>
                </a:lnTo>
                <a:lnTo>
                  <a:pt x="392989" y="44648"/>
                </a:lnTo>
                <a:lnTo>
                  <a:pt x="388457" y="49540"/>
                </a:lnTo>
                <a:lnTo>
                  <a:pt x="385015" y="54947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8"/>
                </a:lnTo>
                <a:lnTo>
                  <a:pt x="398547" y="121251"/>
                </a:lnTo>
                <a:lnTo>
                  <a:pt x="422411" y="131404"/>
                </a:lnTo>
                <a:lnTo>
                  <a:pt x="433887" y="131246"/>
                </a:lnTo>
                <a:lnTo>
                  <a:pt x="462595" y="118850"/>
                </a:lnTo>
                <a:lnTo>
                  <a:pt x="462595" y="114005"/>
                </a:lnTo>
                <a:lnTo>
                  <a:pt x="421538" y="114005"/>
                </a:lnTo>
                <a:lnTo>
                  <a:pt x="414556" y="111466"/>
                </a:lnTo>
                <a:lnTo>
                  <a:pt x="402836" y="101376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1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5"/>
                </a:lnTo>
                <a:lnTo>
                  <a:pt x="459711" y="38685"/>
                </a:lnTo>
                <a:lnTo>
                  <a:pt x="456546" y="36475"/>
                </a:lnTo>
                <a:lnTo>
                  <a:pt x="445762" y="30628"/>
                </a:lnTo>
                <a:lnTo>
                  <a:pt x="437817" y="28638"/>
                </a:lnTo>
              </a:path>
              <a:path w="462595" h="204245">
                <a:moveTo>
                  <a:pt x="462595" y="98054"/>
                </a:moveTo>
                <a:lnTo>
                  <a:pt x="456756" y="98054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5"/>
                </a:lnTo>
                <a:lnTo>
                  <a:pt x="435372" y="114005"/>
                </a:lnTo>
                <a:lnTo>
                  <a:pt x="462595" y="114005"/>
                </a:lnTo>
                <a:lnTo>
                  <a:pt x="462595" y="98054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9"/>
                </a:lnTo>
                <a:lnTo>
                  <a:pt x="458206" y="62863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599" y="179932"/>
                </a:lnTo>
                <a:lnTo>
                  <a:pt x="335472" y="179932"/>
                </a:lnTo>
                <a:lnTo>
                  <a:pt x="334657" y="179701"/>
                </a:lnTo>
                <a:lnTo>
                  <a:pt x="332759" y="176015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5"/>
                </a:lnTo>
                <a:lnTo>
                  <a:pt x="340164" y="177257"/>
                </a:lnTo>
                <a:lnTo>
                  <a:pt x="340001" y="178215"/>
                </a:lnTo>
                <a:lnTo>
                  <a:pt x="339662" y="178776"/>
                </a:lnTo>
                <a:lnTo>
                  <a:pt x="338528" y="179701"/>
                </a:lnTo>
                <a:lnTo>
                  <a:pt x="337686" y="179932"/>
                </a:lnTo>
                <a:lnTo>
                  <a:pt x="343599" y="179932"/>
                </a:lnTo>
                <a:lnTo>
                  <a:pt x="343755" y="179575"/>
                </a:lnTo>
                <a:lnTo>
                  <a:pt x="344053" y="178215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30"/>
                </a:moveTo>
                <a:lnTo>
                  <a:pt x="382337" y="166630"/>
                </a:lnTo>
                <a:lnTo>
                  <a:pt x="382337" y="182981"/>
                </a:lnTo>
                <a:lnTo>
                  <a:pt x="386322" y="182981"/>
                </a:lnTo>
                <a:lnTo>
                  <a:pt x="386322" y="166630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30"/>
                </a:lnTo>
                <a:lnTo>
                  <a:pt x="392118" y="166630"/>
                </a:lnTo>
                <a:lnTo>
                  <a:pt x="392118" y="163306"/>
                </a:lnTo>
              </a:path>
              <a:path w="462595" h="204245">
                <a:moveTo>
                  <a:pt x="435235" y="162951"/>
                </a:moveTo>
                <a:lnTo>
                  <a:pt x="430727" y="162951"/>
                </a:lnTo>
                <a:lnTo>
                  <a:pt x="429313" y="163210"/>
                </a:lnTo>
                <a:lnTo>
                  <a:pt x="422808" y="176404"/>
                </a:lnTo>
                <a:lnTo>
                  <a:pt x="423675" y="178870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8" y="179932"/>
                </a:lnTo>
                <a:lnTo>
                  <a:pt x="430792" y="179932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60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38" y="166911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51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5" y="166921"/>
                </a:lnTo>
                <a:lnTo>
                  <a:pt x="437316" y="169132"/>
                </a:lnTo>
                <a:lnTo>
                  <a:pt x="437813" y="170816"/>
                </a:lnTo>
                <a:lnTo>
                  <a:pt x="437813" y="175360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2"/>
                </a:lnTo>
                <a:lnTo>
                  <a:pt x="439998" y="179932"/>
                </a:lnTo>
                <a:lnTo>
                  <a:pt x="441042" y="178845"/>
                </a:lnTo>
                <a:lnTo>
                  <a:pt x="441888" y="176404"/>
                </a:lnTo>
                <a:lnTo>
                  <a:pt x="441906" y="169960"/>
                </a:lnTo>
                <a:lnTo>
                  <a:pt x="441035" y="167454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61"/>
                </a:lnTo>
                <a:lnTo>
                  <a:pt x="263057" y="82357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9"/>
                </a:lnTo>
                <a:lnTo>
                  <a:pt x="342089" y="121587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1" y="114324"/>
                </a:lnTo>
                <a:lnTo>
                  <a:pt x="300871" y="111398"/>
                </a:lnTo>
                <a:lnTo>
                  <a:pt x="289994" y="103418"/>
                </a:lnTo>
                <a:lnTo>
                  <a:pt x="283349" y="92583"/>
                </a:lnTo>
                <a:lnTo>
                  <a:pt x="281130" y="79568"/>
                </a:lnTo>
                <a:lnTo>
                  <a:pt x="281188" y="77448"/>
                </a:lnTo>
                <a:lnTo>
                  <a:pt x="284178" y="65480"/>
                </a:lnTo>
                <a:lnTo>
                  <a:pt x="292291" y="54436"/>
                </a:lnTo>
                <a:lnTo>
                  <a:pt x="302809" y="48142"/>
                </a:lnTo>
                <a:lnTo>
                  <a:pt x="316408" y="46092"/>
                </a:lnTo>
                <a:lnTo>
                  <a:pt x="364322" y="46092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4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2"/>
                </a:moveTo>
                <a:lnTo>
                  <a:pt x="316408" y="46092"/>
                </a:lnTo>
                <a:lnTo>
                  <a:pt x="328051" y="49231"/>
                </a:lnTo>
                <a:lnTo>
                  <a:pt x="339168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8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1" y="114324"/>
                </a:lnTo>
                <a:lnTo>
                  <a:pt x="364322" y="114324"/>
                </a:lnTo>
                <a:lnTo>
                  <a:pt x="364322" y="46092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2"/>
                </a:moveTo>
                <a:lnTo>
                  <a:pt x="15002" y="425"/>
                </a:lnTo>
                <a:lnTo>
                  <a:pt x="6986" y="39768"/>
                </a:lnTo>
                <a:lnTo>
                  <a:pt x="44" y="150226"/>
                </a:lnTo>
                <a:lnTo>
                  <a:pt x="0" y="154213"/>
                </a:lnTo>
                <a:lnTo>
                  <a:pt x="727" y="168521"/>
                </a:lnTo>
                <a:lnTo>
                  <a:pt x="4900" y="182151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4"/>
                </a:lnTo>
                <a:lnTo>
                  <a:pt x="200129" y="188867"/>
                </a:lnTo>
                <a:lnTo>
                  <a:pt x="214912" y="185025"/>
                </a:lnTo>
                <a:lnTo>
                  <a:pt x="225574" y="177390"/>
                </a:lnTo>
                <a:lnTo>
                  <a:pt x="228361" y="172968"/>
                </a:lnTo>
                <a:lnTo>
                  <a:pt x="49950" y="172968"/>
                </a:lnTo>
                <a:lnTo>
                  <a:pt x="42425" y="172901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4"/>
                </a:lnTo>
                <a:lnTo>
                  <a:pt x="210158" y="11491"/>
                </a:lnTo>
                <a:lnTo>
                  <a:pt x="200731" y="3375"/>
                </a:lnTo>
                <a:lnTo>
                  <a:pt x="190626" y="54"/>
                </a:lnTo>
                <a:lnTo>
                  <a:pt x="51771" y="-13932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3" y="30471"/>
                </a:lnTo>
                <a:lnTo>
                  <a:pt x="108234" y="57069"/>
                </a:lnTo>
                <a:lnTo>
                  <a:pt x="121363" y="93432"/>
                </a:lnTo>
                <a:lnTo>
                  <a:pt x="120469" y="108617"/>
                </a:lnTo>
                <a:lnTo>
                  <a:pt x="95258" y="154525"/>
                </a:lnTo>
                <a:lnTo>
                  <a:pt x="49950" y="172968"/>
                </a:lnTo>
                <a:lnTo>
                  <a:pt x="228361" y="172968"/>
                </a:lnTo>
                <a:lnTo>
                  <a:pt x="230445" y="169661"/>
                </a:lnTo>
                <a:lnTo>
                  <a:pt x="135038" y="169661"/>
                </a:lnTo>
                <a:lnTo>
                  <a:pt x="128216" y="169593"/>
                </a:lnTo>
                <a:lnTo>
                  <a:pt x="128216" y="29146"/>
                </a:lnTo>
                <a:lnTo>
                  <a:pt x="133763" y="29060"/>
                </a:lnTo>
                <a:lnTo>
                  <a:pt x="218723" y="29060"/>
                </a:lnTo>
                <a:lnTo>
                  <a:pt x="217868" y="25736"/>
                </a:lnTo>
              </a:path>
              <a:path w="462595" h="204245">
                <a:moveTo>
                  <a:pt x="218723" y="29060"/>
                </a:moveTo>
                <a:lnTo>
                  <a:pt x="133763" y="29060"/>
                </a:lnTo>
                <a:lnTo>
                  <a:pt x="147258" y="30240"/>
                </a:lnTo>
                <a:lnTo>
                  <a:pt x="159942" y="33639"/>
                </a:lnTo>
                <a:lnTo>
                  <a:pt x="191840" y="56868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9"/>
                </a:lnTo>
                <a:lnTo>
                  <a:pt x="135038" y="169661"/>
                </a:lnTo>
                <a:lnTo>
                  <a:pt x="230445" y="169661"/>
                </a:lnTo>
                <a:lnTo>
                  <a:pt x="232229" y="166830"/>
                </a:lnTo>
                <a:lnTo>
                  <a:pt x="234990" y="154213"/>
                </a:lnTo>
                <a:lnTo>
                  <a:pt x="233442" y="138676"/>
                </a:lnTo>
                <a:lnTo>
                  <a:pt x="231964" y="124908"/>
                </a:lnTo>
                <a:lnTo>
                  <a:pt x="230546" y="112528"/>
                </a:lnTo>
                <a:lnTo>
                  <a:pt x="229172" y="101158"/>
                </a:lnTo>
                <a:lnTo>
                  <a:pt x="221415" y="39532"/>
                </a:lnTo>
                <a:lnTo>
                  <a:pt x="218723" y="29060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5" y="160488"/>
                </a:lnTo>
                <a:lnTo>
                  <a:pt x="184002" y="138676"/>
                </a:lnTo>
                <a:lnTo>
                  <a:pt x="199565" y="105534"/>
                </a:lnTo>
                <a:lnTo>
                  <a:pt x="198567" y="90265"/>
                </a:lnTo>
                <a:lnTo>
                  <a:pt x="172228" y="48568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0" y="4053876"/>
            <a:ext cx="43059" cy="151831"/>
          </a:xfrm>
          <a:custGeom>
            <a:avLst/>
            <a:gdLst/>
            <a:ahLst/>
            <a:cxnLst/>
            <a:rect l="l" t="t" r="r" b="b"/>
            <a:pathLst>
              <a:path w="43059" h="151831">
                <a:moveTo>
                  <a:pt x="18597" y="85429"/>
                </a:moveTo>
                <a:lnTo>
                  <a:pt x="835" y="85429"/>
                </a:lnTo>
                <a:lnTo>
                  <a:pt x="835" y="97359"/>
                </a:lnTo>
                <a:lnTo>
                  <a:pt x="18597" y="97359"/>
                </a:lnTo>
                <a:lnTo>
                  <a:pt x="18597" y="85429"/>
                </a:lnTo>
                <a:close/>
              </a:path>
              <a:path w="43059" h="151831">
                <a:moveTo>
                  <a:pt x="0" y="10927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3"/>
                </a:lnTo>
                <a:lnTo>
                  <a:pt x="0" y="59951"/>
                </a:lnTo>
                <a:lnTo>
                  <a:pt x="0" y="86278"/>
                </a:lnTo>
                <a:lnTo>
                  <a:pt x="835" y="85429"/>
                </a:lnTo>
                <a:lnTo>
                  <a:pt x="18597" y="85429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7"/>
                </a:lnTo>
                <a:close/>
              </a:path>
              <a:path w="43059" h="151831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31">
                <a:moveTo>
                  <a:pt x="7073" y="144712"/>
                </a:moveTo>
                <a:lnTo>
                  <a:pt x="3200" y="145098"/>
                </a:lnTo>
                <a:lnTo>
                  <a:pt x="3463" y="147294"/>
                </a:lnTo>
                <a:lnTo>
                  <a:pt x="4255" y="148964"/>
                </a:lnTo>
                <a:lnTo>
                  <a:pt x="6918" y="151258"/>
                </a:lnTo>
                <a:lnTo>
                  <a:pt x="8830" y="151831"/>
                </a:lnTo>
                <a:lnTo>
                  <a:pt x="13025" y="151831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4" y="148479"/>
                </a:lnTo>
                <a:lnTo>
                  <a:pt x="10152" y="148479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9"/>
                </a:lnTo>
                <a:lnTo>
                  <a:pt x="7073" y="144712"/>
                </a:lnTo>
                <a:close/>
              </a:path>
              <a:path w="43059" h="151831">
                <a:moveTo>
                  <a:pt x="13561" y="131443"/>
                </a:moveTo>
                <a:lnTo>
                  <a:pt x="9589" y="131443"/>
                </a:lnTo>
                <a:lnTo>
                  <a:pt x="8308" y="131671"/>
                </a:lnTo>
                <a:lnTo>
                  <a:pt x="6173" y="132587"/>
                </a:lnTo>
                <a:lnTo>
                  <a:pt x="5356" y="133250"/>
                </a:lnTo>
                <a:lnTo>
                  <a:pt x="4226" y="135000"/>
                </a:lnTo>
                <a:lnTo>
                  <a:pt x="4035" y="135633"/>
                </a:lnTo>
                <a:lnTo>
                  <a:pt x="4048" y="138741"/>
                </a:lnTo>
                <a:lnTo>
                  <a:pt x="4542" y="139832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5"/>
                </a:lnTo>
                <a:lnTo>
                  <a:pt x="14881" y="147129"/>
                </a:lnTo>
                <a:lnTo>
                  <a:pt x="13594" y="148209"/>
                </a:lnTo>
                <a:lnTo>
                  <a:pt x="12632" y="148479"/>
                </a:lnTo>
                <a:lnTo>
                  <a:pt x="18534" y="148479"/>
                </a:lnTo>
                <a:lnTo>
                  <a:pt x="18882" y="147934"/>
                </a:lnTo>
                <a:lnTo>
                  <a:pt x="19071" y="147294"/>
                </a:lnTo>
                <a:lnTo>
                  <a:pt x="18958" y="143568"/>
                </a:lnTo>
                <a:lnTo>
                  <a:pt x="10036" y="138741"/>
                </a:lnTo>
                <a:lnTo>
                  <a:pt x="8823" y="138301"/>
                </a:lnTo>
                <a:lnTo>
                  <a:pt x="7989" y="137595"/>
                </a:lnTo>
                <a:lnTo>
                  <a:pt x="7888" y="137459"/>
                </a:lnTo>
                <a:lnTo>
                  <a:pt x="7736" y="137149"/>
                </a:lnTo>
                <a:lnTo>
                  <a:pt x="7851" y="135943"/>
                </a:lnTo>
                <a:lnTo>
                  <a:pt x="7945" y="135760"/>
                </a:lnTo>
                <a:lnTo>
                  <a:pt x="8977" y="135000"/>
                </a:lnTo>
                <a:lnTo>
                  <a:pt x="9907" y="134741"/>
                </a:lnTo>
                <a:lnTo>
                  <a:pt x="18154" y="134741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3"/>
                </a:lnTo>
                <a:close/>
              </a:path>
              <a:path w="43059" h="151831">
                <a:moveTo>
                  <a:pt x="18154" y="134741"/>
                </a:moveTo>
                <a:lnTo>
                  <a:pt x="12160" y="134741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9"/>
                </a:lnTo>
                <a:lnTo>
                  <a:pt x="18550" y="135633"/>
                </a:lnTo>
                <a:lnTo>
                  <a:pt x="18154" y="134741"/>
                </a:lnTo>
                <a:close/>
              </a:path>
              <a:path w="43059" h="151831">
                <a:moveTo>
                  <a:pt x="32374" y="1120"/>
                </a:moveTo>
                <a:lnTo>
                  <a:pt x="31122" y="1120"/>
                </a:lnTo>
                <a:lnTo>
                  <a:pt x="31122" y="7520"/>
                </a:lnTo>
                <a:lnTo>
                  <a:pt x="32374" y="7520"/>
                </a:lnTo>
                <a:lnTo>
                  <a:pt x="32374" y="1120"/>
                </a:lnTo>
                <a:close/>
              </a:path>
              <a:path w="43059" h="151831">
                <a:moveTo>
                  <a:pt x="34825" y="0"/>
                </a:moveTo>
                <a:lnTo>
                  <a:pt x="28681" y="0"/>
                </a:lnTo>
                <a:lnTo>
                  <a:pt x="28681" y="1120"/>
                </a:lnTo>
                <a:lnTo>
                  <a:pt x="34825" y="1120"/>
                </a:lnTo>
                <a:lnTo>
                  <a:pt x="34825" y="0"/>
                </a:lnTo>
                <a:close/>
              </a:path>
              <a:path w="43059" h="151831">
                <a:moveTo>
                  <a:pt x="37515" y="0"/>
                </a:moveTo>
                <a:lnTo>
                  <a:pt x="35669" y="0"/>
                </a:lnTo>
                <a:lnTo>
                  <a:pt x="35669" y="7520"/>
                </a:lnTo>
                <a:lnTo>
                  <a:pt x="36821" y="7520"/>
                </a:lnTo>
                <a:lnTo>
                  <a:pt x="36821" y="1120"/>
                </a:lnTo>
                <a:lnTo>
                  <a:pt x="37869" y="1120"/>
                </a:lnTo>
                <a:lnTo>
                  <a:pt x="37515" y="0"/>
                </a:lnTo>
                <a:close/>
              </a:path>
              <a:path w="43059" h="151831">
                <a:moveTo>
                  <a:pt x="37869" y="1120"/>
                </a:moveTo>
                <a:lnTo>
                  <a:pt x="36821" y="1120"/>
                </a:lnTo>
                <a:lnTo>
                  <a:pt x="38840" y="7520"/>
                </a:lnTo>
                <a:lnTo>
                  <a:pt x="39978" y="7520"/>
                </a:lnTo>
                <a:lnTo>
                  <a:pt x="40442" y="6005"/>
                </a:lnTo>
                <a:lnTo>
                  <a:pt x="39413" y="6005"/>
                </a:lnTo>
                <a:lnTo>
                  <a:pt x="37869" y="1120"/>
                </a:lnTo>
                <a:close/>
              </a:path>
              <a:path w="43059" h="151831">
                <a:moveTo>
                  <a:pt x="43059" y="1210"/>
                </a:moveTo>
                <a:lnTo>
                  <a:pt x="41911" y="1210"/>
                </a:lnTo>
                <a:lnTo>
                  <a:pt x="41911" y="7520"/>
                </a:lnTo>
                <a:lnTo>
                  <a:pt x="43059" y="7520"/>
                </a:lnTo>
                <a:lnTo>
                  <a:pt x="43059" y="1210"/>
                </a:lnTo>
                <a:close/>
              </a:path>
              <a:path w="43059" h="151831">
                <a:moveTo>
                  <a:pt x="43059" y="0"/>
                </a:moveTo>
                <a:lnTo>
                  <a:pt x="41248" y="0"/>
                </a:lnTo>
                <a:lnTo>
                  <a:pt x="39413" y="6005"/>
                </a:lnTo>
                <a:lnTo>
                  <a:pt x="40442" y="6005"/>
                </a:lnTo>
                <a:lnTo>
                  <a:pt x="41911" y="1210"/>
                </a:lnTo>
                <a:lnTo>
                  <a:pt x="43059" y="1210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785909" y="4016020"/>
            <a:ext cx="716431" cy="21694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2238841" y="4016020"/>
            <a:ext cx="716430" cy="216943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3691772" y="4016020"/>
            <a:ext cx="716430" cy="21694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5144703" y="4016020"/>
            <a:ext cx="716430" cy="21694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6597635" y="4016020"/>
            <a:ext cx="716430" cy="216943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8050565" y="4016020"/>
            <a:ext cx="716430" cy="21694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9503496" y="4016020"/>
            <a:ext cx="716430" cy="2169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52535" y="4710719"/>
            <a:ext cx="716431" cy="216945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1505467" y="4710719"/>
            <a:ext cx="716430" cy="216945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2958397" y="4710719"/>
            <a:ext cx="716430" cy="216945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4411328" y="4710719"/>
            <a:ext cx="716431" cy="216945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5864260" y="4710719"/>
            <a:ext cx="716430" cy="216945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7317191" y="4710719"/>
            <a:ext cx="716430" cy="216945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8770122" y="4710719"/>
            <a:ext cx="716431" cy="216945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10229404" y="4717069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0"/>
                </a:lnTo>
                <a:lnTo>
                  <a:pt x="281572" y="182980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2"/>
                </a:lnTo>
                <a:lnTo>
                  <a:pt x="291046" y="167892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0"/>
                </a:lnTo>
                <a:lnTo>
                  <a:pt x="297089" y="182980"/>
                </a:lnTo>
                <a:lnTo>
                  <a:pt x="295295" y="178502"/>
                </a:lnTo>
              </a:path>
              <a:path w="462595" h="204245">
                <a:moveTo>
                  <a:pt x="291046" y="167892"/>
                </a:moveTo>
                <a:lnTo>
                  <a:pt x="287074" y="167892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2"/>
                </a:lnTo>
              </a:path>
              <a:path w="462595" h="204245">
                <a:moveTo>
                  <a:pt x="437817" y="28637"/>
                </a:moveTo>
                <a:lnTo>
                  <a:pt x="422048" y="28637"/>
                </a:lnTo>
                <a:lnTo>
                  <a:pt x="415435" y="29965"/>
                </a:lnTo>
                <a:lnTo>
                  <a:pt x="403289" y="35341"/>
                </a:lnTo>
                <a:lnTo>
                  <a:pt x="397824" y="39329"/>
                </a:lnTo>
                <a:lnTo>
                  <a:pt x="392989" y="44646"/>
                </a:lnTo>
                <a:lnTo>
                  <a:pt x="388457" y="49538"/>
                </a:lnTo>
                <a:lnTo>
                  <a:pt x="385015" y="54946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7"/>
                </a:lnTo>
                <a:lnTo>
                  <a:pt x="398547" y="121251"/>
                </a:lnTo>
                <a:lnTo>
                  <a:pt x="422411" y="131403"/>
                </a:lnTo>
                <a:lnTo>
                  <a:pt x="433887" y="131245"/>
                </a:lnTo>
                <a:lnTo>
                  <a:pt x="462595" y="118850"/>
                </a:lnTo>
                <a:lnTo>
                  <a:pt x="462595" y="114004"/>
                </a:lnTo>
                <a:lnTo>
                  <a:pt x="421538" y="114004"/>
                </a:lnTo>
                <a:lnTo>
                  <a:pt x="414557" y="111466"/>
                </a:lnTo>
                <a:lnTo>
                  <a:pt x="402836" y="101375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0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4"/>
                </a:lnTo>
                <a:lnTo>
                  <a:pt x="459711" y="38685"/>
                </a:lnTo>
                <a:lnTo>
                  <a:pt x="456547" y="36474"/>
                </a:lnTo>
                <a:lnTo>
                  <a:pt x="445762" y="30628"/>
                </a:lnTo>
                <a:lnTo>
                  <a:pt x="437817" y="28637"/>
                </a:lnTo>
              </a:path>
              <a:path w="462595" h="204245">
                <a:moveTo>
                  <a:pt x="462595" y="98052"/>
                </a:moveTo>
                <a:lnTo>
                  <a:pt x="456756" y="98052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4"/>
                </a:lnTo>
                <a:lnTo>
                  <a:pt x="435372" y="114004"/>
                </a:lnTo>
                <a:lnTo>
                  <a:pt x="462595" y="114004"/>
                </a:lnTo>
                <a:lnTo>
                  <a:pt x="462595" y="98052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8"/>
                </a:lnTo>
                <a:lnTo>
                  <a:pt x="458206" y="62862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600" y="179931"/>
                </a:lnTo>
                <a:lnTo>
                  <a:pt x="335472" y="179931"/>
                </a:lnTo>
                <a:lnTo>
                  <a:pt x="334661" y="179701"/>
                </a:lnTo>
                <a:lnTo>
                  <a:pt x="332759" y="176014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4"/>
                </a:lnTo>
                <a:lnTo>
                  <a:pt x="340165" y="177256"/>
                </a:lnTo>
                <a:lnTo>
                  <a:pt x="340001" y="178214"/>
                </a:lnTo>
                <a:lnTo>
                  <a:pt x="339662" y="178775"/>
                </a:lnTo>
                <a:lnTo>
                  <a:pt x="338528" y="179701"/>
                </a:lnTo>
                <a:lnTo>
                  <a:pt x="337686" y="179931"/>
                </a:lnTo>
                <a:lnTo>
                  <a:pt x="343600" y="179931"/>
                </a:lnTo>
                <a:lnTo>
                  <a:pt x="343755" y="179575"/>
                </a:lnTo>
                <a:lnTo>
                  <a:pt x="344053" y="178214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29"/>
                </a:moveTo>
                <a:lnTo>
                  <a:pt x="382337" y="166629"/>
                </a:lnTo>
                <a:lnTo>
                  <a:pt x="382337" y="182980"/>
                </a:lnTo>
                <a:lnTo>
                  <a:pt x="386322" y="182980"/>
                </a:lnTo>
                <a:lnTo>
                  <a:pt x="386322" y="166629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29"/>
                </a:lnTo>
                <a:lnTo>
                  <a:pt x="392118" y="166629"/>
                </a:lnTo>
                <a:lnTo>
                  <a:pt x="392118" y="163306"/>
                </a:lnTo>
              </a:path>
              <a:path w="462595" h="204245">
                <a:moveTo>
                  <a:pt x="435235" y="162949"/>
                </a:moveTo>
                <a:lnTo>
                  <a:pt x="430727" y="162949"/>
                </a:lnTo>
                <a:lnTo>
                  <a:pt x="429313" y="163208"/>
                </a:lnTo>
                <a:lnTo>
                  <a:pt x="422808" y="176403"/>
                </a:lnTo>
                <a:lnTo>
                  <a:pt x="423675" y="178869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9" y="179931"/>
                </a:lnTo>
                <a:lnTo>
                  <a:pt x="430792" y="179931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59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41" y="166909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49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6" y="166921"/>
                </a:lnTo>
                <a:lnTo>
                  <a:pt x="437316" y="169130"/>
                </a:lnTo>
                <a:lnTo>
                  <a:pt x="437813" y="170816"/>
                </a:lnTo>
                <a:lnTo>
                  <a:pt x="437813" y="175359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1"/>
                </a:lnTo>
                <a:lnTo>
                  <a:pt x="439999" y="179931"/>
                </a:lnTo>
                <a:lnTo>
                  <a:pt x="441042" y="178843"/>
                </a:lnTo>
                <a:lnTo>
                  <a:pt x="441889" y="176403"/>
                </a:lnTo>
                <a:lnTo>
                  <a:pt x="441906" y="169959"/>
                </a:lnTo>
                <a:lnTo>
                  <a:pt x="441035" y="167453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59"/>
                </a:lnTo>
                <a:lnTo>
                  <a:pt x="263057" y="82358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8"/>
                </a:lnTo>
                <a:lnTo>
                  <a:pt x="342089" y="121585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0" y="114324"/>
                </a:lnTo>
                <a:lnTo>
                  <a:pt x="300871" y="111397"/>
                </a:lnTo>
                <a:lnTo>
                  <a:pt x="289994" y="103416"/>
                </a:lnTo>
                <a:lnTo>
                  <a:pt x="283349" y="92583"/>
                </a:lnTo>
                <a:lnTo>
                  <a:pt x="281130" y="79566"/>
                </a:lnTo>
                <a:lnTo>
                  <a:pt x="281188" y="77446"/>
                </a:lnTo>
                <a:lnTo>
                  <a:pt x="284179" y="65479"/>
                </a:lnTo>
                <a:lnTo>
                  <a:pt x="292292" y="54434"/>
                </a:lnTo>
                <a:lnTo>
                  <a:pt x="302810" y="48141"/>
                </a:lnTo>
                <a:lnTo>
                  <a:pt x="316409" y="46090"/>
                </a:lnTo>
                <a:lnTo>
                  <a:pt x="364322" y="46090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3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0"/>
                </a:moveTo>
                <a:lnTo>
                  <a:pt x="316409" y="46090"/>
                </a:lnTo>
                <a:lnTo>
                  <a:pt x="328051" y="49231"/>
                </a:lnTo>
                <a:lnTo>
                  <a:pt x="339169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7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0" y="114324"/>
                </a:lnTo>
                <a:lnTo>
                  <a:pt x="364322" y="114324"/>
                </a:lnTo>
                <a:lnTo>
                  <a:pt x="364322" y="46090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3"/>
                </a:moveTo>
                <a:lnTo>
                  <a:pt x="15001" y="425"/>
                </a:lnTo>
                <a:lnTo>
                  <a:pt x="6986" y="39768"/>
                </a:lnTo>
                <a:lnTo>
                  <a:pt x="44" y="150225"/>
                </a:lnTo>
                <a:lnTo>
                  <a:pt x="0" y="154212"/>
                </a:lnTo>
                <a:lnTo>
                  <a:pt x="727" y="168520"/>
                </a:lnTo>
                <a:lnTo>
                  <a:pt x="4900" y="182150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3"/>
                </a:lnTo>
                <a:lnTo>
                  <a:pt x="200129" y="188866"/>
                </a:lnTo>
                <a:lnTo>
                  <a:pt x="214912" y="185024"/>
                </a:lnTo>
                <a:lnTo>
                  <a:pt x="225575" y="177389"/>
                </a:lnTo>
                <a:lnTo>
                  <a:pt x="228361" y="172968"/>
                </a:lnTo>
                <a:lnTo>
                  <a:pt x="49952" y="172968"/>
                </a:lnTo>
                <a:lnTo>
                  <a:pt x="42425" y="172900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3"/>
                </a:lnTo>
                <a:lnTo>
                  <a:pt x="210158" y="11490"/>
                </a:lnTo>
                <a:lnTo>
                  <a:pt x="200731" y="3374"/>
                </a:lnTo>
                <a:lnTo>
                  <a:pt x="190626" y="53"/>
                </a:lnTo>
                <a:lnTo>
                  <a:pt x="51771" y="-13933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4" y="30471"/>
                </a:lnTo>
                <a:lnTo>
                  <a:pt x="108233" y="57067"/>
                </a:lnTo>
                <a:lnTo>
                  <a:pt x="121363" y="93431"/>
                </a:lnTo>
                <a:lnTo>
                  <a:pt x="120469" y="108616"/>
                </a:lnTo>
                <a:lnTo>
                  <a:pt x="95258" y="154524"/>
                </a:lnTo>
                <a:lnTo>
                  <a:pt x="49952" y="172968"/>
                </a:lnTo>
                <a:lnTo>
                  <a:pt x="228361" y="172968"/>
                </a:lnTo>
                <a:lnTo>
                  <a:pt x="230445" y="169660"/>
                </a:lnTo>
                <a:lnTo>
                  <a:pt x="135038" y="169660"/>
                </a:lnTo>
                <a:lnTo>
                  <a:pt x="128216" y="169591"/>
                </a:lnTo>
                <a:lnTo>
                  <a:pt x="128216" y="29145"/>
                </a:lnTo>
                <a:lnTo>
                  <a:pt x="133763" y="29058"/>
                </a:lnTo>
                <a:lnTo>
                  <a:pt x="218722" y="29058"/>
                </a:lnTo>
                <a:lnTo>
                  <a:pt x="217868" y="25736"/>
                </a:lnTo>
              </a:path>
              <a:path w="462595" h="204245">
                <a:moveTo>
                  <a:pt x="218722" y="29058"/>
                </a:moveTo>
                <a:lnTo>
                  <a:pt x="133763" y="29058"/>
                </a:lnTo>
                <a:lnTo>
                  <a:pt x="147258" y="30239"/>
                </a:lnTo>
                <a:lnTo>
                  <a:pt x="159942" y="33638"/>
                </a:lnTo>
                <a:lnTo>
                  <a:pt x="191840" y="56867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8"/>
                </a:lnTo>
                <a:lnTo>
                  <a:pt x="135038" y="169660"/>
                </a:lnTo>
                <a:lnTo>
                  <a:pt x="230445" y="169660"/>
                </a:lnTo>
                <a:lnTo>
                  <a:pt x="232229" y="166829"/>
                </a:lnTo>
                <a:lnTo>
                  <a:pt x="234990" y="154212"/>
                </a:lnTo>
                <a:lnTo>
                  <a:pt x="233442" y="138676"/>
                </a:lnTo>
                <a:lnTo>
                  <a:pt x="231964" y="124907"/>
                </a:lnTo>
                <a:lnTo>
                  <a:pt x="230546" y="112527"/>
                </a:lnTo>
                <a:lnTo>
                  <a:pt x="229172" y="101157"/>
                </a:lnTo>
                <a:lnTo>
                  <a:pt x="221415" y="39531"/>
                </a:lnTo>
                <a:lnTo>
                  <a:pt x="218722" y="29058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4" y="160488"/>
                </a:lnTo>
                <a:lnTo>
                  <a:pt x="184001" y="138676"/>
                </a:lnTo>
                <a:lnTo>
                  <a:pt x="199565" y="105533"/>
                </a:lnTo>
                <a:lnTo>
                  <a:pt x="198567" y="90264"/>
                </a:lnTo>
                <a:lnTo>
                  <a:pt x="172229" y="48567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0" y="5488581"/>
            <a:ext cx="43059" cy="151829"/>
          </a:xfrm>
          <a:custGeom>
            <a:avLst/>
            <a:gdLst/>
            <a:ahLst/>
            <a:cxnLst/>
            <a:rect l="l" t="t" r="r" b="b"/>
            <a:pathLst>
              <a:path w="43059" h="151829">
                <a:moveTo>
                  <a:pt x="18597" y="85427"/>
                </a:moveTo>
                <a:lnTo>
                  <a:pt x="835" y="85427"/>
                </a:lnTo>
                <a:lnTo>
                  <a:pt x="835" y="97358"/>
                </a:lnTo>
                <a:lnTo>
                  <a:pt x="18597" y="97358"/>
                </a:lnTo>
                <a:lnTo>
                  <a:pt x="18597" y="85427"/>
                </a:lnTo>
                <a:close/>
              </a:path>
              <a:path w="43059" h="151829">
                <a:moveTo>
                  <a:pt x="0" y="10925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2"/>
                </a:lnTo>
                <a:lnTo>
                  <a:pt x="0" y="59950"/>
                </a:lnTo>
                <a:lnTo>
                  <a:pt x="0" y="86277"/>
                </a:lnTo>
                <a:lnTo>
                  <a:pt x="835" y="85427"/>
                </a:lnTo>
                <a:lnTo>
                  <a:pt x="18597" y="85427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5"/>
                </a:lnTo>
                <a:close/>
              </a:path>
              <a:path w="43059" h="151829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29">
                <a:moveTo>
                  <a:pt x="7073" y="144712"/>
                </a:moveTo>
                <a:lnTo>
                  <a:pt x="3200" y="145097"/>
                </a:lnTo>
                <a:lnTo>
                  <a:pt x="3463" y="147293"/>
                </a:lnTo>
                <a:lnTo>
                  <a:pt x="4255" y="148964"/>
                </a:lnTo>
                <a:lnTo>
                  <a:pt x="6918" y="151256"/>
                </a:lnTo>
                <a:lnTo>
                  <a:pt x="8830" y="151829"/>
                </a:lnTo>
                <a:lnTo>
                  <a:pt x="13025" y="151829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5" y="148478"/>
                </a:lnTo>
                <a:lnTo>
                  <a:pt x="10152" y="148478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8"/>
                </a:lnTo>
                <a:lnTo>
                  <a:pt x="7073" y="144712"/>
                </a:lnTo>
                <a:close/>
              </a:path>
              <a:path w="43059" h="151829">
                <a:moveTo>
                  <a:pt x="13561" y="131442"/>
                </a:moveTo>
                <a:lnTo>
                  <a:pt x="9589" y="131442"/>
                </a:lnTo>
                <a:lnTo>
                  <a:pt x="8308" y="131669"/>
                </a:lnTo>
                <a:lnTo>
                  <a:pt x="6173" y="132587"/>
                </a:lnTo>
                <a:lnTo>
                  <a:pt x="5356" y="133249"/>
                </a:lnTo>
                <a:lnTo>
                  <a:pt x="4226" y="134999"/>
                </a:lnTo>
                <a:lnTo>
                  <a:pt x="4035" y="135633"/>
                </a:lnTo>
                <a:lnTo>
                  <a:pt x="4048" y="138739"/>
                </a:lnTo>
                <a:lnTo>
                  <a:pt x="4542" y="139830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4"/>
                </a:lnTo>
                <a:lnTo>
                  <a:pt x="14881" y="147128"/>
                </a:lnTo>
                <a:lnTo>
                  <a:pt x="13594" y="148207"/>
                </a:lnTo>
                <a:lnTo>
                  <a:pt x="12632" y="148478"/>
                </a:lnTo>
                <a:lnTo>
                  <a:pt x="18535" y="148478"/>
                </a:lnTo>
                <a:lnTo>
                  <a:pt x="18882" y="147934"/>
                </a:lnTo>
                <a:lnTo>
                  <a:pt x="19071" y="147293"/>
                </a:lnTo>
                <a:lnTo>
                  <a:pt x="18958" y="143568"/>
                </a:lnTo>
                <a:lnTo>
                  <a:pt x="10036" y="138739"/>
                </a:lnTo>
                <a:lnTo>
                  <a:pt x="8823" y="138300"/>
                </a:lnTo>
                <a:lnTo>
                  <a:pt x="7991" y="137595"/>
                </a:lnTo>
                <a:lnTo>
                  <a:pt x="7888" y="137458"/>
                </a:lnTo>
                <a:lnTo>
                  <a:pt x="7736" y="137148"/>
                </a:lnTo>
                <a:lnTo>
                  <a:pt x="7851" y="135943"/>
                </a:lnTo>
                <a:lnTo>
                  <a:pt x="7945" y="135759"/>
                </a:lnTo>
                <a:lnTo>
                  <a:pt x="8977" y="134999"/>
                </a:lnTo>
                <a:lnTo>
                  <a:pt x="9907" y="134740"/>
                </a:lnTo>
                <a:lnTo>
                  <a:pt x="18154" y="134740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2"/>
                </a:lnTo>
                <a:close/>
              </a:path>
              <a:path w="43059" h="151829">
                <a:moveTo>
                  <a:pt x="18154" y="134740"/>
                </a:moveTo>
                <a:lnTo>
                  <a:pt x="12160" y="134740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8"/>
                </a:lnTo>
                <a:lnTo>
                  <a:pt x="18550" y="135633"/>
                </a:lnTo>
                <a:lnTo>
                  <a:pt x="18154" y="134740"/>
                </a:lnTo>
                <a:close/>
              </a:path>
              <a:path w="43059" h="151829">
                <a:moveTo>
                  <a:pt x="32374" y="1118"/>
                </a:moveTo>
                <a:lnTo>
                  <a:pt x="31122" y="1118"/>
                </a:lnTo>
                <a:lnTo>
                  <a:pt x="31122" y="7519"/>
                </a:lnTo>
                <a:lnTo>
                  <a:pt x="32374" y="7519"/>
                </a:lnTo>
                <a:lnTo>
                  <a:pt x="32374" y="1118"/>
                </a:lnTo>
                <a:close/>
              </a:path>
              <a:path w="43059" h="151829">
                <a:moveTo>
                  <a:pt x="34825" y="0"/>
                </a:moveTo>
                <a:lnTo>
                  <a:pt x="28681" y="0"/>
                </a:lnTo>
                <a:lnTo>
                  <a:pt x="28681" y="1118"/>
                </a:lnTo>
                <a:lnTo>
                  <a:pt x="34825" y="1118"/>
                </a:lnTo>
                <a:lnTo>
                  <a:pt x="34825" y="0"/>
                </a:lnTo>
                <a:close/>
              </a:path>
              <a:path w="43059" h="151829">
                <a:moveTo>
                  <a:pt x="37515" y="0"/>
                </a:moveTo>
                <a:lnTo>
                  <a:pt x="35669" y="0"/>
                </a:lnTo>
                <a:lnTo>
                  <a:pt x="35669" y="7519"/>
                </a:lnTo>
                <a:lnTo>
                  <a:pt x="36821" y="7519"/>
                </a:lnTo>
                <a:lnTo>
                  <a:pt x="36821" y="1118"/>
                </a:lnTo>
                <a:lnTo>
                  <a:pt x="37869" y="1118"/>
                </a:lnTo>
                <a:lnTo>
                  <a:pt x="37515" y="0"/>
                </a:lnTo>
                <a:close/>
              </a:path>
              <a:path w="43059" h="151829">
                <a:moveTo>
                  <a:pt x="37869" y="1118"/>
                </a:moveTo>
                <a:lnTo>
                  <a:pt x="36821" y="1118"/>
                </a:lnTo>
                <a:lnTo>
                  <a:pt x="38840" y="7519"/>
                </a:lnTo>
                <a:lnTo>
                  <a:pt x="39978" y="7519"/>
                </a:lnTo>
                <a:lnTo>
                  <a:pt x="40442" y="6004"/>
                </a:lnTo>
                <a:lnTo>
                  <a:pt x="39413" y="6004"/>
                </a:lnTo>
                <a:lnTo>
                  <a:pt x="37869" y="1118"/>
                </a:lnTo>
                <a:close/>
              </a:path>
              <a:path w="43059" h="151829">
                <a:moveTo>
                  <a:pt x="43059" y="1209"/>
                </a:moveTo>
                <a:lnTo>
                  <a:pt x="41911" y="1209"/>
                </a:lnTo>
                <a:lnTo>
                  <a:pt x="41911" y="7519"/>
                </a:lnTo>
                <a:lnTo>
                  <a:pt x="43059" y="7519"/>
                </a:lnTo>
                <a:lnTo>
                  <a:pt x="43059" y="1209"/>
                </a:lnTo>
                <a:close/>
              </a:path>
              <a:path w="43059" h="151829">
                <a:moveTo>
                  <a:pt x="43059" y="0"/>
                </a:moveTo>
                <a:lnTo>
                  <a:pt x="41248" y="0"/>
                </a:lnTo>
                <a:lnTo>
                  <a:pt x="39413" y="6004"/>
                </a:lnTo>
                <a:lnTo>
                  <a:pt x="40442" y="6004"/>
                </a:lnTo>
                <a:lnTo>
                  <a:pt x="41911" y="1209"/>
                </a:lnTo>
                <a:lnTo>
                  <a:pt x="43059" y="1209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785909" y="5450724"/>
            <a:ext cx="716431" cy="216945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2238841" y="5450724"/>
            <a:ext cx="716430" cy="216945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3691772" y="5450724"/>
            <a:ext cx="716430" cy="216945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5144703" y="5450724"/>
            <a:ext cx="716430" cy="216945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6597635" y="5450724"/>
            <a:ext cx="716430" cy="216945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8050565" y="5450724"/>
            <a:ext cx="716430" cy="216945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9503496" y="5450724"/>
            <a:ext cx="716430" cy="216945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52535" y="6145422"/>
            <a:ext cx="716431" cy="2169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1505467" y="6145422"/>
            <a:ext cx="716430" cy="216945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2958397" y="6145422"/>
            <a:ext cx="716430" cy="216945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4411329" y="6145422"/>
            <a:ext cx="716431" cy="216945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5864260" y="6145422"/>
            <a:ext cx="716430" cy="216945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7317191" y="6145422"/>
            <a:ext cx="716430" cy="216945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8770122" y="6145422"/>
            <a:ext cx="716431" cy="216945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10229404" y="6151772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1"/>
                </a:lnTo>
                <a:lnTo>
                  <a:pt x="281572" y="182981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4"/>
                </a:lnTo>
                <a:lnTo>
                  <a:pt x="291046" y="167894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1"/>
                </a:lnTo>
                <a:lnTo>
                  <a:pt x="297089" y="182981"/>
                </a:lnTo>
                <a:lnTo>
                  <a:pt x="295295" y="178502"/>
                </a:lnTo>
              </a:path>
              <a:path w="462595" h="204245">
                <a:moveTo>
                  <a:pt x="291046" y="167894"/>
                </a:moveTo>
                <a:lnTo>
                  <a:pt x="287074" y="167894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4"/>
                </a:lnTo>
              </a:path>
              <a:path w="462595" h="204245">
                <a:moveTo>
                  <a:pt x="437817" y="28638"/>
                </a:moveTo>
                <a:lnTo>
                  <a:pt x="422048" y="28638"/>
                </a:lnTo>
                <a:lnTo>
                  <a:pt x="415435" y="29966"/>
                </a:lnTo>
                <a:lnTo>
                  <a:pt x="403289" y="35341"/>
                </a:lnTo>
                <a:lnTo>
                  <a:pt x="397824" y="39330"/>
                </a:lnTo>
                <a:lnTo>
                  <a:pt x="392989" y="44648"/>
                </a:lnTo>
                <a:lnTo>
                  <a:pt x="388457" y="49540"/>
                </a:lnTo>
                <a:lnTo>
                  <a:pt x="385015" y="54947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8"/>
                </a:lnTo>
                <a:lnTo>
                  <a:pt x="398547" y="121251"/>
                </a:lnTo>
                <a:lnTo>
                  <a:pt x="422411" y="131404"/>
                </a:lnTo>
                <a:lnTo>
                  <a:pt x="433887" y="131246"/>
                </a:lnTo>
                <a:lnTo>
                  <a:pt x="462595" y="118850"/>
                </a:lnTo>
                <a:lnTo>
                  <a:pt x="462595" y="114005"/>
                </a:lnTo>
                <a:lnTo>
                  <a:pt x="421538" y="114005"/>
                </a:lnTo>
                <a:lnTo>
                  <a:pt x="414556" y="111466"/>
                </a:lnTo>
                <a:lnTo>
                  <a:pt x="402836" y="101376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1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5"/>
                </a:lnTo>
                <a:lnTo>
                  <a:pt x="459711" y="38685"/>
                </a:lnTo>
                <a:lnTo>
                  <a:pt x="456546" y="36475"/>
                </a:lnTo>
                <a:lnTo>
                  <a:pt x="445762" y="30628"/>
                </a:lnTo>
                <a:lnTo>
                  <a:pt x="437817" y="28638"/>
                </a:lnTo>
              </a:path>
              <a:path w="462595" h="204245">
                <a:moveTo>
                  <a:pt x="462595" y="98054"/>
                </a:moveTo>
                <a:lnTo>
                  <a:pt x="456756" y="98054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5"/>
                </a:lnTo>
                <a:lnTo>
                  <a:pt x="435372" y="114005"/>
                </a:lnTo>
                <a:lnTo>
                  <a:pt x="462595" y="114005"/>
                </a:lnTo>
                <a:lnTo>
                  <a:pt x="462595" y="98054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9"/>
                </a:lnTo>
                <a:lnTo>
                  <a:pt x="458206" y="62863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599" y="179932"/>
                </a:lnTo>
                <a:lnTo>
                  <a:pt x="335472" y="179932"/>
                </a:lnTo>
                <a:lnTo>
                  <a:pt x="334657" y="179701"/>
                </a:lnTo>
                <a:lnTo>
                  <a:pt x="332759" y="176015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5"/>
                </a:lnTo>
                <a:lnTo>
                  <a:pt x="340164" y="177257"/>
                </a:lnTo>
                <a:lnTo>
                  <a:pt x="340001" y="178215"/>
                </a:lnTo>
                <a:lnTo>
                  <a:pt x="339662" y="178776"/>
                </a:lnTo>
                <a:lnTo>
                  <a:pt x="338528" y="179701"/>
                </a:lnTo>
                <a:lnTo>
                  <a:pt x="337686" y="179932"/>
                </a:lnTo>
                <a:lnTo>
                  <a:pt x="343599" y="179932"/>
                </a:lnTo>
                <a:lnTo>
                  <a:pt x="343755" y="179575"/>
                </a:lnTo>
                <a:lnTo>
                  <a:pt x="344053" y="178215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30"/>
                </a:moveTo>
                <a:lnTo>
                  <a:pt x="382337" y="166630"/>
                </a:lnTo>
                <a:lnTo>
                  <a:pt x="382337" y="182981"/>
                </a:lnTo>
                <a:lnTo>
                  <a:pt x="386322" y="182981"/>
                </a:lnTo>
                <a:lnTo>
                  <a:pt x="386322" y="166630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30"/>
                </a:lnTo>
                <a:lnTo>
                  <a:pt x="392118" y="166630"/>
                </a:lnTo>
                <a:lnTo>
                  <a:pt x="392118" y="163306"/>
                </a:lnTo>
              </a:path>
              <a:path w="462595" h="204245">
                <a:moveTo>
                  <a:pt x="435235" y="162951"/>
                </a:moveTo>
                <a:lnTo>
                  <a:pt x="430727" y="162951"/>
                </a:lnTo>
                <a:lnTo>
                  <a:pt x="429313" y="163210"/>
                </a:lnTo>
                <a:lnTo>
                  <a:pt x="422808" y="176404"/>
                </a:lnTo>
                <a:lnTo>
                  <a:pt x="423675" y="178870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8" y="179932"/>
                </a:lnTo>
                <a:lnTo>
                  <a:pt x="430792" y="179932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60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38" y="166911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51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5" y="166921"/>
                </a:lnTo>
                <a:lnTo>
                  <a:pt x="437316" y="169132"/>
                </a:lnTo>
                <a:lnTo>
                  <a:pt x="437813" y="170816"/>
                </a:lnTo>
                <a:lnTo>
                  <a:pt x="437813" y="175360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2"/>
                </a:lnTo>
                <a:lnTo>
                  <a:pt x="439998" y="179932"/>
                </a:lnTo>
                <a:lnTo>
                  <a:pt x="441042" y="178845"/>
                </a:lnTo>
                <a:lnTo>
                  <a:pt x="441888" y="176404"/>
                </a:lnTo>
                <a:lnTo>
                  <a:pt x="441906" y="169960"/>
                </a:lnTo>
                <a:lnTo>
                  <a:pt x="441035" y="167454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7"/>
                </a:lnTo>
                <a:lnTo>
                  <a:pt x="269049" y="54100"/>
                </a:lnTo>
                <a:lnTo>
                  <a:pt x="263004" y="72861"/>
                </a:lnTo>
                <a:lnTo>
                  <a:pt x="263057" y="82357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9"/>
                </a:lnTo>
                <a:lnTo>
                  <a:pt x="342089" y="121587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1" y="114324"/>
                </a:lnTo>
                <a:lnTo>
                  <a:pt x="300871" y="111398"/>
                </a:lnTo>
                <a:lnTo>
                  <a:pt x="289994" y="103418"/>
                </a:lnTo>
                <a:lnTo>
                  <a:pt x="283349" y="92583"/>
                </a:lnTo>
                <a:lnTo>
                  <a:pt x="281130" y="79568"/>
                </a:lnTo>
                <a:lnTo>
                  <a:pt x="281188" y="77448"/>
                </a:lnTo>
                <a:lnTo>
                  <a:pt x="284178" y="65480"/>
                </a:lnTo>
                <a:lnTo>
                  <a:pt x="292291" y="54436"/>
                </a:lnTo>
                <a:lnTo>
                  <a:pt x="302809" y="48142"/>
                </a:lnTo>
                <a:lnTo>
                  <a:pt x="316408" y="46092"/>
                </a:lnTo>
                <a:lnTo>
                  <a:pt x="364322" y="46092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4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2"/>
                </a:moveTo>
                <a:lnTo>
                  <a:pt x="316408" y="46092"/>
                </a:lnTo>
                <a:lnTo>
                  <a:pt x="328051" y="49231"/>
                </a:lnTo>
                <a:lnTo>
                  <a:pt x="339168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8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1" y="114324"/>
                </a:lnTo>
                <a:lnTo>
                  <a:pt x="364322" y="114324"/>
                </a:lnTo>
                <a:lnTo>
                  <a:pt x="364322" y="46092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2"/>
                </a:moveTo>
                <a:lnTo>
                  <a:pt x="15002" y="425"/>
                </a:lnTo>
                <a:lnTo>
                  <a:pt x="6986" y="39768"/>
                </a:lnTo>
                <a:lnTo>
                  <a:pt x="44" y="150226"/>
                </a:lnTo>
                <a:lnTo>
                  <a:pt x="0" y="154213"/>
                </a:lnTo>
                <a:lnTo>
                  <a:pt x="727" y="168521"/>
                </a:lnTo>
                <a:lnTo>
                  <a:pt x="4900" y="182151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4"/>
                </a:lnTo>
                <a:lnTo>
                  <a:pt x="200129" y="188867"/>
                </a:lnTo>
                <a:lnTo>
                  <a:pt x="214912" y="185025"/>
                </a:lnTo>
                <a:lnTo>
                  <a:pt x="225574" y="177390"/>
                </a:lnTo>
                <a:lnTo>
                  <a:pt x="228361" y="172968"/>
                </a:lnTo>
                <a:lnTo>
                  <a:pt x="49950" y="172968"/>
                </a:lnTo>
                <a:lnTo>
                  <a:pt x="42425" y="172901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4"/>
                </a:lnTo>
                <a:lnTo>
                  <a:pt x="210158" y="11491"/>
                </a:lnTo>
                <a:lnTo>
                  <a:pt x="200731" y="3375"/>
                </a:lnTo>
                <a:lnTo>
                  <a:pt x="190626" y="54"/>
                </a:lnTo>
                <a:lnTo>
                  <a:pt x="51771" y="-13932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3" y="30471"/>
                </a:lnTo>
                <a:lnTo>
                  <a:pt x="108234" y="57069"/>
                </a:lnTo>
                <a:lnTo>
                  <a:pt x="121363" y="93432"/>
                </a:lnTo>
                <a:lnTo>
                  <a:pt x="120469" y="108617"/>
                </a:lnTo>
                <a:lnTo>
                  <a:pt x="95258" y="154525"/>
                </a:lnTo>
                <a:lnTo>
                  <a:pt x="49950" y="172968"/>
                </a:lnTo>
                <a:lnTo>
                  <a:pt x="228361" y="172968"/>
                </a:lnTo>
                <a:lnTo>
                  <a:pt x="230445" y="169661"/>
                </a:lnTo>
                <a:lnTo>
                  <a:pt x="135038" y="169661"/>
                </a:lnTo>
                <a:lnTo>
                  <a:pt x="128216" y="169593"/>
                </a:lnTo>
                <a:lnTo>
                  <a:pt x="128216" y="29146"/>
                </a:lnTo>
                <a:lnTo>
                  <a:pt x="133763" y="29060"/>
                </a:lnTo>
                <a:lnTo>
                  <a:pt x="218723" y="29060"/>
                </a:lnTo>
                <a:lnTo>
                  <a:pt x="217868" y="25736"/>
                </a:lnTo>
              </a:path>
              <a:path w="462595" h="204245">
                <a:moveTo>
                  <a:pt x="218723" y="29060"/>
                </a:moveTo>
                <a:lnTo>
                  <a:pt x="133763" y="29060"/>
                </a:lnTo>
                <a:lnTo>
                  <a:pt x="147258" y="30240"/>
                </a:lnTo>
                <a:lnTo>
                  <a:pt x="159942" y="33639"/>
                </a:lnTo>
                <a:lnTo>
                  <a:pt x="191840" y="56868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9"/>
                </a:lnTo>
                <a:lnTo>
                  <a:pt x="135038" y="169661"/>
                </a:lnTo>
                <a:lnTo>
                  <a:pt x="230445" y="169661"/>
                </a:lnTo>
                <a:lnTo>
                  <a:pt x="232229" y="166830"/>
                </a:lnTo>
                <a:lnTo>
                  <a:pt x="234990" y="154213"/>
                </a:lnTo>
                <a:lnTo>
                  <a:pt x="233442" y="138676"/>
                </a:lnTo>
                <a:lnTo>
                  <a:pt x="231964" y="124908"/>
                </a:lnTo>
                <a:lnTo>
                  <a:pt x="230546" y="112528"/>
                </a:lnTo>
                <a:lnTo>
                  <a:pt x="229172" y="101158"/>
                </a:lnTo>
                <a:lnTo>
                  <a:pt x="221415" y="39532"/>
                </a:lnTo>
                <a:lnTo>
                  <a:pt x="218723" y="29060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5" y="160488"/>
                </a:lnTo>
                <a:lnTo>
                  <a:pt x="184002" y="138676"/>
                </a:lnTo>
                <a:lnTo>
                  <a:pt x="199565" y="105534"/>
                </a:lnTo>
                <a:lnTo>
                  <a:pt x="198567" y="90265"/>
                </a:lnTo>
                <a:lnTo>
                  <a:pt x="172228" y="48568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0" y="6923285"/>
            <a:ext cx="43059" cy="151831"/>
          </a:xfrm>
          <a:custGeom>
            <a:avLst/>
            <a:gdLst/>
            <a:ahLst/>
            <a:cxnLst/>
            <a:rect l="l" t="t" r="r" b="b"/>
            <a:pathLst>
              <a:path w="43059" h="151831">
                <a:moveTo>
                  <a:pt x="18597" y="85429"/>
                </a:moveTo>
                <a:lnTo>
                  <a:pt x="835" y="85429"/>
                </a:lnTo>
                <a:lnTo>
                  <a:pt x="835" y="97359"/>
                </a:lnTo>
                <a:lnTo>
                  <a:pt x="18597" y="97359"/>
                </a:lnTo>
                <a:lnTo>
                  <a:pt x="18597" y="85429"/>
                </a:lnTo>
                <a:close/>
              </a:path>
              <a:path w="43059" h="151831">
                <a:moveTo>
                  <a:pt x="0" y="10927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3"/>
                </a:lnTo>
                <a:lnTo>
                  <a:pt x="0" y="59951"/>
                </a:lnTo>
                <a:lnTo>
                  <a:pt x="0" y="86278"/>
                </a:lnTo>
                <a:lnTo>
                  <a:pt x="835" y="85429"/>
                </a:lnTo>
                <a:lnTo>
                  <a:pt x="18597" y="85429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7"/>
                </a:lnTo>
                <a:close/>
              </a:path>
              <a:path w="43059" h="151831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31">
                <a:moveTo>
                  <a:pt x="7073" y="144712"/>
                </a:moveTo>
                <a:lnTo>
                  <a:pt x="3200" y="145098"/>
                </a:lnTo>
                <a:lnTo>
                  <a:pt x="3463" y="147294"/>
                </a:lnTo>
                <a:lnTo>
                  <a:pt x="4255" y="148964"/>
                </a:lnTo>
                <a:lnTo>
                  <a:pt x="6918" y="151258"/>
                </a:lnTo>
                <a:lnTo>
                  <a:pt x="8830" y="151831"/>
                </a:lnTo>
                <a:lnTo>
                  <a:pt x="13025" y="151831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4" y="148479"/>
                </a:lnTo>
                <a:lnTo>
                  <a:pt x="10152" y="148479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9"/>
                </a:lnTo>
                <a:lnTo>
                  <a:pt x="7073" y="144712"/>
                </a:lnTo>
                <a:close/>
              </a:path>
              <a:path w="43059" h="151831">
                <a:moveTo>
                  <a:pt x="13561" y="131443"/>
                </a:moveTo>
                <a:lnTo>
                  <a:pt x="9589" y="131443"/>
                </a:lnTo>
                <a:lnTo>
                  <a:pt x="8308" y="131671"/>
                </a:lnTo>
                <a:lnTo>
                  <a:pt x="6173" y="132587"/>
                </a:lnTo>
                <a:lnTo>
                  <a:pt x="5356" y="133250"/>
                </a:lnTo>
                <a:lnTo>
                  <a:pt x="4226" y="135000"/>
                </a:lnTo>
                <a:lnTo>
                  <a:pt x="4035" y="135634"/>
                </a:lnTo>
                <a:lnTo>
                  <a:pt x="4048" y="138741"/>
                </a:lnTo>
                <a:lnTo>
                  <a:pt x="4542" y="139832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5"/>
                </a:lnTo>
                <a:lnTo>
                  <a:pt x="14881" y="147129"/>
                </a:lnTo>
                <a:lnTo>
                  <a:pt x="13594" y="148208"/>
                </a:lnTo>
                <a:lnTo>
                  <a:pt x="12632" y="148479"/>
                </a:lnTo>
                <a:lnTo>
                  <a:pt x="18534" y="148479"/>
                </a:lnTo>
                <a:lnTo>
                  <a:pt x="18882" y="147934"/>
                </a:lnTo>
                <a:lnTo>
                  <a:pt x="19071" y="147294"/>
                </a:lnTo>
                <a:lnTo>
                  <a:pt x="18958" y="143568"/>
                </a:lnTo>
                <a:lnTo>
                  <a:pt x="10036" y="138741"/>
                </a:lnTo>
                <a:lnTo>
                  <a:pt x="8823" y="138301"/>
                </a:lnTo>
                <a:lnTo>
                  <a:pt x="7989" y="137595"/>
                </a:lnTo>
                <a:lnTo>
                  <a:pt x="7888" y="137459"/>
                </a:lnTo>
                <a:lnTo>
                  <a:pt x="7736" y="137149"/>
                </a:lnTo>
                <a:lnTo>
                  <a:pt x="7851" y="135943"/>
                </a:lnTo>
                <a:lnTo>
                  <a:pt x="7945" y="135760"/>
                </a:lnTo>
                <a:lnTo>
                  <a:pt x="8977" y="135000"/>
                </a:lnTo>
                <a:lnTo>
                  <a:pt x="9907" y="134741"/>
                </a:lnTo>
                <a:lnTo>
                  <a:pt x="18154" y="134741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3"/>
                </a:lnTo>
                <a:close/>
              </a:path>
              <a:path w="43059" h="151831">
                <a:moveTo>
                  <a:pt x="18154" y="134741"/>
                </a:moveTo>
                <a:lnTo>
                  <a:pt x="12160" y="134741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9"/>
                </a:lnTo>
                <a:lnTo>
                  <a:pt x="18550" y="135634"/>
                </a:lnTo>
                <a:lnTo>
                  <a:pt x="18154" y="134741"/>
                </a:lnTo>
                <a:close/>
              </a:path>
              <a:path w="43059" h="151831">
                <a:moveTo>
                  <a:pt x="32374" y="1120"/>
                </a:moveTo>
                <a:lnTo>
                  <a:pt x="31122" y="1120"/>
                </a:lnTo>
                <a:lnTo>
                  <a:pt x="31122" y="7520"/>
                </a:lnTo>
                <a:lnTo>
                  <a:pt x="32374" y="7520"/>
                </a:lnTo>
                <a:lnTo>
                  <a:pt x="32374" y="1120"/>
                </a:lnTo>
                <a:close/>
              </a:path>
              <a:path w="43059" h="151831">
                <a:moveTo>
                  <a:pt x="34825" y="0"/>
                </a:moveTo>
                <a:lnTo>
                  <a:pt x="28681" y="0"/>
                </a:lnTo>
                <a:lnTo>
                  <a:pt x="28681" y="1120"/>
                </a:lnTo>
                <a:lnTo>
                  <a:pt x="34825" y="1120"/>
                </a:lnTo>
                <a:lnTo>
                  <a:pt x="34825" y="0"/>
                </a:lnTo>
                <a:close/>
              </a:path>
              <a:path w="43059" h="151831">
                <a:moveTo>
                  <a:pt x="37515" y="0"/>
                </a:moveTo>
                <a:lnTo>
                  <a:pt x="35669" y="0"/>
                </a:lnTo>
                <a:lnTo>
                  <a:pt x="35669" y="7520"/>
                </a:lnTo>
                <a:lnTo>
                  <a:pt x="36821" y="7520"/>
                </a:lnTo>
                <a:lnTo>
                  <a:pt x="36821" y="1120"/>
                </a:lnTo>
                <a:lnTo>
                  <a:pt x="37869" y="1120"/>
                </a:lnTo>
                <a:lnTo>
                  <a:pt x="37515" y="0"/>
                </a:lnTo>
                <a:close/>
              </a:path>
              <a:path w="43059" h="151831">
                <a:moveTo>
                  <a:pt x="37869" y="1120"/>
                </a:moveTo>
                <a:lnTo>
                  <a:pt x="36821" y="1120"/>
                </a:lnTo>
                <a:lnTo>
                  <a:pt x="38840" y="7520"/>
                </a:lnTo>
                <a:lnTo>
                  <a:pt x="39978" y="7520"/>
                </a:lnTo>
                <a:lnTo>
                  <a:pt x="40442" y="6005"/>
                </a:lnTo>
                <a:lnTo>
                  <a:pt x="39413" y="6005"/>
                </a:lnTo>
                <a:lnTo>
                  <a:pt x="37869" y="1120"/>
                </a:lnTo>
                <a:close/>
              </a:path>
              <a:path w="43059" h="151831">
                <a:moveTo>
                  <a:pt x="43059" y="1210"/>
                </a:moveTo>
                <a:lnTo>
                  <a:pt x="41911" y="1210"/>
                </a:lnTo>
                <a:lnTo>
                  <a:pt x="41911" y="7520"/>
                </a:lnTo>
                <a:lnTo>
                  <a:pt x="43059" y="7520"/>
                </a:lnTo>
                <a:lnTo>
                  <a:pt x="43059" y="1210"/>
                </a:lnTo>
                <a:close/>
              </a:path>
              <a:path w="43059" h="151831">
                <a:moveTo>
                  <a:pt x="43059" y="0"/>
                </a:moveTo>
                <a:lnTo>
                  <a:pt x="41248" y="0"/>
                </a:lnTo>
                <a:lnTo>
                  <a:pt x="39413" y="6005"/>
                </a:lnTo>
                <a:lnTo>
                  <a:pt x="40442" y="6005"/>
                </a:lnTo>
                <a:lnTo>
                  <a:pt x="41911" y="1210"/>
                </a:lnTo>
                <a:lnTo>
                  <a:pt x="43059" y="1210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785909" y="6885429"/>
            <a:ext cx="716431" cy="21694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2238841" y="6885429"/>
            <a:ext cx="716430" cy="21694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3691772" y="6885429"/>
            <a:ext cx="716430" cy="2169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5144703" y="6885429"/>
            <a:ext cx="716430" cy="21694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6597635" y="6885429"/>
            <a:ext cx="716430" cy="21694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8050565" y="6885429"/>
            <a:ext cx="716430" cy="2169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9503496" y="6885429"/>
            <a:ext cx="716430" cy="2169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43370" y="200568"/>
            <a:ext cx="6605389" cy="73804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65414" y="2325482"/>
            <a:ext cx="6561300" cy="282516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187236" y="7041052"/>
            <a:ext cx="814903" cy="15701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ww</a:t>
            </a:r>
            <a:r>
              <a:rPr sz="900" b="1" spc="-35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900" b="1" spc="0" dirty="0">
                <a:solidFill>
                  <a:srgbClr val="FFFFFF"/>
                </a:solidFill>
                <a:latin typeface="Arial"/>
                <a:cs typeface="Arial"/>
              </a:rPr>
              <a:t>.d-auto.ru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06" y="7039356"/>
            <a:ext cx="2459189" cy="37846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8333" y="7039356"/>
            <a:ext cx="2459189" cy="37846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26" Type="http://schemas.openxmlformats.org/officeDocument/2006/relationships/image" Target="../media/image78.png"/><Relationship Id="rId39" Type="http://schemas.openxmlformats.org/officeDocument/2006/relationships/image" Target="../media/image91.png"/><Relationship Id="rId21" Type="http://schemas.openxmlformats.org/officeDocument/2006/relationships/image" Target="../media/image73.png"/><Relationship Id="rId34" Type="http://schemas.openxmlformats.org/officeDocument/2006/relationships/image" Target="../media/image86.png"/><Relationship Id="rId42" Type="http://schemas.openxmlformats.org/officeDocument/2006/relationships/image" Target="../media/image94.png"/><Relationship Id="rId7" Type="http://schemas.openxmlformats.org/officeDocument/2006/relationships/image" Target="../media/image5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8.png"/><Relationship Id="rId29" Type="http://schemas.openxmlformats.org/officeDocument/2006/relationships/image" Target="../media/image81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24" Type="http://schemas.openxmlformats.org/officeDocument/2006/relationships/image" Target="../media/image76.png"/><Relationship Id="rId32" Type="http://schemas.openxmlformats.org/officeDocument/2006/relationships/image" Target="../media/image84.png"/><Relationship Id="rId37" Type="http://schemas.openxmlformats.org/officeDocument/2006/relationships/image" Target="../media/image89.png"/><Relationship Id="rId40" Type="http://schemas.openxmlformats.org/officeDocument/2006/relationships/image" Target="../media/image92.png"/><Relationship Id="rId45" Type="http://schemas.openxmlformats.org/officeDocument/2006/relationships/image" Target="../media/image54.emf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23" Type="http://schemas.openxmlformats.org/officeDocument/2006/relationships/image" Target="../media/image75.png"/><Relationship Id="rId28" Type="http://schemas.openxmlformats.org/officeDocument/2006/relationships/image" Target="../media/image80.png"/><Relationship Id="rId36" Type="http://schemas.openxmlformats.org/officeDocument/2006/relationships/image" Target="../media/image88.png"/><Relationship Id="rId10" Type="http://schemas.openxmlformats.org/officeDocument/2006/relationships/image" Target="../media/image62.png"/><Relationship Id="rId19" Type="http://schemas.openxmlformats.org/officeDocument/2006/relationships/image" Target="../media/image71.png"/><Relationship Id="rId31" Type="http://schemas.openxmlformats.org/officeDocument/2006/relationships/image" Target="../media/image83.png"/><Relationship Id="rId44" Type="http://schemas.openxmlformats.org/officeDocument/2006/relationships/package" Target="../embeddings/Microsoft_Excel_Worksheet.xlsx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Relationship Id="rId22" Type="http://schemas.openxmlformats.org/officeDocument/2006/relationships/image" Target="../media/image74.png"/><Relationship Id="rId27" Type="http://schemas.openxmlformats.org/officeDocument/2006/relationships/image" Target="../media/image79.png"/><Relationship Id="rId30" Type="http://schemas.openxmlformats.org/officeDocument/2006/relationships/image" Target="../media/image82.png"/><Relationship Id="rId35" Type="http://schemas.openxmlformats.org/officeDocument/2006/relationships/image" Target="../media/image87.png"/><Relationship Id="rId43" Type="http://schemas.openxmlformats.org/officeDocument/2006/relationships/image" Target="../media/image95.png"/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5" Type="http://schemas.openxmlformats.org/officeDocument/2006/relationships/image" Target="../media/image77.png"/><Relationship Id="rId33" Type="http://schemas.openxmlformats.org/officeDocument/2006/relationships/image" Target="../media/image85.png"/><Relationship Id="rId38" Type="http://schemas.openxmlformats.org/officeDocument/2006/relationships/image" Target="../media/image90.png"/><Relationship Id="rId20" Type="http://schemas.openxmlformats.org/officeDocument/2006/relationships/image" Target="../media/image72.png"/><Relationship Id="rId41" Type="http://schemas.openxmlformats.org/officeDocument/2006/relationships/image" Target="../media/image93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26" Type="http://schemas.openxmlformats.org/officeDocument/2006/relationships/image" Target="../media/image78.png"/><Relationship Id="rId39" Type="http://schemas.openxmlformats.org/officeDocument/2006/relationships/image" Target="../media/image91.png"/><Relationship Id="rId21" Type="http://schemas.openxmlformats.org/officeDocument/2006/relationships/image" Target="../media/image73.png"/><Relationship Id="rId34" Type="http://schemas.openxmlformats.org/officeDocument/2006/relationships/image" Target="../media/image86.png"/><Relationship Id="rId42" Type="http://schemas.openxmlformats.org/officeDocument/2006/relationships/image" Target="../media/image94.png"/><Relationship Id="rId7" Type="http://schemas.openxmlformats.org/officeDocument/2006/relationships/image" Target="../media/image5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8.png"/><Relationship Id="rId29" Type="http://schemas.openxmlformats.org/officeDocument/2006/relationships/image" Target="../media/image81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24" Type="http://schemas.openxmlformats.org/officeDocument/2006/relationships/image" Target="../media/image76.png"/><Relationship Id="rId32" Type="http://schemas.openxmlformats.org/officeDocument/2006/relationships/image" Target="../media/image84.png"/><Relationship Id="rId37" Type="http://schemas.openxmlformats.org/officeDocument/2006/relationships/image" Target="../media/image89.png"/><Relationship Id="rId40" Type="http://schemas.openxmlformats.org/officeDocument/2006/relationships/image" Target="../media/image92.png"/><Relationship Id="rId45" Type="http://schemas.openxmlformats.org/officeDocument/2006/relationships/image" Target="../media/image96.emf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23" Type="http://schemas.openxmlformats.org/officeDocument/2006/relationships/image" Target="../media/image75.png"/><Relationship Id="rId28" Type="http://schemas.openxmlformats.org/officeDocument/2006/relationships/image" Target="../media/image80.png"/><Relationship Id="rId36" Type="http://schemas.openxmlformats.org/officeDocument/2006/relationships/image" Target="../media/image88.png"/><Relationship Id="rId10" Type="http://schemas.openxmlformats.org/officeDocument/2006/relationships/image" Target="../media/image62.png"/><Relationship Id="rId19" Type="http://schemas.openxmlformats.org/officeDocument/2006/relationships/image" Target="../media/image71.png"/><Relationship Id="rId31" Type="http://schemas.openxmlformats.org/officeDocument/2006/relationships/image" Target="../media/image83.png"/><Relationship Id="rId44" Type="http://schemas.openxmlformats.org/officeDocument/2006/relationships/package" Target="../embeddings/Microsoft_Excel_Worksheet1.xlsx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Relationship Id="rId22" Type="http://schemas.openxmlformats.org/officeDocument/2006/relationships/image" Target="../media/image74.png"/><Relationship Id="rId27" Type="http://schemas.openxmlformats.org/officeDocument/2006/relationships/image" Target="../media/image79.png"/><Relationship Id="rId30" Type="http://schemas.openxmlformats.org/officeDocument/2006/relationships/image" Target="../media/image82.png"/><Relationship Id="rId35" Type="http://schemas.openxmlformats.org/officeDocument/2006/relationships/image" Target="../media/image87.png"/><Relationship Id="rId43" Type="http://schemas.openxmlformats.org/officeDocument/2006/relationships/image" Target="../media/image95.png"/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5" Type="http://schemas.openxmlformats.org/officeDocument/2006/relationships/image" Target="../media/image77.png"/><Relationship Id="rId33" Type="http://schemas.openxmlformats.org/officeDocument/2006/relationships/image" Target="../media/image85.png"/><Relationship Id="rId38" Type="http://schemas.openxmlformats.org/officeDocument/2006/relationships/image" Target="../media/image90.png"/><Relationship Id="rId20" Type="http://schemas.openxmlformats.org/officeDocument/2006/relationships/image" Target="../media/image72.png"/><Relationship Id="rId41" Type="http://schemas.openxmlformats.org/officeDocument/2006/relationships/image" Target="../media/image9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101.emf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9.png"/><Relationship Id="rId4" Type="http://schemas.openxmlformats.org/officeDocument/2006/relationships/image" Target="../media/image9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emf"/><Relationship Id="rId4" Type="http://schemas.openxmlformats.org/officeDocument/2006/relationships/image" Target="../media/image9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png"/><Relationship Id="rId4" Type="http://schemas.openxmlformats.org/officeDocument/2006/relationships/image" Target="../media/image9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emf"/><Relationship Id="rId4" Type="http://schemas.openxmlformats.org/officeDocument/2006/relationships/image" Target="../media/image9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emf"/><Relationship Id="rId4" Type="http://schemas.openxmlformats.org/officeDocument/2006/relationships/image" Target="../media/image9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png"/><Relationship Id="rId4" Type="http://schemas.openxmlformats.org/officeDocument/2006/relationships/image" Target="../media/image9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9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png"/><Relationship Id="rId4" Type="http://schemas.openxmlformats.org/officeDocument/2006/relationships/image" Target="../media/image9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9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openxmlformats.org/officeDocument/2006/relationships/image" Target="../media/image9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hyperlink" Target="http://www.d-auto.ru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D936B8A-51E6-0534-46DB-F5643F8F5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54"/>
            <a:ext cx="10680700" cy="755686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762476" y="4919266"/>
            <a:ext cx="2743200" cy="5334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сентября,  2026</a:t>
            </a:r>
          </a:p>
          <a:p>
            <a:pPr marL="12700">
              <a:lnSpc>
                <a:spcPct val="100000"/>
              </a:lnSpc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А. Тучкин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2241B4E-F5AC-5C11-6A02-8FC46F2530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115" y="4228274"/>
            <a:ext cx="1742537" cy="533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object 8">
            <a:extLst>
              <a:ext uri="{FF2B5EF4-FFF2-40B4-BE49-F238E27FC236}">
                <a16:creationId xmlns:a16="http://schemas.microsoft.com/office/drawing/2014/main" id="{84BCE8AD-7EF0-436A-88E3-C7D531AC7527}"/>
              </a:ext>
            </a:extLst>
          </p:cNvPr>
          <p:cNvSpPr txBox="1"/>
          <p:nvPr/>
        </p:nvSpPr>
        <p:spPr>
          <a:xfrm>
            <a:off x="3740150" y="3542473"/>
            <a:ext cx="4191000" cy="68580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NORMA QC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в фокусе</a:t>
            </a:r>
            <a:endParaRPr sz="2800" b="1" dirty="0">
              <a:solidFill>
                <a:schemeClr val="tx1">
                  <a:lumMod val="75000"/>
                  <a:lumOff val="2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52E63B-0B8A-4409-91BC-D275C7D47D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550" y="-177800"/>
            <a:ext cx="4576912" cy="45769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8"/>
            <a:ext cx="3733495" cy="3981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ГЛОССАРИЙ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176" name="Группа 175">
            <a:extLst>
              <a:ext uri="{FF2B5EF4-FFF2-40B4-BE49-F238E27FC236}">
                <a16:creationId xmlns:a16="http://schemas.microsoft.com/office/drawing/2014/main" id="{9E0464A7-4816-1DFF-AAAC-85934CB15506}"/>
              </a:ext>
            </a:extLst>
          </p:cNvPr>
          <p:cNvGrpSpPr/>
          <p:nvPr/>
        </p:nvGrpSpPr>
        <p:grpSpPr>
          <a:xfrm>
            <a:off x="1791736" y="890999"/>
            <a:ext cx="8685763" cy="5014872"/>
            <a:chOff x="1068864" y="1180343"/>
            <a:chExt cx="8685763" cy="5014872"/>
          </a:xfrm>
        </p:grpSpPr>
        <p:sp>
          <p:nvSpPr>
            <p:cNvPr id="4" name="object 4"/>
            <p:cNvSpPr/>
            <p:nvPr/>
          </p:nvSpPr>
          <p:spPr>
            <a:xfrm>
              <a:off x="1627665" y="3412297"/>
              <a:ext cx="2395723" cy="216275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35700" y="4903134"/>
              <a:ext cx="49416" cy="138480"/>
            </a:xfrm>
            <a:custGeom>
              <a:avLst/>
              <a:gdLst/>
              <a:ahLst/>
              <a:cxnLst/>
              <a:rect l="l" t="t" r="r" b="b"/>
              <a:pathLst>
                <a:path w="49416" h="138480">
                  <a:moveTo>
                    <a:pt x="43444" y="0"/>
                  </a:moveTo>
                  <a:lnTo>
                    <a:pt x="39099" y="1086"/>
                  </a:lnTo>
                  <a:lnTo>
                    <a:pt x="35297" y="2717"/>
                  </a:lnTo>
                  <a:lnTo>
                    <a:pt x="30951" y="4344"/>
                  </a:lnTo>
                  <a:lnTo>
                    <a:pt x="3801" y="32042"/>
                  </a:lnTo>
                  <a:lnTo>
                    <a:pt x="542" y="46702"/>
                  </a:lnTo>
                  <a:lnTo>
                    <a:pt x="0" y="51591"/>
                  </a:lnTo>
                  <a:lnTo>
                    <a:pt x="0" y="55935"/>
                  </a:lnTo>
                  <a:lnTo>
                    <a:pt x="542" y="59194"/>
                  </a:lnTo>
                  <a:lnTo>
                    <a:pt x="1086" y="61908"/>
                  </a:lnTo>
                  <a:lnTo>
                    <a:pt x="1626" y="64082"/>
                  </a:lnTo>
                  <a:lnTo>
                    <a:pt x="3801" y="67884"/>
                  </a:lnTo>
                  <a:lnTo>
                    <a:pt x="5972" y="72226"/>
                  </a:lnTo>
                  <a:lnTo>
                    <a:pt x="16832" y="116214"/>
                  </a:lnTo>
                  <a:lnTo>
                    <a:pt x="49416" y="138480"/>
                  </a:lnTo>
                  <a:lnTo>
                    <a:pt x="49416" y="129790"/>
                  </a:lnTo>
                  <a:lnTo>
                    <a:pt x="46701" y="127075"/>
                  </a:lnTo>
                  <a:lnTo>
                    <a:pt x="43987" y="123817"/>
                  </a:lnTo>
                  <a:lnTo>
                    <a:pt x="32040" y="95036"/>
                  </a:lnTo>
                  <a:lnTo>
                    <a:pt x="32040" y="54849"/>
                  </a:lnTo>
                  <a:lnTo>
                    <a:pt x="32582" y="51047"/>
                  </a:lnTo>
                  <a:lnTo>
                    <a:pt x="33126" y="46702"/>
                  </a:lnTo>
                  <a:lnTo>
                    <a:pt x="34753" y="41274"/>
                  </a:lnTo>
                  <a:lnTo>
                    <a:pt x="36928" y="36384"/>
                  </a:lnTo>
                  <a:lnTo>
                    <a:pt x="40725" y="26610"/>
                  </a:lnTo>
                  <a:lnTo>
                    <a:pt x="43444" y="20094"/>
                  </a:lnTo>
                  <a:lnTo>
                    <a:pt x="4344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635700" y="4903134"/>
              <a:ext cx="49416" cy="138480"/>
            </a:xfrm>
            <a:custGeom>
              <a:avLst/>
              <a:gdLst/>
              <a:ahLst/>
              <a:cxnLst/>
              <a:rect l="l" t="t" r="r" b="b"/>
              <a:pathLst>
                <a:path w="49416" h="138480">
                  <a:moveTo>
                    <a:pt x="43444" y="0"/>
                  </a:moveTo>
                  <a:lnTo>
                    <a:pt x="39099" y="1086"/>
                  </a:lnTo>
                  <a:lnTo>
                    <a:pt x="35297" y="2717"/>
                  </a:lnTo>
                  <a:lnTo>
                    <a:pt x="30951" y="4344"/>
                  </a:lnTo>
                  <a:lnTo>
                    <a:pt x="3801" y="32042"/>
                  </a:lnTo>
                  <a:lnTo>
                    <a:pt x="542" y="46702"/>
                  </a:lnTo>
                  <a:lnTo>
                    <a:pt x="0" y="51591"/>
                  </a:lnTo>
                  <a:lnTo>
                    <a:pt x="0" y="55935"/>
                  </a:lnTo>
                  <a:lnTo>
                    <a:pt x="542" y="59194"/>
                  </a:lnTo>
                  <a:lnTo>
                    <a:pt x="1086" y="61908"/>
                  </a:lnTo>
                  <a:lnTo>
                    <a:pt x="1626" y="64082"/>
                  </a:lnTo>
                  <a:lnTo>
                    <a:pt x="3801" y="67884"/>
                  </a:lnTo>
                  <a:lnTo>
                    <a:pt x="5972" y="72226"/>
                  </a:lnTo>
                  <a:lnTo>
                    <a:pt x="16832" y="116214"/>
                  </a:lnTo>
                  <a:lnTo>
                    <a:pt x="49416" y="138480"/>
                  </a:lnTo>
                  <a:lnTo>
                    <a:pt x="49416" y="129790"/>
                  </a:lnTo>
                  <a:lnTo>
                    <a:pt x="46701" y="127075"/>
                  </a:lnTo>
                  <a:lnTo>
                    <a:pt x="43987" y="123817"/>
                  </a:lnTo>
                  <a:lnTo>
                    <a:pt x="32040" y="95036"/>
                  </a:lnTo>
                  <a:lnTo>
                    <a:pt x="32040" y="54849"/>
                  </a:lnTo>
                  <a:lnTo>
                    <a:pt x="32582" y="51047"/>
                  </a:lnTo>
                  <a:lnTo>
                    <a:pt x="33126" y="46702"/>
                  </a:lnTo>
                  <a:lnTo>
                    <a:pt x="34753" y="41274"/>
                  </a:lnTo>
                  <a:lnTo>
                    <a:pt x="36928" y="36384"/>
                  </a:lnTo>
                  <a:lnTo>
                    <a:pt x="40725" y="26610"/>
                  </a:lnTo>
                  <a:lnTo>
                    <a:pt x="43444" y="20094"/>
                  </a:lnTo>
                  <a:lnTo>
                    <a:pt x="4344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665024" y="4683196"/>
              <a:ext cx="52131" cy="207993"/>
            </a:xfrm>
            <a:custGeom>
              <a:avLst/>
              <a:gdLst/>
              <a:ahLst/>
              <a:cxnLst/>
              <a:rect l="l" t="t" r="r" b="b"/>
              <a:pathLst>
                <a:path w="52131" h="207993">
                  <a:moveTo>
                    <a:pt x="40187" y="0"/>
                  </a:moveTo>
                  <a:lnTo>
                    <a:pt x="38012" y="0"/>
                  </a:lnTo>
                  <a:lnTo>
                    <a:pt x="34753" y="1086"/>
                  </a:lnTo>
                  <a:lnTo>
                    <a:pt x="23349" y="30956"/>
                  </a:lnTo>
                  <a:lnTo>
                    <a:pt x="21722" y="35301"/>
                  </a:lnTo>
                  <a:lnTo>
                    <a:pt x="20091" y="40187"/>
                  </a:lnTo>
                  <a:lnTo>
                    <a:pt x="17376" y="43988"/>
                  </a:lnTo>
                  <a:lnTo>
                    <a:pt x="16290" y="45619"/>
                  </a:lnTo>
                  <a:lnTo>
                    <a:pt x="14662" y="47246"/>
                  </a:lnTo>
                  <a:lnTo>
                    <a:pt x="12488" y="48876"/>
                  </a:lnTo>
                  <a:lnTo>
                    <a:pt x="10317" y="49961"/>
                  </a:lnTo>
                  <a:lnTo>
                    <a:pt x="8146" y="50507"/>
                  </a:lnTo>
                  <a:lnTo>
                    <a:pt x="5428" y="51591"/>
                  </a:lnTo>
                  <a:lnTo>
                    <a:pt x="2715" y="52134"/>
                  </a:lnTo>
                  <a:lnTo>
                    <a:pt x="0" y="52134"/>
                  </a:lnTo>
                  <a:lnTo>
                    <a:pt x="0" y="64627"/>
                  </a:lnTo>
                  <a:lnTo>
                    <a:pt x="544" y="68428"/>
                  </a:lnTo>
                  <a:lnTo>
                    <a:pt x="2715" y="74944"/>
                  </a:lnTo>
                  <a:lnTo>
                    <a:pt x="4885" y="80373"/>
                  </a:lnTo>
                  <a:lnTo>
                    <a:pt x="5428" y="83631"/>
                  </a:lnTo>
                  <a:lnTo>
                    <a:pt x="5428" y="133048"/>
                  </a:lnTo>
                  <a:lnTo>
                    <a:pt x="6516" y="135766"/>
                  </a:lnTo>
                  <a:lnTo>
                    <a:pt x="6516" y="154230"/>
                  </a:lnTo>
                  <a:lnTo>
                    <a:pt x="18464" y="169977"/>
                  </a:lnTo>
                  <a:lnTo>
                    <a:pt x="20091" y="170520"/>
                  </a:lnTo>
                  <a:lnTo>
                    <a:pt x="21722" y="171607"/>
                  </a:lnTo>
                  <a:lnTo>
                    <a:pt x="22805" y="173778"/>
                  </a:lnTo>
                  <a:lnTo>
                    <a:pt x="22805" y="195500"/>
                  </a:lnTo>
                  <a:lnTo>
                    <a:pt x="23893" y="199302"/>
                  </a:lnTo>
                  <a:lnTo>
                    <a:pt x="25523" y="202559"/>
                  </a:lnTo>
                  <a:lnTo>
                    <a:pt x="27694" y="205818"/>
                  </a:lnTo>
                  <a:lnTo>
                    <a:pt x="29869" y="206905"/>
                  </a:lnTo>
                  <a:lnTo>
                    <a:pt x="31496" y="207993"/>
                  </a:lnTo>
                  <a:lnTo>
                    <a:pt x="32040" y="203103"/>
                  </a:lnTo>
                  <a:lnTo>
                    <a:pt x="34210" y="194413"/>
                  </a:lnTo>
                  <a:lnTo>
                    <a:pt x="35841" y="190615"/>
                  </a:lnTo>
                  <a:lnTo>
                    <a:pt x="39099" y="181925"/>
                  </a:lnTo>
                  <a:lnTo>
                    <a:pt x="40187" y="176493"/>
                  </a:lnTo>
                  <a:lnTo>
                    <a:pt x="40187" y="170520"/>
                  </a:lnTo>
                  <a:lnTo>
                    <a:pt x="39643" y="165091"/>
                  </a:lnTo>
                  <a:lnTo>
                    <a:pt x="38555" y="160203"/>
                  </a:lnTo>
                  <a:lnTo>
                    <a:pt x="36924" y="155313"/>
                  </a:lnTo>
                  <a:lnTo>
                    <a:pt x="30409" y="140651"/>
                  </a:lnTo>
                  <a:lnTo>
                    <a:pt x="29321" y="135221"/>
                  </a:lnTo>
                  <a:lnTo>
                    <a:pt x="28781" y="130333"/>
                  </a:lnTo>
                  <a:lnTo>
                    <a:pt x="28781" y="128162"/>
                  </a:lnTo>
                  <a:lnTo>
                    <a:pt x="29321" y="125988"/>
                  </a:lnTo>
                  <a:lnTo>
                    <a:pt x="31496" y="122731"/>
                  </a:lnTo>
                  <a:lnTo>
                    <a:pt x="34210" y="119472"/>
                  </a:lnTo>
                  <a:lnTo>
                    <a:pt x="37468" y="116758"/>
                  </a:lnTo>
                  <a:lnTo>
                    <a:pt x="40725" y="113499"/>
                  </a:lnTo>
                  <a:lnTo>
                    <a:pt x="43444" y="110242"/>
                  </a:lnTo>
                  <a:lnTo>
                    <a:pt x="45615" y="105896"/>
                  </a:lnTo>
                  <a:lnTo>
                    <a:pt x="46159" y="103726"/>
                  </a:lnTo>
                  <a:lnTo>
                    <a:pt x="46159" y="95036"/>
                  </a:lnTo>
                  <a:lnTo>
                    <a:pt x="45071" y="90150"/>
                  </a:lnTo>
                  <a:lnTo>
                    <a:pt x="44528" y="85262"/>
                  </a:lnTo>
                  <a:lnTo>
                    <a:pt x="43444" y="80373"/>
                  </a:lnTo>
                  <a:lnTo>
                    <a:pt x="42357" y="76027"/>
                  </a:lnTo>
                  <a:lnTo>
                    <a:pt x="41269" y="70599"/>
                  </a:lnTo>
                  <a:lnTo>
                    <a:pt x="40725" y="64627"/>
                  </a:lnTo>
                  <a:lnTo>
                    <a:pt x="40187" y="57563"/>
                  </a:lnTo>
                  <a:lnTo>
                    <a:pt x="40725" y="52134"/>
                  </a:lnTo>
                  <a:lnTo>
                    <a:pt x="42357" y="47246"/>
                  </a:lnTo>
                  <a:lnTo>
                    <a:pt x="43988" y="42904"/>
                  </a:lnTo>
                  <a:lnTo>
                    <a:pt x="48330" y="34213"/>
                  </a:lnTo>
                  <a:lnTo>
                    <a:pt x="49961" y="29869"/>
                  </a:lnTo>
                  <a:lnTo>
                    <a:pt x="51587" y="24439"/>
                  </a:lnTo>
                  <a:lnTo>
                    <a:pt x="52131" y="17380"/>
                  </a:lnTo>
                  <a:lnTo>
                    <a:pt x="51587" y="15206"/>
                  </a:lnTo>
                  <a:lnTo>
                    <a:pt x="51043" y="11948"/>
                  </a:lnTo>
                  <a:lnTo>
                    <a:pt x="49961" y="9233"/>
                  </a:lnTo>
                  <a:lnTo>
                    <a:pt x="46702" y="3801"/>
                  </a:lnTo>
                  <a:lnTo>
                    <a:pt x="44528" y="1630"/>
                  </a:lnTo>
                  <a:lnTo>
                    <a:pt x="42357" y="546"/>
                  </a:lnTo>
                  <a:lnTo>
                    <a:pt x="4018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665024" y="4683196"/>
              <a:ext cx="52131" cy="207993"/>
            </a:xfrm>
            <a:custGeom>
              <a:avLst/>
              <a:gdLst/>
              <a:ahLst/>
              <a:cxnLst/>
              <a:rect l="l" t="t" r="r" b="b"/>
              <a:pathLst>
                <a:path w="52131" h="207993">
                  <a:moveTo>
                    <a:pt x="40187" y="0"/>
                  </a:moveTo>
                  <a:lnTo>
                    <a:pt x="38012" y="0"/>
                  </a:lnTo>
                  <a:lnTo>
                    <a:pt x="34753" y="1086"/>
                  </a:lnTo>
                  <a:lnTo>
                    <a:pt x="23349" y="30956"/>
                  </a:lnTo>
                  <a:lnTo>
                    <a:pt x="21722" y="35301"/>
                  </a:lnTo>
                  <a:lnTo>
                    <a:pt x="20091" y="40187"/>
                  </a:lnTo>
                  <a:lnTo>
                    <a:pt x="17376" y="43988"/>
                  </a:lnTo>
                  <a:lnTo>
                    <a:pt x="16290" y="45619"/>
                  </a:lnTo>
                  <a:lnTo>
                    <a:pt x="14662" y="47246"/>
                  </a:lnTo>
                  <a:lnTo>
                    <a:pt x="12488" y="48876"/>
                  </a:lnTo>
                  <a:lnTo>
                    <a:pt x="10317" y="49961"/>
                  </a:lnTo>
                  <a:lnTo>
                    <a:pt x="8146" y="50507"/>
                  </a:lnTo>
                  <a:lnTo>
                    <a:pt x="5428" y="51591"/>
                  </a:lnTo>
                  <a:lnTo>
                    <a:pt x="2715" y="52134"/>
                  </a:lnTo>
                  <a:lnTo>
                    <a:pt x="0" y="52134"/>
                  </a:lnTo>
                  <a:lnTo>
                    <a:pt x="0" y="64627"/>
                  </a:lnTo>
                  <a:lnTo>
                    <a:pt x="544" y="68428"/>
                  </a:lnTo>
                  <a:lnTo>
                    <a:pt x="2715" y="74944"/>
                  </a:lnTo>
                  <a:lnTo>
                    <a:pt x="4885" y="80373"/>
                  </a:lnTo>
                  <a:lnTo>
                    <a:pt x="5428" y="83631"/>
                  </a:lnTo>
                  <a:lnTo>
                    <a:pt x="5428" y="133048"/>
                  </a:lnTo>
                  <a:lnTo>
                    <a:pt x="6516" y="135766"/>
                  </a:lnTo>
                  <a:lnTo>
                    <a:pt x="6516" y="154230"/>
                  </a:lnTo>
                  <a:lnTo>
                    <a:pt x="18464" y="169977"/>
                  </a:lnTo>
                  <a:lnTo>
                    <a:pt x="20091" y="170520"/>
                  </a:lnTo>
                  <a:lnTo>
                    <a:pt x="21722" y="171607"/>
                  </a:lnTo>
                  <a:lnTo>
                    <a:pt x="22805" y="173778"/>
                  </a:lnTo>
                  <a:lnTo>
                    <a:pt x="22805" y="195500"/>
                  </a:lnTo>
                  <a:lnTo>
                    <a:pt x="23893" y="199302"/>
                  </a:lnTo>
                  <a:lnTo>
                    <a:pt x="25523" y="202559"/>
                  </a:lnTo>
                  <a:lnTo>
                    <a:pt x="27694" y="205818"/>
                  </a:lnTo>
                  <a:lnTo>
                    <a:pt x="29869" y="206905"/>
                  </a:lnTo>
                  <a:lnTo>
                    <a:pt x="31496" y="207993"/>
                  </a:lnTo>
                  <a:lnTo>
                    <a:pt x="32040" y="203103"/>
                  </a:lnTo>
                  <a:lnTo>
                    <a:pt x="34210" y="194413"/>
                  </a:lnTo>
                  <a:lnTo>
                    <a:pt x="35841" y="190615"/>
                  </a:lnTo>
                  <a:lnTo>
                    <a:pt x="39099" y="181925"/>
                  </a:lnTo>
                  <a:lnTo>
                    <a:pt x="40187" y="176493"/>
                  </a:lnTo>
                  <a:lnTo>
                    <a:pt x="40187" y="170520"/>
                  </a:lnTo>
                  <a:lnTo>
                    <a:pt x="39643" y="165091"/>
                  </a:lnTo>
                  <a:lnTo>
                    <a:pt x="38555" y="160203"/>
                  </a:lnTo>
                  <a:lnTo>
                    <a:pt x="36924" y="155313"/>
                  </a:lnTo>
                  <a:lnTo>
                    <a:pt x="30409" y="140651"/>
                  </a:lnTo>
                  <a:lnTo>
                    <a:pt x="29321" y="135221"/>
                  </a:lnTo>
                  <a:lnTo>
                    <a:pt x="28781" y="130333"/>
                  </a:lnTo>
                  <a:lnTo>
                    <a:pt x="28781" y="128162"/>
                  </a:lnTo>
                  <a:lnTo>
                    <a:pt x="29321" y="125988"/>
                  </a:lnTo>
                  <a:lnTo>
                    <a:pt x="31496" y="122731"/>
                  </a:lnTo>
                  <a:lnTo>
                    <a:pt x="34210" y="119472"/>
                  </a:lnTo>
                  <a:lnTo>
                    <a:pt x="37468" y="116758"/>
                  </a:lnTo>
                  <a:lnTo>
                    <a:pt x="40725" y="113499"/>
                  </a:lnTo>
                  <a:lnTo>
                    <a:pt x="43444" y="110242"/>
                  </a:lnTo>
                  <a:lnTo>
                    <a:pt x="45615" y="105896"/>
                  </a:lnTo>
                  <a:lnTo>
                    <a:pt x="46159" y="103726"/>
                  </a:lnTo>
                  <a:lnTo>
                    <a:pt x="46159" y="95036"/>
                  </a:lnTo>
                  <a:lnTo>
                    <a:pt x="45071" y="90150"/>
                  </a:lnTo>
                  <a:lnTo>
                    <a:pt x="44528" y="85262"/>
                  </a:lnTo>
                  <a:lnTo>
                    <a:pt x="43444" y="80373"/>
                  </a:lnTo>
                  <a:lnTo>
                    <a:pt x="42357" y="76027"/>
                  </a:lnTo>
                  <a:lnTo>
                    <a:pt x="41269" y="70599"/>
                  </a:lnTo>
                  <a:lnTo>
                    <a:pt x="40725" y="64627"/>
                  </a:lnTo>
                  <a:lnTo>
                    <a:pt x="40187" y="57563"/>
                  </a:lnTo>
                  <a:lnTo>
                    <a:pt x="40725" y="52134"/>
                  </a:lnTo>
                  <a:lnTo>
                    <a:pt x="42357" y="47246"/>
                  </a:lnTo>
                  <a:lnTo>
                    <a:pt x="43988" y="42904"/>
                  </a:lnTo>
                  <a:lnTo>
                    <a:pt x="48330" y="34213"/>
                  </a:lnTo>
                  <a:lnTo>
                    <a:pt x="49961" y="29869"/>
                  </a:lnTo>
                  <a:lnTo>
                    <a:pt x="51587" y="24439"/>
                  </a:lnTo>
                  <a:lnTo>
                    <a:pt x="52131" y="17380"/>
                  </a:lnTo>
                  <a:lnTo>
                    <a:pt x="51587" y="15206"/>
                  </a:lnTo>
                  <a:lnTo>
                    <a:pt x="51043" y="11948"/>
                  </a:lnTo>
                  <a:lnTo>
                    <a:pt x="49961" y="9233"/>
                  </a:lnTo>
                  <a:lnTo>
                    <a:pt x="46702" y="3801"/>
                  </a:lnTo>
                  <a:lnTo>
                    <a:pt x="44528" y="1630"/>
                  </a:lnTo>
                  <a:lnTo>
                    <a:pt x="42357" y="546"/>
                  </a:lnTo>
                  <a:lnTo>
                    <a:pt x="4018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25845" y="4931915"/>
              <a:ext cx="20635" cy="34755"/>
            </a:xfrm>
            <a:custGeom>
              <a:avLst/>
              <a:gdLst/>
              <a:ahLst/>
              <a:cxnLst/>
              <a:rect l="l" t="t" r="r" b="b"/>
              <a:pathLst>
                <a:path w="20635" h="34755">
                  <a:moveTo>
                    <a:pt x="11404" y="0"/>
                  </a:moveTo>
                  <a:lnTo>
                    <a:pt x="9774" y="0"/>
                  </a:lnTo>
                  <a:lnTo>
                    <a:pt x="8691" y="544"/>
                  </a:lnTo>
                  <a:lnTo>
                    <a:pt x="7060" y="1087"/>
                  </a:lnTo>
                  <a:lnTo>
                    <a:pt x="0" y="21722"/>
                  </a:lnTo>
                  <a:lnTo>
                    <a:pt x="0" y="27698"/>
                  </a:lnTo>
                  <a:lnTo>
                    <a:pt x="544" y="29325"/>
                  </a:lnTo>
                  <a:lnTo>
                    <a:pt x="1627" y="30413"/>
                  </a:lnTo>
                  <a:lnTo>
                    <a:pt x="3258" y="31499"/>
                  </a:lnTo>
                  <a:lnTo>
                    <a:pt x="5972" y="32584"/>
                  </a:lnTo>
                  <a:lnTo>
                    <a:pt x="8691" y="34755"/>
                  </a:lnTo>
                  <a:lnTo>
                    <a:pt x="20091" y="11948"/>
                  </a:lnTo>
                  <a:lnTo>
                    <a:pt x="20635" y="9233"/>
                  </a:lnTo>
                  <a:lnTo>
                    <a:pt x="20091" y="8691"/>
                  </a:lnTo>
                  <a:lnTo>
                    <a:pt x="18464" y="8146"/>
                  </a:lnTo>
                  <a:lnTo>
                    <a:pt x="16834" y="7060"/>
                  </a:lnTo>
                  <a:lnTo>
                    <a:pt x="15746" y="5976"/>
                  </a:lnTo>
                  <a:lnTo>
                    <a:pt x="14663" y="4345"/>
                  </a:lnTo>
                  <a:lnTo>
                    <a:pt x="14119" y="2715"/>
                  </a:lnTo>
                  <a:lnTo>
                    <a:pt x="13032" y="1087"/>
                  </a:lnTo>
                  <a:lnTo>
                    <a:pt x="12488" y="544"/>
                  </a:lnTo>
                  <a:lnTo>
                    <a:pt x="1140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725845" y="4931915"/>
              <a:ext cx="20635" cy="34755"/>
            </a:xfrm>
            <a:custGeom>
              <a:avLst/>
              <a:gdLst/>
              <a:ahLst/>
              <a:cxnLst/>
              <a:rect l="l" t="t" r="r" b="b"/>
              <a:pathLst>
                <a:path w="20635" h="34755">
                  <a:moveTo>
                    <a:pt x="11404" y="0"/>
                  </a:moveTo>
                  <a:lnTo>
                    <a:pt x="9774" y="0"/>
                  </a:lnTo>
                  <a:lnTo>
                    <a:pt x="8691" y="544"/>
                  </a:lnTo>
                  <a:lnTo>
                    <a:pt x="7060" y="1087"/>
                  </a:lnTo>
                  <a:lnTo>
                    <a:pt x="0" y="21722"/>
                  </a:lnTo>
                  <a:lnTo>
                    <a:pt x="0" y="27698"/>
                  </a:lnTo>
                  <a:lnTo>
                    <a:pt x="544" y="29325"/>
                  </a:lnTo>
                  <a:lnTo>
                    <a:pt x="1627" y="30413"/>
                  </a:lnTo>
                  <a:lnTo>
                    <a:pt x="3258" y="31499"/>
                  </a:lnTo>
                  <a:lnTo>
                    <a:pt x="5972" y="32584"/>
                  </a:lnTo>
                  <a:lnTo>
                    <a:pt x="8691" y="34755"/>
                  </a:lnTo>
                  <a:lnTo>
                    <a:pt x="20091" y="11948"/>
                  </a:lnTo>
                  <a:lnTo>
                    <a:pt x="20635" y="9233"/>
                  </a:lnTo>
                  <a:lnTo>
                    <a:pt x="20091" y="8691"/>
                  </a:lnTo>
                  <a:lnTo>
                    <a:pt x="18464" y="8146"/>
                  </a:lnTo>
                  <a:lnTo>
                    <a:pt x="16834" y="7060"/>
                  </a:lnTo>
                  <a:lnTo>
                    <a:pt x="15746" y="5976"/>
                  </a:lnTo>
                  <a:lnTo>
                    <a:pt x="14663" y="4345"/>
                  </a:lnTo>
                  <a:lnTo>
                    <a:pt x="14119" y="2715"/>
                  </a:lnTo>
                  <a:lnTo>
                    <a:pt x="13032" y="1087"/>
                  </a:lnTo>
                  <a:lnTo>
                    <a:pt x="12488" y="544"/>
                  </a:lnTo>
                  <a:lnTo>
                    <a:pt x="1140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713897" y="4517568"/>
              <a:ext cx="32040" cy="113497"/>
            </a:xfrm>
            <a:custGeom>
              <a:avLst/>
              <a:gdLst/>
              <a:ahLst/>
              <a:cxnLst/>
              <a:rect l="l" t="t" r="r" b="b"/>
              <a:pathLst>
                <a:path w="32040" h="113497">
                  <a:moveTo>
                    <a:pt x="12492" y="0"/>
                  </a:moveTo>
                  <a:lnTo>
                    <a:pt x="9773" y="0"/>
                  </a:lnTo>
                  <a:lnTo>
                    <a:pt x="7602" y="543"/>
                  </a:lnTo>
                  <a:lnTo>
                    <a:pt x="5972" y="1628"/>
                  </a:lnTo>
                  <a:lnTo>
                    <a:pt x="4345" y="3258"/>
                  </a:lnTo>
                  <a:lnTo>
                    <a:pt x="3258" y="5972"/>
                  </a:lnTo>
                  <a:lnTo>
                    <a:pt x="3233" y="10317"/>
                  </a:lnTo>
                  <a:lnTo>
                    <a:pt x="2714" y="21719"/>
                  </a:lnTo>
                  <a:lnTo>
                    <a:pt x="543" y="43441"/>
                  </a:lnTo>
                  <a:lnTo>
                    <a:pt x="0" y="55933"/>
                  </a:lnTo>
                  <a:lnTo>
                    <a:pt x="543" y="65163"/>
                  </a:lnTo>
                  <a:lnTo>
                    <a:pt x="13575" y="101008"/>
                  </a:lnTo>
                  <a:lnTo>
                    <a:pt x="20639" y="113497"/>
                  </a:lnTo>
                  <a:lnTo>
                    <a:pt x="21722" y="111866"/>
                  </a:lnTo>
                  <a:lnTo>
                    <a:pt x="23352" y="108064"/>
                  </a:lnTo>
                  <a:lnTo>
                    <a:pt x="25523" y="102636"/>
                  </a:lnTo>
                  <a:lnTo>
                    <a:pt x="30412" y="83087"/>
                  </a:lnTo>
                  <a:lnTo>
                    <a:pt x="32040" y="76024"/>
                  </a:lnTo>
                  <a:lnTo>
                    <a:pt x="32040" y="23893"/>
                  </a:lnTo>
                  <a:lnTo>
                    <a:pt x="14663" y="543"/>
                  </a:lnTo>
                  <a:lnTo>
                    <a:pt x="1249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713897" y="4517568"/>
              <a:ext cx="32040" cy="113497"/>
            </a:xfrm>
            <a:custGeom>
              <a:avLst/>
              <a:gdLst/>
              <a:ahLst/>
              <a:cxnLst/>
              <a:rect l="l" t="t" r="r" b="b"/>
              <a:pathLst>
                <a:path w="32040" h="113497">
                  <a:moveTo>
                    <a:pt x="12492" y="0"/>
                  </a:moveTo>
                  <a:lnTo>
                    <a:pt x="9773" y="0"/>
                  </a:lnTo>
                  <a:lnTo>
                    <a:pt x="7602" y="543"/>
                  </a:lnTo>
                  <a:lnTo>
                    <a:pt x="5972" y="1628"/>
                  </a:lnTo>
                  <a:lnTo>
                    <a:pt x="4345" y="3258"/>
                  </a:lnTo>
                  <a:lnTo>
                    <a:pt x="3258" y="5972"/>
                  </a:lnTo>
                  <a:lnTo>
                    <a:pt x="3233" y="10317"/>
                  </a:lnTo>
                  <a:lnTo>
                    <a:pt x="2714" y="21719"/>
                  </a:lnTo>
                  <a:lnTo>
                    <a:pt x="543" y="43441"/>
                  </a:lnTo>
                  <a:lnTo>
                    <a:pt x="0" y="55933"/>
                  </a:lnTo>
                  <a:lnTo>
                    <a:pt x="543" y="65163"/>
                  </a:lnTo>
                  <a:lnTo>
                    <a:pt x="13575" y="101008"/>
                  </a:lnTo>
                  <a:lnTo>
                    <a:pt x="20639" y="113497"/>
                  </a:lnTo>
                  <a:lnTo>
                    <a:pt x="21722" y="111866"/>
                  </a:lnTo>
                  <a:lnTo>
                    <a:pt x="23352" y="108064"/>
                  </a:lnTo>
                  <a:lnTo>
                    <a:pt x="25523" y="102636"/>
                  </a:lnTo>
                  <a:lnTo>
                    <a:pt x="30412" y="83087"/>
                  </a:lnTo>
                  <a:lnTo>
                    <a:pt x="32040" y="76024"/>
                  </a:lnTo>
                  <a:lnTo>
                    <a:pt x="32040" y="23893"/>
                  </a:lnTo>
                  <a:lnTo>
                    <a:pt x="14663" y="543"/>
                  </a:lnTo>
                  <a:lnTo>
                    <a:pt x="1249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725845" y="4333471"/>
              <a:ext cx="28782" cy="63536"/>
            </a:xfrm>
            <a:custGeom>
              <a:avLst/>
              <a:gdLst/>
              <a:ahLst/>
              <a:cxnLst/>
              <a:rect l="l" t="t" r="r" b="b"/>
              <a:pathLst>
                <a:path w="28782" h="63536">
                  <a:moveTo>
                    <a:pt x="8691" y="0"/>
                  </a:moveTo>
                  <a:lnTo>
                    <a:pt x="7060" y="0"/>
                  </a:lnTo>
                  <a:lnTo>
                    <a:pt x="5972" y="1084"/>
                  </a:lnTo>
                  <a:lnTo>
                    <a:pt x="4341" y="2170"/>
                  </a:lnTo>
                  <a:lnTo>
                    <a:pt x="3258" y="3258"/>
                  </a:lnTo>
                  <a:lnTo>
                    <a:pt x="1627" y="5429"/>
                  </a:lnTo>
                  <a:lnTo>
                    <a:pt x="544" y="7060"/>
                  </a:lnTo>
                  <a:lnTo>
                    <a:pt x="0" y="9231"/>
                  </a:lnTo>
                  <a:lnTo>
                    <a:pt x="0" y="14119"/>
                  </a:lnTo>
                  <a:lnTo>
                    <a:pt x="544" y="16290"/>
                  </a:lnTo>
                  <a:lnTo>
                    <a:pt x="1087" y="19004"/>
                  </a:lnTo>
                  <a:lnTo>
                    <a:pt x="2170" y="20635"/>
                  </a:lnTo>
                  <a:lnTo>
                    <a:pt x="4341" y="24437"/>
                  </a:lnTo>
                  <a:lnTo>
                    <a:pt x="7060" y="28238"/>
                  </a:lnTo>
                  <a:lnTo>
                    <a:pt x="9774" y="31497"/>
                  </a:lnTo>
                  <a:lnTo>
                    <a:pt x="11944" y="34210"/>
                  </a:lnTo>
                  <a:lnTo>
                    <a:pt x="13575" y="37469"/>
                  </a:lnTo>
                  <a:lnTo>
                    <a:pt x="14119" y="40187"/>
                  </a:lnTo>
                  <a:lnTo>
                    <a:pt x="14119" y="57563"/>
                  </a:lnTo>
                  <a:lnTo>
                    <a:pt x="17376" y="60822"/>
                  </a:lnTo>
                  <a:lnTo>
                    <a:pt x="22810" y="63536"/>
                  </a:lnTo>
                  <a:lnTo>
                    <a:pt x="24981" y="62993"/>
                  </a:lnTo>
                  <a:lnTo>
                    <a:pt x="26611" y="62449"/>
                  </a:lnTo>
                  <a:lnTo>
                    <a:pt x="27151" y="61365"/>
                  </a:lnTo>
                  <a:lnTo>
                    <a:pt x="28238" y="59734"/>
                  </a:lnTo>
                  <a:lnTo>
                    <a:pt x="28782" y="54846"/>
                  </a:lnTo>
                  <a:lnTo>
                    <a:pt x="28782" y="48874"/>
                  </a:lnTo>
                  <a:lnTo>
                    <a:pt x="15206" y="9775"/>
                  </a:lnTo>
                  <a:lnTo>
                    <a:pt x="869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725845" y="4333471"/>
              <a:ext cx="28782" cy="63536"/>
            </a:xfrm>
            <a:custGeom>
              <a:avLst/>
              <a:gdLst/>
              <a:ahLst/>
              <a:cxnLst/>
              <a:rect l="l" t="t" r="r" b="b"/>
              <a:pathLst>
                <a:path w="28782" h="63536">
                  <a:moveTo>
                    <a:pt x="8691" y="0"/>
                  </a:moveTo>
                  <a:lnTo>
                    <a:pt x="7060" y="0"/>
                  </a:lnTo>
                  <a:lnTo>
                    <a:pt x="5972" y="1084"/>
                  </a:lnTo>
                  <a:lnTo>
                    <a:pt x="4341" y="2170"/>
                  </a:lnTo>
                  <a:lnTo>
                    <a:pt x="3258" y="3258"/>
                  </a:lnTo>
                  <a:lnTo>
                    <a:pt x="1627" y="5429"/>
                  </a:lnTo>
                  <a:lnTo>
                    <a:pt x="544" y="7060"/>
                  </a:lnTo>
                  <a:lnTo>
                    <a:pt x="0" y="9231"/>
                  </a:lnTo>
                  <a:lnTo>
                    <a:pt x="0" y="14119"/>
                  </a:lnTo>
                  <a:lnTo>
                    <a:pt x="544" y="16290"/>
                  </a:lnTo>
                  <a:lnTo>
                    <a:pt x="1087" y="19004"/>
                  </a:lnTo>
                  <a:lnTo>
                    <a:pt x="2170" y="20635"/>
                  </a:lnTo>
                  <a:lnTo>
                    <a:pt x="4341" y="24437"/>
                  </a:lnTo>
                  <a:lnTo>
                    <a:pt x="7060" y="28238"/>
                  </a:lnTo>
                  <a:lnTo>
                    <a:pt x="9774" y="31497"/>
                  </a:lnTo>
                  <a:lnTo>
                    <a:pt x="11944" y="34210"/>
                  </a:lnTo>
                  <a:lnTo>
                    <a:pt x="13575" y="37469"/>
                  </a:lnTo>
                  <a:lnTo>
                    <a:pt x="14119" y="40187"/>
                  </a:lnTo>
                  <a:lnTo>
                    <a:pt x="14119" y="57563"/>
                  </a:lnTo>
                  <a:lnTo>
                    <a:pt x="17376" y="60822"/>
                  </a:lnTo>
                  <a:lnTo>
                    <a:pt x="22810" y="63536"/>
                  </a:lnTo>
                  <a:lnTo>
                    <a:pt x="24981" y="62993"/>
                  </a:lnTo>
                  <a:lnTo>
                    <a:pt x="26611" y="62449"/>
                  </a:lnTo>
                  <a:lnTo>
                    <a:pt x="27151" y="61365"/>
                  </a:lnTo>
                  <a:lnTo>
                    <a:pt x="28238" y="59734"/>
                  </a:lnTo>
                  <a:lnTo>
                    <a:pt x="28782" y="54846"/>
                  </a:lnTo>
                  <a:lnTo>
                    <a:pt x="28782" y="48874"/>
                  </a:lnTo>
                  <a:lnTo>
                    <a:pt x="15206" y="9775"/>
                  </a:lnTo>
                  <a:lnTo>
                    <a:pt x="869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722588" y="4292741"/>
              <a:ext cx="11948" cy="23352"/>
            </a:xfrm>
            <a:custGeom>
              <a:avLst/>
              <a:gdLst/>
              <a:ahLst/>
              <a:cxnLst/>
              <a:rect l="l" t="t" r="r" b="b"/>
              <a:pathLst>
                <a:path w="11948" h="23352">
                  <a:moveTo>
                    <a:pt x="3257" y="0"/>
                  </a:moveTo>
                  <a:lnTo>
                    <a:pt x="1626" y="3801"/>
                  </a:lnTo>
                  <a:lnTo>
                    <a:pt x="544" y="6516"/>
                  </a:lnTo>
                  <a:lnTo>
                    <a:pt x="0" y="9773"/>
                  </a:lnTo>
                  <a:lnTo>
                    <a:pt x="0" y="14663"/>
                  </a:lnTo>
                  <a:lnTo>
                    <a:pt x="544" y="16834"/>
                  </a:lnTo>
                  <a:lnTo>
                    <a:pt x="544" y="18464"/>
                  </a:lnTo>
                  <a:lnTo>
                    <a:pt x="1626" y="20095"/>
                  </a:lnTo>
                  <a:lnTo>
                    <a:pt x="2170" y="21178"/>
                  </a:lnTo>
                  <a:lnTo>
                    <a:pt x="3801" y="22265"/>
                  </a:lnTo>
                  <a:lnTo>
                    <a:pt x="4884" y="22808"/>
                  </a:lnTo>
                  <a:lnTo>
                    <a:pt x="7059" y="23352"/>
                  </a:lnTo>
                  <a:lnTo>
                    <a:pt x="8687" y="23352"/>
                  </a:lnTo>
                  <a:lnTo>
                    <a:pt x="11948" y="20635"/>
                  </a:lnTo>
                  <a:lnTo>
                    <a:pt x="11948" y="5972"/>
                  </a:lnTo>
                  <a:lnTo>
                    <a:pt x="7599" y="3257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722588" y="4292741"/>
              <a:ext cx="11948" cy="23352"/>
            </a:xfrm>
            <a:custGeom>
              <a:avLst/>
              <a:gdLst/>
              <a:ahLst/>
              <a:cxnLst/>
              <a:rect l="l" t="t" r="r" b="b"/>
              <a:pathLst>
                <a:path w="11948" h="23352">
                  <a:moveTo>
                    <a:pt x="3257" y="0"/>
                  </a:moveTo>
                  <a:lnTo>
                    <a:pt x="1626" y="3801"/>
                  </a:lnTo>
                  <a:lnTo>
                    <a:pt x="544" y="6516"/>
                  </a:lnTo>
                  <a:lnTo>
                    <a:pt x="0" y="9773"/>
                  </a:lnTo>
                  <a:lnTo>
                    <a:pt x="0" y="14663"/>
                  </a:lnTo>
                  <a:lnTo>
                    <a:pt x="544" y="16834"/>
                  </a:lnTo>
                  <a:lnTo>
                    <a:pt x="544" y="18464"/>
                  </a:lnTo>
                  <a:lnTo>
                    <a:pt x="1626" y="20095"/>
                  </a:lnTo>
                  <a:lnTo>
                    <a:pt x="2170" y="21178"/>
                  </a:lnTo>
                  <a:lnTo>
                    <a:pt x="3801" y="22265"/>
                  </a:lnTo>
                  <a:lnTo>
                    <a:pt x="4884" y="22808"/>
                  </a:lnTo>
                  <a:lnTo>
                    <a:pt x="7059" y="23352"/>
                  </a:lnTo>
                  <a:lnTo>
                    <a:pt x="8687" y="23352"/>
                  </a:lnTo>
                  <a:lnTo>
                    <a:pt x="11948" y="20635"/>
                  </a:lnTo>
                  <a:lnTo>
                    <a:pt x="11948" y="5972"/>
                  </a:lnTo>
                  <a:lnTo>
                    <a:pt x="7599" y="3257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717156" y="4229205"/>
              <a:ext cx="17380" cy="20091"/>
            </a:xfrm>
            <a:custGeom>
              <a:avLst/>
              <a:gdLst/>
              <a:ahLst/>
              <a:cxnLst/>
              <a:rect l="l" t="t" r="r" b="b"/>
              <a:pathLst>
                <a:path w="17380" h="20091">
                  <a:moveTo>
                    <a:pt x="0" y="0"/>
                  </a:moveTo>
                  <a:lnTo>
                    <a:pt x="0" y="11404"/>
                  </a:lnTo>
                  <a:lnTo>
                    <a:pt x="542" y="14119"/>
                  </a:lnTo>
                  <a:lnTo>
                    <a:pt x="1630" y="16834"/>
                  </a:lnTo>
                  <a:lnTo>
                    <a:pt x="2713" y="18464"/>
                  </a:lnTo>
                  <a:lnTo>
                    <a:pt x="3257" y="19547"/>
                  </a:lnTo>
                  <a:lnTo>
                    <a:pt x="4343" y="20091"/>
                  </a:lnTo>
                  <a:lnTo>
                    <a:pt x="5431" y="20091"/>
                  </a:lnTo>
                  <a:lnTo>
                    <a:pt x="8145" y="19547"/>
                  </a:lnTo>
                  <a:lnTo>
                    <a:pt x="14661" y="14119"/>
                  </a:lnTo>
                  <a:lnTo>
                    <a:pt x="17380" y="11404"/>
                  </a:lnTo>
                  <a:lnTo>
                    <a:pt x="15749" y="10317"/>
                  </a:lnTo>
                  <a:lnTo>
                    <a:pt x="14118" y="8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717156" y="4229205"/>
              <a:ext cx="17380" cy="20091"/>
            </a:xfrm>
            <a:custGeom>
              <a:avLst/>
              <a:gdLst/>
              <a:ahLst/>
              <a:cxnLst/>
              <a:rect l="l" t="t" r="r" b="b"/>
              <a:pathLst>
                <a:path w="17380" h="20091">
                  <a:moveTo>
                    <a:pt x="0" y="0"/>
                  </a:moveTo>
                  <a:lnTo>
                    <a:pt x="0" y="11404"/>
                  </a:lnTo>
                  <a:lnTo>
                    <a:pt x="542" y="14119"/>
                  </a:lnTo>
                  <a:lnTo>
                    <a:pt x="1630" y="16834"/>
                  </a:lnTo>
                  <a:lnTo>
                    <a:pt x="2713" y="18464"/>
                  </a:lnTo>
                  <a:lnTo>
                    <a:pt x="3257" y="19547"/>
                  </a:lnTo>
                  <a:lnTo>
                    <a:pt x="4343" y="20091"/>
                  </a:lnTo>
                  <a:lnTo>
                    <a:pt x="5431" y="20091"/>
                  </a:lnTo>
                  <a:lnTo>
                    <a:pt x="8145" y="19547"/>
                  </a:lnTo>
                  <a:lnTo>
                    <a:pt x="14661" y="14119"/>
                  </a:lnTo>
                  <a:lnTo>
                    <a:pt x="17380" y="11404"/>
                  </a:lnTo>
                  <a:lnTo>
                    <a:pt x="15749" y="10317"/>
                  </a:lnTo>
                  <a:lnTo>
                    <a:pt x="14118" y="8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3257" y="0"/>
                  </a:moveTo>
                  <a:lnTo>
                    <a:pt x="0" y="0"/>
                  </a:lnTo>
                  <a:lnTo>
                    <a:pt x="0" y="11404"/>
                  </a:lnTo>
                  <a:lnTo>
                    <a:pt x="4345" y="14663"/>
                  </a:lnTo>
                  <a:lnTo>
                    <a:pt x="8690" y="17380"/>
                  </a:lnTo>
                  <a:lnTo>
                    <a:pt x="13032" y="14663"/>
                  </a:lnTo>
                  <a:lnTo>
                    <a:pt x="17376" y="11404"/>
                  </a:lnTo>
                  <a:lnTo>
                    <a:pt x="16293" y="9233"/>
                  </a:lnTo>
                  <a:lnTo>
                    <a:pt x="14663" y="7060"/>
                  </a:lnTo>
                  <a:lnTo>
                    <a:pt x="13032" y="5432"/>
                  </a:lnTo>
                  <a:lnTo>
                    <a:pt x="8690" y="2174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8690" y="17380"/>
                  </a:moveTo>
                  <a:lnTo>
                    <a:pt x="4345" y="14663"/>
                  </a:lnTo>
                  <a:lnTo>
                    <a:pt x="0" y="11404"/>
                  </a:lnTo>
                  <a:lnTo>
                    <a:pt x="0" y="0"/>
                  </a:lnTo>
                  <a:lnTo>
                    <a:pt x="3257" y="0"/>
                  </a:lnTo>
                  <a:lnTo>
                    <a:pt x="5972" y="1087"/>
                  </a:lnTo>
                  <a:lnTo>
                    <a:pt x="17376" y="11404"/>
                  </a:lnTo>
                  <a:lnTo>
                    <a:pt x="13032" y="14663"/>
                  </a:lnTo>
                  <a:lnTo>
                    <a:pt x="8690" y="1738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3257" y="0"/>
                  </a:moveTo>
                  <a:lnTo>
                    <a:pt x="0" y="0"/>
                  </a:lnTo>
                  <a:lnTo>
                    <a:pt x="0" y="11404"/>
                  </a:lnTo>
                  <a:lnTo>
                    <a:pt x="4345" y="14663"/>
                  </a:lnTo>
                  <a:lnTo>
                    <a:pt x="8690" y="17380"/>
                  </a:lnTo>
                  <a:lnTo>
                    <a:pt x="13032" y="14663"/>
                  </a:lnTo>
                  <a:lnTo>
                    <a:pt x="17376" y="11404"/>
                  </a:lnTo>
                  <a:lnTo>
                    <a:pt x="16293" y="9233"/>
                  </a:lnTo>
                  <a:lnTo>
                    <a:pt x="14663" y="7060"/>
                  </a:lnTo>
                  <a:lnTo>
                    <a:pt x="13032" y="5432"/>
                  </a:lnTo>
                  <a:lnTo>
                    <a:pt x="8690" y="2174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8690" y="17380"/>
                  </a:moveTo>
                  <a:lnTo>
                    <a:pt x="4345" y="14663"/>
                  </a:lnTo>
                  <a:lnTo>
                    <a:pt x="0" y="11404"/>
                  </a:lnTo>
                  <a:lnTo>
                    <a:pt x="0" y="0"/>
                  </a:lnTo>
                  <a:lnTo>
                    <a:pt x="3257" y="0"/>
                  </a:lnTo>
                  <a:lnTo>
                    <a:pt x="5972" y="1087"/>
                  </a:lnTo>
                  <a:lnTo>
                    <a:pt x="17376" y="11404"/>
                  </a:lnTo>
                  <a:lnTo>
                    <a:pt x="13032" y="14663"/>
                  </a:lnTo>
                  <a:lnTo>
                    <a:pt x="8690" y="1738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532904" y="3788088"/>
              <a:ext cx="156711" cy="32994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11948" y="0"/>
                  </a:moveTo>
                  <a:lnTo>
                    <a:pt x="8685" y="1084"/>
                  </a:lnTo>
                  <a:lnTo>
                    <a:pt x="7059" y="2170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49416" y="28778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52130" y="8687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11948" y="0"/>
                  </a:moveTo>
                  <a:lnTo>
                    <a:pt x="8685" y="1084"/>
                  </a:lnTo>
                  <a:lnTo>
                    <a:pt x="7059" y="2170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49416" y="28778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52130" y="8687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38556" y="0"/>
                  </a:moveTo>
                  <a:lnTo>
                    <a:pt x="25523" y="0"/>
                  </a:lnTo>
                  <a:lnTo>
                    <a:pt x="19551" y="1087"/>
                  </a:lnTo>
                  <a:lnTo>
                    <a:pt x="0" y="20095"/>
                  </a:lnTo>
                  <a:lnTo>
                    <a:pt x="3258" y="23352"/>
                  </a:lnTo>
                  <a:lnTo>
                    <a:pt x="4889" y="26067"/>
                  </a:lnTo>
                  <a:lnTo>
                    <a:pt x="5976" y="28782"/>
                  </a:lnTo>
                  <a:lnTo>
                    <a:pt x="20635" y="25523"/>
                  </a:lnTo>
                  <a:lnTo>
                    <a:pt x="38016" y="20095"/>
                  </a:lnTo>
                  <a:lnTo>
                    <a:pt x="38016" y="17380"/>
                  </a:lnTo>
                  <a:lnTo>
                    <a:pt x="39100" y="15207"/>
                  </a:lnTo>
                  <a:lnTo>
                    <a:pt x="40187" y="14118"/>
                  </a:lnTo>
                  <a:lnTo>
                    <a:pt x="41817" y="13032"/>
                  </a:lnTo>
                  <a:lnTo>
                    <a:pt x="46703" y="11404"/>
                  </a:lnTo>
                  <a:lnTo>
                    <a:pt x="52135" y="8690"/>
                  </a:lnTo>
                  <a:lnTo>
                    <a:pt x="51048" y="5431"/>
                  </a:lnTo>
                  <a:lnTo>
                    <a:pt x="49416" y="3258"/>
                  </a:lnTo>
                  <a:lnTo>
                    <a:pt x="47246" y="1630"/>
                  </a:lnTo>
                  <a:lnTo>
                    <a:pt x="44532" y="1087"/>
                  </a:lnTo>
                  <a:lnTo>
                    <a:pt x="38556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38556" y="0"/>
                  </a:moveTo>
                  <a:lnTo>
                    <a:pt x="25523" y="0"/>
                  </a:lnTo>
                  <a:lnTo>
                    <a:pt x="19551" y="1087"/>
                  </a:lnTo>
                  <a:lnTo>
                    <a:pt x="0" y="20095"/>
                  </a:lnTo>
                  <a:lnTo>
                    <a:pt x="3258" y="23352"/>
                  </a:lnTo>
                  <a:lnTo>
                    <a:pt x="4889" y="26067"/>
                  </a:lnTo>
                  <a:lnTo>
                    <a:pt x="5976" y="28782"/>
                  </a:lnTo>
                  <a:lnTo>
                    <a:pt x="20635" y="25523"/>
                  </a:lnTo>
                  <a:lnTo>
                    <a:pt x="38016" y="20095"/>
                  </a:lnTo>
                  <a:lnTo>
                    <a:pt x="38016" y="17380"/>
                  </a:lnTo>
                  <a:lnTo>
                    <a:pt x="39100" y="15207"/>
                  </a:lnTo>
                  <a:lnTo>
                    <a:pt x="40187" y="14118"/>
                  </a:lnTo>
                  <a:lnTo>
                    <a:pt x="41817" y="13032"/>
                  </a:lnTo>
                  <a:lnTo>
                    <a:pt x="46703" y="11404"/>
                  </a:lnTo>
                  <a:lnTo>
                    <a:pt x="52135" y="8690"/>
                  </a:lnTo>
                  <a:lnTo>
                    <a:pt x="51048" y="5431"/>
                  </a:lnTo>
                  <a:lnTo>
                    <a:pt x="49416" y="3258"/>
                  </a:lnTo>
                  <a:lnTo>
                    <a:pt x="47246" y="1630"/>
                  </a:lnTo>
                  <a:lnTo>
                    <a:pt x="44532" y="1087"/>
                  </a:lnTo>
                  <a:lnTo>
                    <a:pt x="38556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929270" y="1181290"/>
              <a:ext cx="1172220" cy="246863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462953" y="1958538"/>
              <a:ext cx="421721" cy="26315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628178" y="4256745"/>
              <a:ext cx="733975" cy="80077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973661" y="2661252"/>
              <a:ext cx="997903" cy="78067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719886" y="4722140"/>
              <a:ext cx="829555" cy="126671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136035" y="4730830"/>
              <a:ext cx="1244447" cy="109891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60821" y="0"/>
                  </a:move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3801" y="38556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84174" y="42901"/>
                  </a:ln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60821" y="0"/>
                  </a:move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3801" y="38556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84174" y="42901"/>
                  </a:ln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933769" y="1184843"/>
              <a:ext cx="1113259" cy="2460577"/>
            </a:xfrm>
            <a:custGeom>
              <a:avLst/>
              <a:gdLst/>
              <a:ahLst/>
              <a:cxnLst/>
              <a:rect l="l" t="t" r="r" b="b"/>
              <a:pathLst>
                <a:path w="1113259" h="2460577">
                  <a:moveTo>
                    <a:pt x="237854" y="1431492"/>
                  </a:moveTo>
                  <a:lnTo>
                    <a:pt x="242198" y="1436377"/>
                  </a:lnTo>
                  <a:lnTo>
                    <a:pt x="248715" y="1443436"/>
                  </a:lnTo>
                  <a:lnTo>
                    <a:pt x="252516" y="1446694"/>
                  </a:lnTo>
                  <a:lnTo>
                    <a:pt x="255235" y="1450497"/>
                  </a:lnTo>
                  <a:lnTo>
                    <a:pt x="256318" y="1452127"/>
                  </a:lnTo>
                  <a:lnTo>
                    <a:pt x="257406" y="1453754"/>
                  </a:lnTo>
                  <a:lnTo>
                    <a:pt x="257948" y="1455929"/>
                  </a:lnTo>
                  <a:lnTo>
                    <a:pt x="257948" y="1457556"/>
                  </a:lnTo>
                  <a:lnTo>
                    <a:pt x="257948" y="1459730"/>
                  </a:lnTo>
                  <a:lnTo>
                    <a:pt x="257406" y="1462444"/>
                  </a:lnTo>
                  <a:lnTo>
                    <a:pt x="256318" y="1464615"/>
                  </a:lnTo>
                  <a:lnTo>
                    <a:pt x="255235" y="1466789"/>
                  </a:lnTo>
                  <a:lnTo>
                    <a:pt x="252516" y="1470591"/>
                  </a:lnTo>
                  <a:lnTo>
                    <a:pt x="249259" y="1474936"/>
                  </a:lnTo>
                  <a:lnTo>
                    <a:pt x="246000" y="1478734"/>
                  </a:lnTo>
                  <a:lnTo>
                    <a:pt x="243287" y="1482535"/>
                  </a:lnTo>
                  <a:lnTo>
                    <a:pt x="242198" y="1484710"/>
                  </a:lnTo>
                  <a:lnTo>
                    <a:pt x="241112" y="1486881"/>
                  </a:lnTo>
                  <a:lnTo>
                    <a:pt x="240568" y="1489596"/>
                  </a:lnTo>
                  <a:lnTo>
                    <a:pt x="240568" y="1523809"/>
                  </a:lnTo>
                  <a:lnTo>
                    <a:pt x="238397" y="1524897"/>
                  </a:lnTo>
                  <a:lnTo>
                    <a:pt x="235683" y="1524897"/>
                  </a:lnTo>
                  <a:lnTo>
                    <a:pt x="232965" y="1524897"/>
                  </a:lnTo>
                  <a:lnTo>
                    <a:pt x="229711" y="1524897"/>
                  </a:lnTo>
                  <a:lnTo>
                    <a:pt x="222647" y="1524353"/>
                  </a:lnTo>
                  <a:lnTo>
                    <a:pt x="214504" y="1523809"/>
                  </a:lnTo>
                  <a:lnTo>
                    <a:pt x="211790" y="1523809"/>
                  </a:lnTo>
                  <a:lnTo>
                    <a:pt x="210160" y="1524353"/>
                  </a:lnTo>
                  <a:lnTo>
                    <a:pt x="208528" y="1525437"/>
                  </a:lnTo>
                  <a:lnTo>
                    <a:pt x="207445" y="1525980"/>
                  </a:lnTo>
                  <a:lnTo>
                    <a:pt x="205814" y="1529239"/>
                  </a:lnTo>
                  <a:lnTo>
                    <a:pt x="204726" y="1532496"/>
                  </a:lnTo>
                  <a:lnTo>
                    <a:pt x="204726" y="1536298"/>
                  </a:lnTo>
                  <a:lnTo>
                    <a:pt x="203643" y="1540643"/>
                  </a:lnTo>
                  <a:lnTo>
                    <a:pt x="203099" y="1543358"/>
                  </a:lnTo>
                  <a:lnTo>
                    <a:pt x="202555" y="1545532"/>
                  </a:lnTo>
                  <a:lnTo>
                    <a:pt x="201469" y="1547702"/>
                  </a:lnTo>
                  <a:lnTo>
                    <a:pt x="199842" y="1549877"/>
                  </a:lnTo>
                  <a:lnTo>
                    <a:pt x="197123" y="1554219"/>
                  </a:lnTo>
                  <a:lnTo>
                    <a:pt x="165627" y="1576485"/>
                  </a:lnTo>
                  <a:lnTo>
                    <a:pt x="160741" y="1579202"/>
                  </a:lnTo>
                  <a:lnTo>
                    <a:pt x="156397" y="1582457"/>
                  </a:lnTo>
                  <a:lnTo>
                    <a:pt x="152596" y="1585174"/>
                  </a:lnTo>
                  <a:lnTo>
                    <a:pt x="148795" y="1588976"/>
                  </a:lnTo>
                  <a:lnTo>
                    <a:pt x="146079" y="1592779"/>
                  </a:lnTo>
                  <a:lnTo>
                    <a:pt x="143905" y="1597123"/>
                  </a:lnTo>
                  <a:lnTo>
                    <a:pt x="142278" y="1602009"/>
                  </a:lnTo>
                  <a:lnTo>
                    <a:pt x="141734" y="1607441"/>
                  </a:lnTo>
                  <a:lnTo>
                    <a:pt x="142278" y="1611242"/>
                  </a:lnTo>
                  <a:lnTo>
                    <a:pt x="158568" y="1626989"/>
                  </a:lnTo>
                  <a:lnTo>
                    <a:pt x="162912" y="1630247"/>
                  </a:lnTo>
                  <a:lnTo>
                    <a:pt x="164544" y="1631878"/>
                  </a:lnTo>
                  <a:lnTo>
                    <a:pt x="166171" y="1634049"/>
                  </a:lnTo>
                  <a:lnTo>
                    <a:pt x="167258" y="1636220"/>
                  </a:lnTo>
                  <a:lnTo>
                    <a:pt x="167802" y="1639481"/>
                  </a:lnTo>
                  <a:lnTo>
                    <a:pt x="165627" y="1641108"/>
                  </a:lnTo>
                  <a:lnTo>
                    <a:pt x="162370" y="1643282"/>
                  </a:lnTo>
                  <a:lnTo>
                    <a:pt x="159111" y="1646540"/>
                  </a:lnTo>
                  <a:lnTo>
                    <a:pt x="155853" y="1650342"/>
                  </a:lnTo>
                  <a:lnTo>
                    <a:pt x="152596" y="1654140"/>
                  </a:lnTo>
                  <a:lnTo>
                    <a:pt x="149881" y="1657942"/>
                  </a:lnTo>
                  <a:lnTo>
                    <a:pt x="148250" y="1661743"/>
                  </a:lnTo>
                  <a:lnTo>
                    <a:pt x="147706" y="1665545"/>
                  </a:lnTo>
                  <a:lnTo>
                    <a:pt x="148250" y="1669891"/>
                  </a:lnTo>
                  <a:lnTo>
                    <a:pt x="167802" y="1687811"/>
                  </a:lnTo>
                  <a:lnTo>
                    <a:pt x="173230" y="1689982"/>
                  </a:lnTo>
                  <a:lnTo>
                    <a:pt x="185179" y="1703561"/>
                  </a:lnTo>
                  <a:lnTo>
                    <a:pt x="186266" y="1706819"/>
                  </a:lnTo>
                  <a:lnTo>
                    <a:pt x="187349" y="1710620"/>
                  </a:lnTo>
                  <a:lnTo>
                    <a:pt x="188437" y="1718767"/>
                  </a:lnTo>
                  <a:lnTo>
                    <a:pt x="188437" y="1727455"/>
                  </a:lnTo>
                  <a:lnTo>
                    <a:pt x="188437" y="1744291"/>
                  </a:lnTo>
                  <a:lnTo>
                    <a:pt x="188437" y="1757866"/>
                  </a:lnTo>
                  <a:lnTo>
                    <a:pt x="189524" y="1761125"/>
                  </a:lnTo>
                  <a:lnTo>
                    <a:pt x="191695" y="1763839"/>
                  </a:lnTo>
                  <a:lnTo>
                    <a:pt x="194410" y="1766554"/>
                  </a:lnTo>
                  <a:lnTo>
                    <a:pt x="197671" y="1768728"/>
                  </a:lnTo>
                  <a:lnTo>
                    <a:pt x="204726" y="1773612"/>
                  </a:lnTo>
                  <a:lnTo>
                    <a:pt x="212329" y="1777958"/>
                  </a:lnTo>
                  <a:lnTo>
                    <a:pt x="216132" y="1780673"/>
                  </a:lnTo>
                  <a:lnTo>
                    <a:pt x="219390" y="1783390"/>
                  </a:lnTo>
                  <a:lnTo>
                    <a:pt x="222647" y="1786649"/>
                  </a:lnTo>
                  <a:lnTo>
                    <a:pt x="225908" y="1789907"/>
                  </a:lnTo>
                  <a:lnTo>
                    <a:pt x="228079" y="1793164"/>
                  </a:lnTo>
                  <a:lnTo>
                    <a:pt x="230250" y="1797509"/>
                  </a:lnTo>
                  <a:lnTo>
                    <a:pt x="231338" y="1801855"/>
                  </a:lnTo>
                  <a:lnTo>
                    <a:pt x="231882" y="1807283"/>
                  </a:lnTo>
                  <a:lnTo>
                    <a:pt x="232425" y="1809454"/>
                  </a:lnTo>
                  <a:lnTo>
                    <a:pt x="232965" y="1811629"/>
                  </a:lnTo>
                  <a:lnTo>
                    <a:pt x="234596" y="1813800"/>
                  </a:lnTo>
                  <a:lnTo>
                    <a:pt x="236226" y="1815974"/>
                  </a:lnTo>
                  <a:lnTo>
                    <a:pt x="237854" y="1818688"/>
                  </a:lnTo>
                  <a:lnTo>
                    <a:pt x="238941" y="1821402"/>
                  </a:lnTo>
                  <a:lnTo>
                    <a:pt x="240028" y="1824118"/>
                  </a:lnTo>
                  <a:lnTo>
                    <a:pt x="240568" y="1827375"/>
                  </a:lnTo>
                  <a:lnTo>
                    <a:pt x="237314" y="1829006"/>
                  </a:lnTo>
                  <a:lnTo>
                    <a:pt x="234053" y="1831176"/>
                  </a:lnTo>
                  <a:lnTo>
                    <a:pt x="231338" y="1833895"/>
                  </a:lnTo>
                  <a:lnTo>
                    <a:pt x="229163" y="1836066"/>
                  </a:lnTo>
                  <a:lnTo>
                    <a:pt x="226993" y="1839323"/>
                  </a:lnTo>
                  <a:lnTo>
                    <a:pt x="225366" y="1842581"/>
                  </a:lnTo>
                  <a:lnTo>
                    <a:pt x="223735" y="1845840"/>
                  </a:lnTo>
                  <a:lnTo>
                    <a:pt x="222107" y="1849097"/>
                  </a:lnTo>
                  <a:lnTo>
                    <a:pt x="219934" y="1856700"/>
                  </a:lnTo>
                  <a:lnTo>
                    <a:pt x="217763" y="1864303"/>
                  </a:lnTo>
                  <a:lnTo>
                    <a:pt x="216675" y="1872450"/>
                  </a:lnTo>
                  <a:lnTo>
                    <a:pt x="215044" y="1880053"/>
                  </a:lnTo>
                  <a:lnTo>
                    <a:pt x="198754" y="1916439"/>
                  </a:lnTo>
                  <a:lnTo>
                    <a:pt x="189524" y="1919696"/>
                  </a:lnTo>
                  <a:lnTo>
                    <a:pt x="185179" y="1919696"/>
                  </a:lnTo>
                  <a:lnTo>
                    <a:pt x="179746" y="1919696"/>
                  </a:lnTo>
                  <a:lnTo>
                    <a:pt x="175405" y="1918610"/>
                  </a:lnTo>
                  <a:lnTo>
                    <a:pt x="171603" y="1916979"/>
                  </a:lnTo>
                  <a:lnTo>
                    <a:pt x="168346" y="1915352"/>
                  </a:lnTo>
                  <a:lnTo>
                    <a:pt x="165627" y="1913724"/>
                  </a:lnTo>
                  <a:lnTo>
                    <a:pt x="162370" y="1912637"/>
                  </a:lnTo>
                  <a:lnTo>
                    <a:pt x="158568" y="1911551"/>
                  </a:lnTo>
                  <a:lnTo>
                    <a:pt x="153683" y="1911006"/>
                  </a:lnTo>
                  <a:lnTo>
                    <a:pt x="152052" y="1911551"/>
                  </a:lnTo>
                  <a:lnTo>
                    <a:pt x="150425" y="1912093"/>
                  </a:lnTo>
                  <a:lnTo>
                    <a:pt x="143905" y="1930558"/>
                  </a:lnTo>
                  <a:lnTo>
                    <a:pt x="141734" y="1937074"/>
                  </a:lnTo>
                  <a:lnTo>
                    <a:pt x="109694" y="1966940"/>
                  </a:lnTo>
                  <a:lnTo>
                    <a:pt x="104262" y="1972372"/>
                  </a:lnTo>
                  <a:lnTo>
                    <a:pt x="101547" y="1975086"/>
                  </a:lnTo>
                  <a:lnTo>
                    <a:pt x="99920" y="1978344"/>
                  </a:lnTo>
                  <a:lnTo>
                    <a:pt x="98833" y="1982146"/>
                  </a:lnTo>
                  <a:lnTo>
                    <a:pt x="98289" y="1986491"/>
                  </a:lnTo>
                  <a:lnTo>
                    <a:pt x="98833" y="1988662"/>
                  </a:lnTo>
                  <a:lnTo>
                    <a:pt x="112953" y="2001697"/>
                  </a:lnTo>
                  <a:lnTo>
                    <a:pt x="115666" y="2003868"/>
                  </a:lnTo>
                  <a:lnTo>
                    <a:pt x="118381" y="2005499"/>
                  </a:lnTo>
                  <a:lnTo>
                    <a:pt x="120556" y="2007669"/>
                  </a:lnTo>
                  <a:lnTo>
                    <a:pt x="122726" y="2010385"/>
                  </a:lnTo>
                  <a:lnTo>
                    <a:pt x="124901" y="2013102"/>
                  </a:lnTo>
                  <a:lnTo>
                    <a:pt x="125984" y="2016361"/>
                  </a:lnTo>
                  <a:lnTo>
                    <a:pt x="127072" y="2019618"/>
                  </a:lnTo>
                  <a:lnTo>
                    <a:pt x="127615" y="2023963"/>
                  </a:lnTo>
                  <a:lnTo>
                    <a:pt x="115124" y="2039169"/>
                  </a:lnTo>
                  <a:lnTo>
                    <a:pt x="104262" y="2041340"/>
                  </a:lnTo>
                  <a:lnTo>
                    <a:pt x="83626" y="2059261"/>
                  </a:lnTo>
                  <a:lnTo>
                    <a:pt x="80369" y="2063607"/>
                  </a:lnTo>
                  <a:lnTo>
                    <a:pt x="77654" y="2067948"/>
                  </a:lnTo>
                  <a:lnTo>
                    <a:pt x="75480" y="2072837"/>
                  </a:lnTo>
                  <a:lnTo>
                    <a:pt x="73310" y="2077726"/>
                  </a:lnTo>
                  <a:lnTo>
                    <a:pt x="71139" y="2082610"/>
                  </a:lnTo>
                  <a:lnTo>
                    <a:pt x="69508" y="2087500"/>
                  </a:lnTo>
                  <a:lnTo>
                    <a:pt x="68420" y="2092928"/>
                  </a:lnTo>
                  <a:lnTo>
                    <a:pt x="67337" y="2097816"/>
                  </a:lnTo>
                  <a:lnTo>
                    <a:pt x="66793" y="2102706"/>
                  </a:lnTo>
                  <a:lnTo>
                    <a:pt x="66793" y="2107591"/>
                  </a:lnTo>
                  <a:lnTo>
                    <a:pt x="66793" y="2118452"/>
                  </a:lnTo>
                  <a:lnTo>
                    <a:pt x="77654" y="2160270"/>
                  </a:lnTo>
                  <a:lnTo>
                    <a:pt x="102091" y="2195567"/>
                  </a:lnTo>
                  <a:lnTo>
                    <a:pt x="106436" y="2201540"/>
                  </a:lnTo>
                  <a:lnTo>
                    <a:pt x="110782" y="2207516"/>
                  </a:lnTo>
                  <a:lnTo>
                    <a:pt x="114584" y="2213488"/>
                  </a:lnTo>
                  <a:lnTo>
                    <a:pt x="118925" y="2220547"/>
                  </a:lnTo>
                  <a:lnTo>
                    <a:pt x="120556" y="2223806"/>
                  </a:lnTo>
                  <a:lnTo>
                    <a:pt x="123269" y="2225977"/>
                  </a:lnTo>
                  <a:lnTo>
                    <a:pt x="125984" y="2228694"/>
                  </a:lnTo>
                  <a:lnTo>
                    <a:pt x="129243" y="2230322"/>
                  </a:lnTo>
                  <a:lnTo>
                    <a:pt x="136302" y="2234123"/>
                  </a:lnTo>
                  <a:lnTo>
                    <a:pt x="143905" y="2237381"/>
                  </a:lnTo>
                  <a:lnTo>
                    <a:pt x="147162" y="2239012"/>
                  </a:lnTo>
                  <a:lnTo>
                    <a:pt x="150965" y="2240642"/>
                  </a:lnTo>
                  <a:lnTo>
                    <a:pt x="162370" y="2258017"/>
                  </a:lnTo>
                  <a:lnTo>
                    <a:pt x="162370" y="2265080"/>
                  </a:lnTo>
                  <a:lnTo>
                    <a:pt x="162370" y="2271596"/>
                  </a:lnTo>
                  <a:lnTo>
                    <a:pt x="162370" y="2276484"/>
                  </a:lnTo>
                  <a:lnTo>
                    <a:pt x="162370" y="2278111"/>
                  </a:lnTo>
                  <a:lnTo>
                    <a:pt x="162370" y="2280826"/>
                  </a:lnTo>
                  <a:lnTo>
                    <a:pt x="162912" y="2283540"/>
                  </a:lnTo>
                  <a:lnTo>
                    <a:pt x="164000" y="2285714"/>
                  </a:lnTo>
                  <a:lnTo>
                    <a:pt x="165083" y="2287885"/>
                  </a:lnTo>
                  <a:lnTo>
                    <a:pt x="167802" y="2292230"/>
                  </a:lnTo>
                  <a:lnTo>
                    <a:pt x="179202" y="2317754"/>
                  </a:lnTo>
                  <a:lnTo>
                    <a:pt x="179746" y="2321556"/>
                  </a:lnTo>
                  <a:lnTo>
                    <a:pt x="193870" y="2321556"/>
                  </a:lnTo>
                  <a:lnTo>
                    <a:pt x="199842" y="2317211"/>
                  </a:lnTo>
                  <a:lnTo>
                    <a:pt x="206901" y="2311239"/>
                  </a:lnTo>
                  <a:lnTo>
                    <a:pt x="213961" y="2304179"/>
                  </a:lnTo>
                  <a:lnTo>
                    <a:pt x="221564" y="2296576"/>
                  </a:lnTo>
                  <a:lnTo>
                    <a:pt x="228623" y="2290059"/>
                  </a:lnTo>
                  <a:lnTo>
                    <a:pt x="246544" y="2278111"/>
                  </a:lnTo>
                  <a:lnTo>
                    <a:pt x="254147" y="2278655"/>
                  </a:lnTo>
                  <a:lnTo>
                    <a:pt x="298132" y="2294405"/>
                  </a:lnTo>
                  <a:lnTo>
                    <a:pt x="330172" y="2319382"/>
                  </a:lnTo>
                  <a:lnTo>
                    <a:pt x="347009" y="2342735"/>
                  </a:lnTo>
                  <a:lnTo>
                    <a:pt x="349179" y="2346537"/>
                  </a:lnTo>
                  <a:lnTo>
                    <a:pt x="350810" y="2350882"/>
                  </a:lnTo>
                  <a:lnTo>
                    <a:pt x="351894" y="2355226"/>
                  </a:lnTo>
                  <a:lnTo>
                    <a:pt x="352981" y="2359568"/>
                  </a:lnTo>
                  <a:lnTo>
                    <a:pt x="353525" y="2363914"/>
                  </a:lnTo>
                  <a:lnTo>
                    <a:pt x="353525" y="2367715"/>
                  </a:lnTo>
                  <a:lnTo>
                    <a:pt x="352981" y="2372061"/>
                  </a:lnTo>
                  <a:lnTo>
                    <a:pt x="351894" y="2375862"/>
                  </a:lnTo>
                  <a:lnTo>
                    <a:pt x="349723" y="2379120"/>
                  </a:lnTo>
                  <a:lnTo>
                    <a:pt x="347552" y="2382921"/>
                  </a:lnTo>
                  <a:lnTo>
                    <a:pt x="345922" y="2386180"/>
                  </a:lnTo>
                  <a:lnTo>
                    <a:pt x="343751" y="2390524"/>
                  </a:lnTo>
                  <a:lnTo>
                    <a:pt x="342664" y="2394869"/>
                  </a:lnTo>
                  <a:lnTo>
                    <a:pt x="342121" y="2399755"/>
                  </a:lnTo>
                  <a:lnTo>
                    <a:pt x="342664" y="2407902"/>
                  </a:lnTo>
                  <a:lnTo>
                    <a:pt x="343751" y="2414961"/>
                  </a:lnTo>
                  <a:lnTo>
                    <a:pt x="344835" y="2418220"/>
                  </a:lnTo>
                  <a:lnTo>
                    <a:pt x="345922" y="2420933"/>
                  </a:lnTo>
                  <a:lnTo>
                    <a:pt x="347009" y="2423648"/>
                  </a:lnTo>
                  <a:lnTo>
                    <a:pt x="357870" y="2432338"/>
                  </a:lnTo>
                  <a:lnTo>
                    <a:pt x="360585" y="2433426"/>
                  </a:lnTo>
                  <a:lnTo>
                    <a:pt x="363843" y="2433970"/>
                  </a:lnTo>
                  <a:lnTo>
                    <a:pt x="367100" y="2434513"/>
                  </a:lnTo>
                  <a:lnTo>
                    <a:pt x="370902" y="2434513"/>
                  </a:lnTo>
                  <a:lnTo>
                    <a:pt x="375247" y="2434513"/>
                  </a:lnTo>
                  <a:lnTo>
                    <a:pt x="378505" y="2433426"/>
                  </a:lnTo>
                  <a:lnTo>
                    <a:pt x="381220" y="2432338"/>
                  </a:lnTo>
                  <a:lnTo>
                    <a:pt x="383938" y="2431251"/>
                  </a:lnTo>
                  <a:lnTo>
                    <a:pt x="387739" y="2427994"/>
                  </a:lnTo>
                  <a:lnTo>
                    <a:pt x="390453" y="2424192"/>
                  </a:lnTo>
                  <a:lnTo>
                    <a:pt x="393168" y="2420393"/>
                  </a:lnTo>
                  <a:lnTo>
                    <a:pt x="396425" y="2417132"/>
                  </a:lnTo>
                  <a:lnTo>
                    <a:pt x="398057" y="2416049"/>
                  </a:lnTo>
                  <a:lnTo>
                    <a:pt x="400228" y="2414961"/>
                  </a:lnTo>
                  <a:lnTo>
                    <a:pt x="402942" y="2414417"/>
                  </a:lnTo>
                  <a:lnTo>
                    <a:pt x="405661" y="2414417"/>
                  </a:lnTo>
                  <a:lnTo>
                    <a:pt x="410545" y="2414417"/>
                  </a:lnTo>
                  <a:lnTo>
                    <a:pt x="414890" y="2414961"/>
                  </a:lnTo>
                  <a:lnTo>
                    <a:pt x="418148" y="2416049"/>
                  </a:lnTo>
                  <a:lnTo>
                    <a:pt x="421407" y="2417132"/>
                  </a:lnTo>
                  <a:lnTo>
                    <a:pt x="424120" y="2418220"/>
                  </a:lnTo>
                  <a:lnTo>
                    <a:pt x="427383" y="2419307"/>
                  </a:lnTo>
                  <a:lnTo>
                    <a:pt x="430640" y="2419847"/>
                  </a:lnTo>
                  <a:lnTo>
                    <a:pt x="434982" y="2419847"/>
                  </a:lnTo>
                  <a:lnTo>
                    <a:pt x="443673" y="2419847"/>
                  </a:lnTo>
                  <a:lnTo>
                    <a:pt x="450188" y="2419847"/>
                  </a:lnTo>
                  <a:lnTo>
                    <a:pt x="455077" y="2419847"/>
                  </a:lnTo>
                  <a:lnTo>
                    <a:pt x="461050" y="2419847"/>
                  </a:lnTo>
                  <a:lnTo>
                    <a:pt x="463763" y="2420393"/>
                  </a:lnTo>
                  <a:lnTo>
                    <a:pt x="480601" y="2443200"/>
                  </a:lnTo>
                  <a:lnTo>
                    <a:pt x="484399" y="2449172"/>
                  </a:lnTo>
                  <a:lnTo>
                    <a:pt x="486573" y="2451889"/>
                  </a:lnTo>
                  <a:lnTo>
                    <a:pt x="489288" y="2454060"/>
                  </a:lnTo>
                  <a:lnTo>
                    <a:pt x="492002" y="2456235"/>
                  </a:lnTo>
                  <a:lnTo>
                    <a:pt x="495803" y="2457862"/>
                  </a:lnTo>
                  <a:lnTo>
                    <a:pt x="495803" y="2460577"/>
                  </a:lnTo>
                  <a:lnTo>
                    <a:pt x="505038" y="2452973"/>
                  </a:lnTo>
                  <a:lnTo>
                    <a:pt x="515355" y="2444830"/>
                  </a:lnTo>
                  <a:lnTo>
                    <a:pt x="551196" y="2418220"/>
                  </a:lnTo>
                  <a:lnTo>
                    <a:pt x="582693" y="2389437"/>
                  </a:lnTo>
                  <a:lnTo>
                    <a:pt x="588669" y="2382378"/>
                  </a:lnTo>
                  <a:lnTo>
                    <a:pt x="586494" y="2380750"/>
                  </a:lnTo>
                  <a:lnTo>
                    <a:pt x="582150" y="2375862"/>
                  </a:lnTo>
                  <a:lnTo>
                    <a:pt x="559883" y="2342735"/>
                  </a:lnTo>
                  <a:lnTo>
                    <a:pt x="556629" y="2331874"/>
                  </a:lnTo>
                  <a:lnTo>
                    <a:pt x="556629" y="2326445"/>
                  </a:lnTo>
                  <a:lnTo>
                    <a:pt x="556629" y="2323727"/>
                  </a:lnTo>
                  <a:lnTo>
                    <a:pt x="583781" y="2293861"/>
                  </a:lnTo>
                  <a:lnTo>
                    <a:pt x="620165" y="2272682"/>
                  </a:lnTo>
                  <a:lnTo>
                    <a:pt x="640800" y="2262361"/>
                  </a:lnTo>
                  <a:lnTo>
                    <a:pt x="661436" y="2250417"/>
                  </a:lnTo>
                  <a:lnTo>
                    <a:pt x="671214" y="2244440"/>
                  </a:lnTo>
                  <a:lnTo>
                    <a:pt x="680987" y="2237925"/>
                  </a:lnTo>
                  <a:lnTo>
                    <a:pt x="690217" y="2230865"/>
                  </a:lnTo>
                  <a:lnTo>
                    <a:pt x="698908" y="2223262"/>
                  </a:lnTo>
                  <a:lnTo>
                    <a:pt x="701079" y="2223806"/>
                  </a:lnTo>
                  <a:lnTo>
                    <a:pt x="705967" y="2233040"/>
                  </a:lnTo>
                  <a:lnTo>
                    <a:pt x="705967" y="2235754"/>
                  </a:lnTo>
                  <a:lnTo>
                    <a:pt x="705967" y="2239012"/>
                  </a:lnTo>
                  <a:lnTo>
                    <a:pt x="703252" y="2253131"/>
                  </a:lnTo>
                  <a:lnTo>
                    <a:pt x="699451" y="2268337"/>
                  </a:lnTo>
                  <a:lnTo>
                    <a:pt x="697820" y="2275398"/>
                  </a:lnTo>
                  <a:lnTo>
                    <a:pt x="696193" y="2282457"/>
                  </a:lnTo>
                  <a:lnTo>
                    <a:pt x="695650" y="2288429"/>
                  </a:lnTo>
                  <a:lnTo>
                    <a:pt x="696193" y="2293318"/>
                  </a:lnTo>
                  <a:lnTo>
                    <a:pt x="696737" y="2295489"/>
                  </a:lnTo>
                  <a:lnTo>
                    <a:pt x="697820" y="2296576"/>
                  </a:lnTo>
                  <a:lnTo>
                    <a:pt x="699451" y="2297663"/>
                  </a:lnTo>
                  <a:lnTo>
                    <a:pt x="701079" y="2298746"/>
                  </a:lnTo>
                  <a:lnTo>
                    <a:pt x="703252" y="2298746"/>
                  </a:lnTo>
                  <a:lnTo>
                    <a:pt x="705967" y="2298203"/>
                  </a:lnTo>
                  <a:lnTo>
                    <a:pt x="709225" y="2297120"/>
                  </a:lnTo>
                  <a:lnTo>
                    <a:pt x="713026" y="2295489"/>
                  </a:lnTo>
                  <a:lnTo>
                    <a:pt x="717372" y="2285171"/>
                  </a:lnTo>
                  <a:lnTo>
                    <a:pt x="721714" y="2275940"/>
                  </a:lnTo>
                  <a:lnTo>
                    <a:pt x="726603" y="2267251"/>
                  </a:lnTo>
                  <a:lnTo>
                    <a:pt x="732035" y="2259647"/>
                  </a:lnTo>
                  <a:lnTo>
                    <a:pt x="742353" y="2244984"/>
                  </a:lnTo>
                  <a:lnTo>
                    <a:pt x="752126" y="2230865"/>
                  </a:lnTo>
                  <a:lnTo>
                    <a:pt x="756471" y="2223806"/>
                  </a:lnTo>
                  <a:lnTo>
                    <a:pt x="760816" y="2216746"/>
                  </a:lnTo>
                  <a:lnTo>
                    <a:pt x="763531" y="2209142"/>
                  </a:lnTo>
                  <a:lnTo>
                    <a:pt x="766246" y="2201000"/>
                  </a:lnTo>
                  <a:lnTo>
                    <a:pt x="766789" y="2196654"/>
                  </a:lnTo>
                  <a:lnTo>
                    <a:pt x="767877" y="2192310"/>
                  </a:lnTo>
                  <a:lnTo>
                    <a:pt x="767877" y="2187420"/>
                  </a:lnTo>
                  <a:lnTo>
                    <a:pt x="767877" y="2182532"/>
                  </a:lnTo>
                  <a:lnTo>
                    <a:pt x="767877" y="2177102"/>
                  </a:lnTo>
                  <a:lnTo>
                    <a:pt x="767332" y="2171674"/>
                  </a:lnTo>
                  <a:lnTo>
                    <a:pt x="766789" y="2165698"/>
                  </a:lnTo>
                  <a:lnTo>
                    <a:pt x="765158" y="2159726"/>
                  </a:lnTo>
                  <a:lnTo>
                    <a:pt x="774392" y="2147777"/>
                  </a:lnTo>
                  <a:lnTo>
                    <a:pt x="783079" y="2136373"/>
                  </a:lnTo>
                  <a:lnTo>
                    <a:pt x="791226" y="2126055"/>
                  </a:lnTo>
                  <a:lnTo>
                    <a:pt x="798829" y="2115195"/>
                  </a:lnTo>
                  <a:lnTo>
                    <a:pt x="815666" y="2079353"/>
                  </a:lnTo>
                  <a:lnTo>
                    <a:pt x="817836" y="2064690"/>
                  </a:lnTo>
                  <a:lnTo>
                    <a:pt x="817294" y="2061976"/>
                  </a:lnTo>
                  <a:lnTo>
                    <a:pt x="816749" y="2060348"/>
                  </a:lnTo>
                  <a:lnTo>
                    <a:pt x="816206" y="2059261"/>
                  </a:lnTo>
                  <a:lnTo>
                    <a:pt x="814579" y="2058717"/>
                  </a:lnTo>
                  <a:lnTo>
                    <a:pt x="813492" y="2059261"/>
                  </a:lnTo>
                  <a:lnTo>
                    <a:pt x="811321" y="2059805"/>
                  </a:lnTo>
                  <a:lnTo>
                    <a:pt x="777107" y="2090213"/>
                  </a:lnTo>
                  <a:lnTo>
                    <a:pt x="770590" y="2096730"/>
                  </a:lnTo>
                  <a:lnTo>
                    <a:pt x="764075" y="2102162"/>
                  </a:lnTo>
                  <a:lnTo>
                    <a:pt x="757555" y="2106507"/>
                  </a:lnTo>
                  <a:lnTo>
                    <a:pt x="754840" y="2108678"/>
                  </a:lnTo>
                  <a:lnTo>
                    <a:pt x="752126" y="2109765"/>
                  </a:lnTo>
                  <a:lnTo>
                    <a:pt x="749412" y="2110849"/>
                  </a:lnTo>
                  <a:lnTo>
                    <a:pt x="746697" y="2111393"/>
                  </a:lnTo>
                  <a:lnTo>
                    <a:pt x="744524" y="2111393"/>
                  </a:lnTo>
                  <a:lnTo>
                    <a:pt x="734749" y="2097816"/>
                  </a:lnTo>
                  <a:lnTo>
                    <a:pt x="732035" y="2091844"/>
                  </a:lnTo>
                  <a:lnTo>
                    <a:pt x="721714" y="2054916"/>
                  </a:lnTo>
                  <a:lnTo>
                    <a:pt x="707594" y="1981062"/>
                  </a:lnTo>
                  <a:lnTo>
                    <a:pt x="703797" y="1962598"/>
                  </a:lnTo>
                  <a:lnTo>
                    <a:pt x="699995" y="1944134"/>
                  </a:lnTo>
                  <a:lnTo>
                    <a:pt x="696737" y="1926757"/>
                  </a:lnTo>
                  <a:lnTo>
                    <a:pt x="692936" y="1911006"/>
                  </a:lnTo>
                  <a:lnTo>
                    <a:pt x="688591" y="1896887"/>
                  </a:lnTo>
                  <a:lnTo>
                    <a:pt x="684789" y="1884399"/>
                  </a:lnTo>
                  <a:lnTo>
                    <a:pt x="682618" y="1879511"/>
                  </a:lnTo>
                  <a:lnTo>
                    <a:pt x="680444" y="1874621"/>
                  </a:lnTo>
                  <a:lnTo>
                    <a:pt x="677729" y="1870819"/>
                  </a:lnTo>
                  <a:lnTo>
                    <a:pt x="675554" y="1868106"/>
                  </a:lnTo>
                  <a:lnTo>
                    <a:pt x="671214" y="1863760"/>
                  </a:lnTo>
                  <a:lnTo>
                    <a:pt x="667955" y="1859415"/>
                  </a:lnTo>
                  <a:lnTo>
                    <a:pt x="656006" y="1827375"/>
                  </a:lnTo>
                  <a:lnTo>
                    <a:pt x="656006" y="1822489"/>
                  </a:lnTo>
                  <a:lnTo>
                    <a:pt x="656550" y="1817601"/>
                  </a:lnTo>
                  <a:lnTo>
                    <a:pt x="657094" y="1812713"/>
                  </a:lnTo>
                  <a:lnTo>
                    <a:pt x="669582" y="1770899"/>
                  </a:lnTo>
                  <a:lnTo>
                    <a:pt x="678816" y="1749719"/>
                  </a:lnTo>
                  <a:lnTo>
                    <a:pt x="683701" y="1738859"/>
                  </a:lnTo>
                  <a:lnTo>
                    <a:pt x="688046" y="1727455"/>
                  </a:lnTo>
                  <a:lnTo>
                    <a:pt x="692392" y="1716593"/>
                  </a:lnTo>
                  <a:lnTo>
                    <a:pt x="695650" y="1705732"/>
                  </a:lnTo>
                  <a:lnTo>
                    <a:pt x="701079" y="1707363"/>
                  </a:lnTo>
                  <a:lnTo>
                    <a:pt x="705423" y="1707905"/>
                  </a:lnTo>
                  <a:lnTo>
                    <a:pt x="709769" y="1708449"/>
                  </a:lnTo>
                  <a:lnTo>
                    <a:pt x="713570" y="1708449"/>
                  </a:lnTo>
                  <a:lnTo>
                    <a:pt x="716285" y="1707363"/>
                  </a:lnTo>
                  <a:lnTo>
                    <a:pt x="719543" y="1706819"/>
                  </a:lnTo>
                  <a:lnTo>
                    <a:pt x="721714" y="1705188"/>
                  </a:lnTo>
                  <a:lnTo>
                    <a:pt x="723888" y="1703561"/>
                  </a:lnTo>
                  <a:lnTo>
                    <a:pt x="725515" y="1701387"/>
                  </a:lnTo>
                  <a:lnTo>
                    <a:pt x="726603" y="1699216"/>
                  </a:lnTo>
                  <a:lnTo>
                    <a:pt x="727690" y="1696501"/>
                  </a:lnTo>
                  <a:lnTo>
                    <a:pt x="728776" y="1693784"/>
                  </a:lnTo>
                  <a:lnTo>
                    <a:pt x="729316" y="1687811"/>
                  </a:lnTo>
                  <a:lnTo>
                    <a:pt x="729861" y="1681839"/>
                  </a:lnTo>
                  <a:lnTo>
                    <a:pt x="729316" y="1669346"/>
                  </a:lnTo>
                  <a:lnTo>
                    <a:pt x="728233" y="1658488"/>
                  </a:lnTo>
                  <a:lnTo>
                    <a:pt x="728776" y="1654140"/>
                  </a:lnTo>
                  <a:lnTo>
                    <a:pt x="729316" y="1651426"/>
                  </a:lnTo>
                  <a:lnTo>
                    <a:pt x="729861" y="1650886"/>
                  </a:lnTo>
                  <a:lnTo>
                    <a:pt x="730947" y="1650342"/>
                  </a:lnTo>
                  <a:lnTo>
                    <a:pt x="732035" y="1650342"/>
                  </a:lnTo>
                  <a:lnTo>
                    <a:pt x="760816" y="1690529"/>
                  </a:lnTo>
                  <a:lnTo>
                    <a:pt x="770590" y="1707905"/>
                  </a:lnTo>
                  <a:lnTo>
                    <a:pt x="775476" y="1716048"/>
                  </a:lnTo>
                  <a:lnTo>
                    <a:pt x="796658" y="1739403"/>
                  </a:lnTo>
                  <a:lnTo>
                    <a:pt x="798285" y="1739403"/>
                  </a:lnTo>
                  <a:lnTo>
                    <a:pt x="799917" y="1738315"/>
                  </a:lnTo>
                  <a:lnTo>
                    <a:pt x="801547" y="1736688"/>
                  </a:lnTo>
                  <a:lnTo>
                    <a:pt x="803174" y="1735057"/>
                  </a:lnTo>
                  <a:lnTo>
                    <a:pt x="805345" y="1730172"/>
                  </a:lnTo>
                  <a:lnTo>
                    <a:pt x="807520" y="1725826"/>
                  </a:lnTo>
                  <a:lnTo>
                    <a:pt x="810233" y="1722569"/>
                  </a:lnTo>
                  <a:lnTo>
                    <a:pt x="811864" y="1719850"/>
                  </a:lnTo>
                  <a:lnTo>
                    <a:pt x="814035" y="1717679"/>
                  </a:lnTo>
                  <a:lnTo>
                    <a:pt x="816206" y="1716048"/>
                  </a:lnTo>
                  <a:lnTo>
                    <a:pt x="817836" y="1714966"/>
                  </a:lnTo>
                  <a:lnTo>
                    <a:pt x="820007" y="1714422"/>
                  </a:lnTo>
                  <a:lnTo>
                    <a:pt x="821639" y="1714422"/>
                  </a:lnTo>
                  <a:lnTo>
                    <a:pt x="823266" y="1714966"/>
                  </a:lnTo>
                  <a:lnTo>
                    <a:pt x="824896" y="1715506"/>
                  </a:lnTo>
                  <a:lnTo>
                    <a:pt x="826524" y="1716593"/>
                  </a:lnTo>
                  <a:lnTo>
                    <a:pt x="829785" y="1719307"/>
                  </a:lnTo>
                  <a:lnTo>
                    <a:pt x="833043" y="1723109"/>
                  </a:lnTo>
                  <a:lnTo>
                    <a:pt x="838472" y="1731256"/>
                  </a:lnTo>
                  <a:lnTo>
                    <a:pt x="844444" y="1739403"/>
                  </a:lnTo>
                  <a:lnTo>
                    <a:pt x="847706" y="1742116"/>
                  </a:lnTo>
                  <a:lnTo>
                    <a:pt x="850964" y="1744291"/>
                  </a:lnTo>
                  <a:lnTo>
                    <a:pt x="852591" y="1744831"/>
                  </a:lnTo>
                  <a:lnTo>
                    <a:pt x="854222" y="1744831"/>
                  </a:lnTo>
                  <a:lnTo>
                    <a:pt x="866166" y="1736144"/>
                  </a:lnTo>
                  <a:lnTo>
                    <a:pt x="867797" y="1733427"/>
                  </a:lnTo>
                  <a:lnTo>
                    <a:pt x="868341" y="1730172"/>
                  </a:lnTo>
                  <a:lnTo>
                    <a:pt x="868341" y="1726370"/>
                  </a:lnTo>
                  <a:lnTo>
                    <a:pt x="868341" y="1722569"/>
                  </a:lnTo>
                  <a:lnTo>
                    <a:pt x="867254" y="1718767"/>
                  </a:lnTo>
                  <a:lnTo>
                    <a:pt x="864540" y="1710076"/>
                  </a:lnTo>
                  <a:lnTo>
                    <a:pt x="860738" y="1700302"/>
                  </a:lnTo>
                  <a:lnTo>
                    <a:pt x="855849" y="1690529"/>
                  </a:lnTo>
                  <a:lnTo>
                    <a:pt x="850420" y="1679664"/>
                  </a:lnTo>
                  <a:lnTo>
                    <a:pt x="833586" y="1644909"/>
                  </a:lnTo>
                  <a:lnTo>
                    <a:pt x="828154" y="1627533"/>
                  </a:lnTo>
                  <a:lnTo>
                    <a:pt x="826524" y="1621560"/>
                  </a:lnTo>
                  <a:lnTo>
                    <a:pt x="825983" y="1615584"/>
                  </a:lnTo>
                  <a:lnTo>
                    <a:pt x="825441" y="1610156"/>
                  </a:lnTo>
                  <a:lnTo>
                    <a:pt x="825441" y="1604180"/>
                  </a:lnTo>
                  <a:lnTo>
                    <a:pt x="825983" y="1598207"/>
                  </a:lnTo>
                  <a:lnTo>
                    <a:pt x="827067" y="1592779"/>
                  </a:lnTo>
                  <a:lnTo>
                    <a:pt x="829242" y="1587345"/>
                  </a:lnTo>
                  <a:lnTo>
                    <a:pt x="831955" y="1580830"/>
                  </a:lnTo>
                  <a:lnTo>
                    <a:pt x="833586" y="1574314"/>
                  </a:lnTo>
                  <a:lnTo>
                    <a:pt x="834670" y="1567798"/>
                  </a:lnTo>
                  <a:lnTo>
                    <a:pt x="835214" y="1561821"/>
                  </a:lnTo>
                  <a:lnTo>
                    <a:pt x="834670" y="1555849"/>
                  </a:lnTo>
                  <a:lnTo>
                    <a:pt x="834126" y="1549334"/>
                  </a:lnTo>
                  <a:lnTo>
                    <a:pt x="833043" y="1543901"/>
                  </a:lnTo>
                  <a:lnTo>
                    <a:pt x="831955" y="1538472"/>
                  </a:lnTo>
                  <a:lnTo>
                    <a:pt x="827067" y="1543358"/>
                  </a:lnTo>
                  <a:lnTo>
                    <a:pt x="821095" y="1549334"/>
                  </a:lnTo>
                  <a:lnTo>
                    <a:pt x="817836" y="1551504"/>
                  </a:lnTo>
                  <a:lnTo>
                    <a:pt x="814035" y="1553679"/>
                  </a:lnTo>
                  <a:lnTo>
                    <a:pt x="810233" y="1555307"/>
                  </a:lnTo>
                  <a:lnTo>
                    <a:pt x="805889" y="1555849"/>
                  </a:lnTo>
                  <a:lnTo>
                    <a:pt x="802630" y="1555307"/>
                  </a:lnTo>
                  <a:lnTo>
                    <a:pt x="785797" y="1538472"/>
                  </a:lnTo>
                  <a:lnTo>
                    <a:pt x="782538" y="1538472"/>
                  </a:lnTo>
                  <a:lnTo>
                    <a:pt x="780364" y="1539557"/>
                  </a:lnTo>
                  <a:lnTo>
                    <a:pt x="778737" y="1541187"/>
                  </a:lnTo>
                  <a:lnTo>
                    <a:pt x="776562" y="1542818"/>
                  </a:lnTo>
                  <a:lnTo>
                    <a:pt x="774392" y="1544445"/>
                  </a:lnTo>
                  <a:lnTo>
                    <a:pt x="772221" y="1545532"/>
                  </a:lnTo>
                  <a:lnTo>
                    <a:pt x="768960" y="1546619"/>
                  </a:lnTo>
                  <a:lnTo>
                    <a:pt x="765158" y="1547160"/>
                  </a:lnTo>
                  <a:lnTo>
                    <a:pt x="764075" y="1546619"/>
                  </a:lnTo>
                  <a:lnTo>
                    <a:pt x="752126" y="1518921"/>
                  </a:lnTo>
                  <a:lnTo>
                    <a:pt x="750498" y="1514035"/>
                  </a:lnTo>
                  <a:lnTo>
                    <a:pt x="734749" y="1491226"/>
                  </a:lnTo>
                  <a:lnTo>
                    <a:pt x="732578" y="1490140"/>
                  </a:lnTo>
                  <a:lnTo>
                    <a:pt x="730404" y="1489596"/>
                  </a:lnTo>
                  <a:lnTo>
                    <a:pt x="727690" y="1489056"/>
                  </a:lnTo>
                  <a:lnTo>
                    <a:pt x="715197" y="1487425"/>
                  </a:lnTo>
                  <a:lnTo>
                    <a:pt x="703252" y="1486881"/>
                  </a:lnTo>
                  <a:lnTo>
                    <a:pt x="698364" y="1486337"/>
                  </a:lnTo>
                  <a:lnTo>
                    <a:pt x="666868" y="1456469"/>
                  </a:lnTo>
                  <a:lnTo>
                    <a:pt x="666868" y="1448869"/>
                  </a:lnTo>
                  <a:lnTo>
                    <a:pt x="614733" y="1405424"/>
                  </a:lnTo>
                  <a:lnTo>
                    <a:pt x="607674" y="1405424"/>
                  </a:lnTo>
                  <a:lnTo>
                    <a:pt x="600613" y="1404881"/>
                  </a:lnTo>
                  <a:lnTo>
                    <a:pt x="571288" y="1388047"/>
                  </a:lnTo>
                  <a:lnTo>
                    <a:pt x="572376" y="1376099"/>
                  </a:lnTo>
                  <a:lnTo>
                    <a:pt x="573463" y="1364694"/>
                  </a:lnTo>
                  <a:lnTo>
                    <a:pt x="573463" y="1361437"/>
                  </a:lnTo>
                  <a:lnTo>
                    <a:pt x="573463" y="1359266"/>
                  </a:lnTo>
                  <a:lnTo>
                    <a:pt x="572919" y="1356547"/>
                  </a:lnTo>
                  <a:lnTo>
                    <a:pt x="572376" y="1354376"/>
                  </a:lnTo>
                  <a:lnTo>
                    <a:pt x="571288" y="1352206"/>
                  </a:lnTo>
                  <a:lnTo>
                    <a:pt x="569661" y="1350031"/>
                  </a:lnTo>
                  <a:lnTo>
                    <a:pt x="567487" y="1348944"/>
                  </a:lnTo>
                  <a:lnTo>
                    <a:pt x="565316" y="1347317"/>
                  </a:lnTo>
                  <a:lnTo>
                    <a:pt x="560430" y="1346773"/>
                  </a:lnTo>
                  <a:lnTo>
                    <a:pt x="554998" y="1346229"/>
                  </a:lnTo>
                  <a:lnTo>
                    <a:pt x="548483" y="1346229"/>
                  </a:lnTo>
                  <a:lnTo>
                    <a:pt x="542511" y="1346229"/>
                  </a:lnTo>
                  <a:lnTo>
                    <a:pt x="536534" y="1346229"/>
                  </a:lnTo>
                  <a:lnTo>
                    <a:pt x="530562" y="1345689"/>
                  </a:lnTo>
                  <a:lnTo>
                    <a:pt x="525672" y="1345142"/>
                  </a:lnTo>
                  <a:lnTo>
                    <a:pt x="521871" y="1344602"/>
                  </a:lnTo>
                  <a:lnTo>
                    <a:pt x="524590" y="1344602"/>
                  </a:lnTo>
                  <a:lnTo>
                    <a:pt x="521871" y="1344602"/>
                  </a:lnTo>
                  <a:lnTo>
                    <a:pt x="520787" y="1341888"/>
                  </a:lnTo>
                  <a:lnTo>
                    <a:pt x="520787" y="1339170"/>
                  </a:lnTo>
                  <a:lnTo>
                    <a:pt x="520787" y="1335912"/>
                  </a:lnTo>
                  <a:lnTo>
                    <a:pt x="520787" y="1332654"/>
                  </a:lnTo>
                  <a:lnTo>
                    <a:pt x="521327" y="1325595"/>
                  </a:lnTo>
                  <a:lnTo>
                    <a:pt x="521871" y="1318535"/>
                  </a:lnTo>
                  <a:lnTo>
                    <a:pt x="521871" y="1310931"/>
                  </a:lnTo>
                  <a:lnTo>
                    <a:pt x="522415" y="1304959"/>
                  </a:lnTo>
                  <a:lnTo>
                    <a:pt x="523502" y="1299527"/>
                  </a:lnTo>
                  <a:lnTo>
                    <a:pt x="524590" y="1295726"/>
                  </a:lnTo>
                  <a:lnTo>
                    <a:pt x="525672" y="1291924"/>
                  </a:lnTo>
                  <a:lnTo>
                    <a:pt x="527843" y="1289209"/>
                  </a:lnTo>
                  <a:lnTo>
                    <a:pt x="529474" y="1287583"/>
                  </a:lnTo>
                  <a:lnTo>
                    <a:pt x="532189" y="1285408"/>
                  </a:lnTo>
                  <a:lnTo>
                    <a:pt x="537621" y="1283237"/>
                  </a:lnTo>
                  <a:lnTo>
                    <a:pt x="543594" y="1280522"/>
                  </a:lnTo>
                  <a:lnTo>
                    <a:pt x="547395" y="1279436"/>
                  </a:lnTo>
                  <a:lnTo>
                    <a:pt x="551196" y="1277261"/>
                  </a:lnTo>
                  <a:lnTo>
                    <a:pt x="554998" y="1275090"/>
                  </a:lnTo>
                  <a:lnTo>
                    <a:pt x="559343" y="1272375"/>
                  </a:lnTo>
                  <a:lnTo>
                    <a:pt x="560970" y="1271289"/>
                  </a:lnTo>
                  <a:lnTo>
                    <a:pt x="562058" y="1269662"/>
                  </a:lnTo>
                  <a:lnTo>
                    <a:pt x="562601" y="1268031"/>
                  </a:lnTo>
                  <a:lnTo>
                    <a:pt x="563145" y="1266400"/>
                  </a:lnTo>
                  <a:lnTo>
                    <a:pt x="563685" y="1263142"/>
                  </a:lnTo>
                  <a:lnTo>
                    <a:pt x="563685" y="1258800"/>
                  </a:lnTo>
                  <a:lnTo>
                    <a:pt x="563145" y="1254998"/>
                  </a:lnTo>
                  <a:lnTo>
                    <a:pt x="563145" y="1250653"/>
                  </a:lnTo>
                  <a:lnTo>
                    <a:pt x="563685" y="1246851"/>
                  </a:lnTo>
                  <a:lnTo>
                    <a:pt x="565316" y="1243594"/>
                  </a:lnTo>
                  <a:lnTo>
                    <a:pt x="582150" y="1230019"/>
                  </a:lnTo>
                  <a:lnTo>
                    <a:pt x="597356" y="1218614"/>
                  </a:lnTo>
                  <a:lnTo>
                    <a:pt x="604415" y="1212638"/>
                  </a:lnTo>
                  <a:lnTo>
                    <a:pt x="611475" y="1206121"/>
                  </a:lnTo>
                  <a:lnTo>
                    <a:pt x="617451" y="1199605"/>
                  </a:lnTo>
                  <a:lnTo>
                    <a:pt x="623423" y="1191458"/>
                  </a:lnTo>
                  <a:lnTo>
                    <a:pt x="628852" y="1183313"/>
                  </a:lnTo>
                  <a:lnTo>
                    <a:pt x="634284" y="1176256"/>
                  </a:lnTo>
                  <a:lnTo>
                    <a:pt x="640257" y="1169740"/>
                  </a:lnTo>
                  <a:lnTo>
                    <a:pt x="646233" y="1163221"/>
                  </a:lnTo>
                  <a:lnTo>
                    <a:pt x="652749" y="1157792"/>
                  </a:lnTo>
                  <a:lnTo>
                    <a:pt x="658721" y="1152359"/>
                  </a:lnTo>
                  <a:lnTo>
                    <a:pt x="665780" y="1147471"/>
                  </a:lnTo>
                  <a:lnTo>
                    <a:pt x="672840" y="1143129"/>
                  </a:lnTo>
                  <a:lnTo>
                    <a:pt x="679899" y="1138784"/>
                  </a:lnTo>
                  <a:lnTo>
                    <a:pt x="720631" y="1121950"/>
                  </a:lnTo>
                  <a:lnTo>
                    <a:pt x="739094" y="1115975"/>
                  </a:lnTo>
                  <a:lnTo>
                    <a:pt x="741809" y="1114891"/>
                  </a:lnTo>
                  <a:lnTo>
                    <a:pt x="743984" y="1113260"/>
                  </a:lnTo>
                  <a:lnTo>
                    <a:pt x="746154" y="1111629"/>
                  </a:lnTo>
                  <a:lnTo>
                    <a:pt x="748325" y="1109458"/>
                  </a:lnTo>
                  <a:lnTo>
                    <a:pt x="752126" y="1105657"/>
                  </a:lnTo>
                  <a:lnTo>
                    <a:pt x="755928" y="1100771"/>
                  </a:lnTo>
                  <a:lnTo>
                    <a:pt x="759730" y="1096970"/>
                  </a:lnTo>
                  <a:lnTo>
                    <a:pt x="764618" y="1093169"/>
                  </a:lnTo>
                  <a:lnTo>
                    <a:pt x="767332" y="1092082"/>
                  </a:lnTo>
                  <a:lnTo>
                    <a:pt x="770048" y="1090994"/>
                  </a:lnTo>
                  <a:lnTo>
                    <a:pt x="773305" y="1090454"/>
                  </a:lnTo>
                  <a:lnTo>
                    <a:pt x="777107" y="1089907"/>
                  </a:lnTo>
                  <a:lnTo>
                    <a:pt x="779825" y="1090454"/>
                  </a:lnTo>
                  <a:lnTo>
                    <a:pt x="781996" y="1090994"/>
                  </a:lnTo>
                  <a:lnTo>
                    <a:pt x="784167" y="1092082"/>
                  </a:lnTo>
                  <a:lnTo>
                    <a:pt x="785797" y="1093709"/>
                  </a:lnTo>
                  <a:lnTo>
                    <a:pt x="787424" y="1095883"/>
                  </a:lnTo>
                  <a:lnTo>
                    <a:pt x="789055" y="1098054"/>
                  </a:lnTo>
                  <a:lnTo>
                    <a:pt x="790682" y="1100228"/>
                  </a:lnTo>
                  <a:lnTo>
                    <a:pt x="791770" y="1103486"/>
                  </a:lnTo>
                  <a:lnTo>
                    <a:pt x="793943" y="1109458"/>
                  </a:lnTo>
                  <a:lnTo>
                    <a:pt x="795571" y="1116518"/>
                  </a:lnTo>
                  <a:lnTo>
                    <a:pt x="797198" y="1124121"/>
                  </a:lnTo>
                  <a:lnTo>
                    <a:pt x="798829" y="1132268"/>
                  </a:lnTo>
                  <a:lnTo>
                    <a:pt x="800460" y="1139871"/>
                  </a:lnTo>
                  <a:lnTo>
                    <a:pt x="822182" y="1172995"/>
                  </a:lnTo>
                  <a:lnTo>
                    <a:pt x="829242" y="1174081"/>
                  </a:lnTo>
                  <a:lnTo>
                    <a:pt x="831955" y="1173539"/>
                  </a:lnTo>
                  <a:lnTo>
                    <a:pt x="863996" y="1154534"/>
                  </a:lnTo>
                  <a:lnTo>
                    <a:pt x="872687" y="1148017"/>
                  </a:lnTo>
                  <a:lnTo>
                    <a:pt x="918845" y="1138784"/>
                  </a:lnTo>
                  <a:lnTo>
                    <a:pt x="935135" y="1136613"/>
                  </a:lnTo>
                  <a:lnTo>
                    <a:pt x="943282" y="1134982"/>
                  </a:lnTo>
                  <a:lnTo>
                    <a:pt x="950342" y="1132811"/>
                  </a:lnTo>
                  <a:lnTo>
                    <a:pt x="953599" y="1131181"/>
                  </a:lnTo>
                  <a:lnTo>
                    <a:pt x="956857" y="1129550"/>
                  </a:lnTo>
                  <a:lnTo>
                    <a:pt x="960116" y="1127922"/>
                  </a:lnTo>
                  <a:lnTo>
                    <a:pt x="962829" y="1126295"/>
                  </a:lnTo>
                  <a:lnTo>
                    <a:pt x="965548" y="1123578"/>
                  </a:lnTo>
                  <a:lnTo>
                    <a:pt x="967719" y="1121407"/>
                  </a:lnTo>
                  <a:lnTo>
                    <a:pt x="969350" y="1118148"/>
                  </a:lnTo>
                  <a:lnTo>
                    <a:pt x="970976" y="1115431"/>
                  </a:lnTo>
                  <a:lnTo>
                    <a:pt x="972607" y="1111629"/>
                  </a:lnTo>
                  <a:lnTo>
                    <a:pt x="973151" y="1107828"/>
                  </a:lnTo>
                  <a:lnTo>
                    <a:pt x="973695" y="1103486"/>
                  </a:lnTo>
                  <a:lnTo>
                    <a:pt x="974235" y="1098597"/>
                  </a:lnTo>
                  <a:lnTo>
                    <a:pt x="974235" y="1089367"/>
                  </a:lnTo>
                  <a:lnTo>
                    <a:pt x="974235" y="1082307"/>
                  </a:lnTo>
                  <a:lnTo>
                    <a:pt x="974235" y="1076332"/>
                  </a:lnTo>
                  <a:lnTo>
                    <a:pt x="974235" y="1069816"/>
                  </a:lnTo>
                  <a:lnTo>
                    <a:pt x="974235" y="1063843"/>
                  </a:lnTo>
                  <a:lnTo>
                    <a:pt x="974778" y="1058411"/>
                  </a:lnTo>
                  <a:lnTo>
                    <a:pt x="989984" y="1010625"/>
                  </a:lnTo>
                  <a:lnTo>
                    <a:pt x="997588" y="991616"/>
                  </a:lnTo>
                  <a:lnTo>
                    <a:pt x="999219" y="983470"/>
                  </a:lnTo>
                  <a:lnTo>
                    <a:pt x="999759" y="975323"/>
                  </a:lnTo>
                  <a:lnTo>
                    <a:pt x="1000846" y="967180"/>
                  </a:lnTo>
                  <a:lnTo>
                    <a:pt x="1009537" y="934596"/>
                  </a:lnTo>
                  <a:lnTo>
                    <a:pt x="1011708" y="931338"/>
                  </a:lnTo>
                  <a:lnTo>
                    <a:pt x="1017680" y="935140"/>
                  </a:lnTo>
                  <a:lnTo>
                    <a:pt x="1022568" y="938942"/>
                  </a:lnTo>
                  <a:lnTo>
                    <a:pt x="1024739" y="940568"/>
                  </a:lnTo>
                  <a:lnTo>
                    <a:pt x="1027997" y="941656"/>
                  </a:lnTo>
                  <a:lnTo>
                    <a:pt x="1031259" y="942199"/>
                  </a:lnTo>
                  <a:lnTo>
                    <a:pt x="1035061" y="942743"/>
                  </a:lnTo>
                  <a:lnTo>
                    <a:pt x="1038314" y="942743"/>
                  </a:lnTo>
                  <a:lnTo>
                    <a:pt x="1041033" y="942199"/>
                  </a:lnTo>
                  <a:lnTo>
                    <a:pt x="1043746" y="941656"/>
                  </a:lnTo>
                  <a:lnTo>
                    <a:pt x="1046461" y="940568"/>
                  </a:lnTo>
                  <a:lnTo>
                    <a:pt x="1051349" y="938398"/>
                  </a:lnTo>
                  <a:lnTo>
                    <a:pt x="1055695" y="935680"/>
                  </a:lnTo>
                  <a:lnTo>
                    <a:pt x="1060580" y="932966"/>
                  </a:lnTo>
                  <a:lnTo>
                    <a:pt x="1065468" y="930795"/>
                  </a:lnTo>
                  <a:lnTo>
                    <a:pt x="1068727" y="929708"/>
                  </a:lnTo>
                  <a:lnTo>
                    <a:pt x="1071441" y="928624"/>
                  </a:lnTo>
                  <a:lnTo>
                    <a:pt x="1074704" y="928624"/>
                  </a:lnTo>
                  <a:lnTo>
                    <a:pt x="1078501" y="928077"/>
                  </a:lnTo>
                  <a:lnTo>
                    <a:pt x="1074156" y="910703"/>
                  </a:lnTo>
                  <a:lnTo>
                    <a:pt x="1070354" y="892236"/>
                  </a:lnTo>
                  <a:lnTo>
                    <a:pt x="1066557" y="873231"/>
                  </a:lnTo>
                  <a:lnTo>
                    <a:pt x="1062755" y="853679"/>
                  </a:lnTo>
                  <a:lnTo>
                    <a:pt x="1058954" y="833588"/>
                  </a:lnTo>
                  <a:lnTo>
                    <a:pt x="1055152" y="812953"/>
                  </a:lnTo>
                  <a:lnTo>
                    <a:pt x="1050807" y="792858"/>
                  </a:lnTo>
                  <a:lnTo>
                    <a:pt x="1046461" y="772222"/>
                  </a:lnTo>
                  <a:lnTo>
                    <a:pt x="1045917" y="769509"/>
                  </a:lnTo>
                  <a:lnTo>
                    <a:pt x="1045917" y="767334"/>
                  </a:lnTo>
                  <a:lnTo>
                    <a:pt x="1070354" y="735294"/>
                  </a:lnTo>
                  <a:lnTo>
                    <a:pt x="1076874" y="729322"/>
                  </a:lnTo>
                  <a:lnTo>
                    <a:pt x="1083390" y="723349"/>
                  </a:lnTo>
                  <a:lnTo>
                    <a:pt x="1109997" y="689678"/>
                  </a:lnTo>
                  <a:lnTo>
                    <a:pt x="1113259" y="677730"/>
                  </a:lnTo>
                  <a:lnTo>
                    <a:pt x="1113259" y="673929"/>
                  </a:lnTo>
                  <a:lnTo>
                    <a:pt x="1113259" y="669043"/>
                  </a:lnTo>
                  <a:lnTo>
                    <a:pt x="1094251" y="634830"/>
                  </a:lnTo>
                  <a:lnTo>
                    <a:pt x="1052433" y="620710"/>
                  </a:lnTo>
                  <a:lnTo>
                    <a:pt x="1042660" y="620710"/>
                  </a:lnTo>
                  <a:lnTo>
                    <a:pt x="1032342" y="621797"/>
                  </a:lnTo>
                  <a:lnTo>
                    <a:pt x="1023655" y="623427"/>
                  </a:lnTo>
                  <a:lnTo>
                    <a:pt x="1014965" y="624512"/>
                  </a:lnTo>
                  <a:lnTo>
                    <a:pt x="1006818" y="625055"/>
                  </a:lnTo>
                  <a:lnTo>
                    <a:pt x="998671" y="625598"/>
                  </a:lnTo>
                  <a:lnTo>
                    <a:pt x="982925" y="626143"/>
                  </a:lnTo>
                  <a:lnTo>
                    <a:pt x="967719" y="626143"/>
                  </a:lnTo>
                  <a:lnTo>
                    <a:pt x="953599" y="626143"/>
                  </a:lnTo>
                  <a:lnTo>
                    <a:pt x="939480" y="625598"/>
                  </a:lnTo>
                  <a:lnTo>
                    <a:pt x="926449" y="626143"/>
                  </a:lnTo>
                  <a:lnTo>
                    <a:pt x="913412" y="626683"/>
                  </a:lnTo>
                  <a:lnTo>
                    <a:pt x="873770" y="640262"/>
                  </a:lnTo>
                  <a:lnTo>
                    <a:pt x="844988" y="671758"/>
                  </a:lnTo>
                  <a:lnTo>
                    <a:pt x="831955" y="696737"/>
                  </a:lnTo>
                  <a:lnTo>
                    <a:pt x="828698" y="700539"/>
                  </a:lnTo>
                  <a:lnTo>
                    <a:pt x="825441" y="703798"/>
                  </a:lnTo>
                  <a:lnTo>
                    <a:pt x="822182" y="706511"/>
                  </a:lnTo>
                  <a:lnTo>
                    <a:pt x="818380" y="708686"/>
                  </a:lnTo>
                  <a:lnTo>
                    <a:pt x="815119" y="710314"/>
                  </a:lnTo>
                  <a:lnTo>
                    <a:pt x="811864" y="711945"/>
                  </a:lnTo>
                  <a:lnTo>
                    <a:pt x="808062" y="713028"/>
                  </a:lnTo>
                  <a:lnTo>
                    <a:pt x="804801" y="713572"/>
                  </a:lnTo>
                  <a:lnTo>
                    <a:pt x="801547" y="714116"/>
                  </a:lnTo>
                  <a:lnTo>
                    <a:pt x="798285" y="714116"/>
                  </a:lnTo>
                  <a:lnTo>
                    <a:pt x="795027" y="714116"/>
                  </a:lnTo>
                  <a:lnTo>
                    <a:pt x="791770" y="713572"/>
                  </a:lnTo>
                  <a:lnTo>
                    <a:pt x="770048" y="695107"/>
                  </a:lnTo>
                  <a:lnTo>
                    <a:pt x="769503" y="692936"/>
                  </a:lnTo>
                  <a:lnTo>
                    <a:pt x="769503" y="690765"/>
                  </a:lnTo>
                  <a:lnTo>
                    <a:pt x="770048" y="688048"/>
                  </a:lnTo>
                  <a:lnTo>
                    <a:pt x="770590" y="685333"/>
                  </a:lnTo>
                  <a:lnTo>
                    <a:pt x="771678" y="683162"/>
                  </a:lnTo>
                  <a:lnTo>
                    <a:pt x="772761" y="680988"/>
                  </a:lnTo>
                  <a:lnTo>
                    <a:pt x="774936" y="678274"/>
                  </a:lnTo>
                  <a:lnTo>
                    <a:pt x="777107" y="676103"/>
                  </a:lnTo>
                  <a:lnTo>
                    <a:pt x="779825" y="673929"/>
                  </a:lnTo>
                  <a:lnTo>
                    <a:pt x="785797" y="668500"/>
                  </a:lnTo>
                  <a:lnTo>
                    <a:pt x="792313" y="664155"/>
                  </a:lnTo>
                  <a:lnTo>
                    <a:pt x="798829" y="659809"/>
                  </a:lnTo>
                  <a:lnTo>
                    <a:pt x="804801" y="656008"/>
                  </a:lnTo>
                  <a:lnTo>
                    <a:pt x="817294" y="647865"/>
                  </a:lnTo>
                  <a:lnTo>
                    <a:pt x="844444" y="617451"/>
                  </a:lnTo>
                  <a:lnTo>
                    <a:pt x="847706" y="601705"/>
                  </a:lnTo>
                  <a:lnTo>
                    <a:pt x="847706" y="591928"/>
                  </a:lnTo>
                  <a:lnTo>
                    <a:pt x="839559" y="544681"/>
                  </a:lnTo>
                  <a:lnTo>
                    <a:pt x="819468" y="505582"/>
                  </a:lnTo>
                  <a:lnTo>
                    <a:pt x="786340" y="484947"/>
                  </a:lnTo>
                  <a:lnTo>
                    <a:pt x="780364" y="482774"/>
                  </a:lnTo>
                  <a:lnTo>
                    <a:pt x="773849" y="481689"/>
                  </a:lnTo>
                  <a:lnTo>
                    <a:pt x="749412" y="478432"/>
                  </a:lnTo>
                  <a:lnTo>
                    <a:pt x="726603" y="474630"/>
                  </a:lnTo>
                  <a:lnTo>
                    <a:pt x="721173" y="473542"/>
                  </a:lnTo>
                  <a:lnTo>
                    <a:pt x="716285" y="471916"/>
                  </a:lnTo>
                  <a:lnTo>
                    <a:pt x="711396" y="469741"/>
                  </a:lnTo>
                  <a:lnTo>
                    <a:pt x="707054" y="467026"/>
                  </a:lnTo>
                  <a:lnTo>
                    <a:pt x="702710" y="464312"/>
                  </a:lnTo>
                  <a:lnTo>
                    <a:pt x="699451" y="460511"/>
                  </a:lnTo>
                  <a:lnTo>
                    <a:pt x="695650" y="456165"/>
                  </a:lnTo>
                  <a:lnTo>
                    <a:pt x="692936" y="451276"/>
                  </a:lnTo>
                  <a:lnTo>
                    <a:pt x="692936" y="445304"/>
                  </a:lnTo>
                  <a:lnTo>
                    <a:pt x="693475" y="439871"/>
                  </a:lnTo>
                  <a:lnTo>
                    <a:pt x="721173" y="421954"/>
                  </a:lnTo>
                  <a:lnTo>
                    <a:pt x="726603" y="421408"/>
                  </a:lnTo>
                  <a:lnTo>
                    <a:pt x="732035" y="421408"/>
                  </a:lnTo>
                  <a:lnTo>
                    <a:pt x="743436" y="421954"/>
                  </a:lnTo>
                  <a:lnTo>
                    <a:pt x="755384" y="421954"/>
                  </a:lnTo>
                  <a:lnTo>
                    <a:pt x="766789" y="421954"/>
                  </a:lnTo>
                  <a:lnTo>
                    <a:pt x="777650" y="420868"/>
                  </a:lnTo>
                  <a:lnTo>
                    <a:pt x="804261" y="389910"/>
                  </a:lnTo>
                  <a:lnTo>
                    <a:pt x="803718" y="382311"/>
                  </a:lnTo>
                  <a:lnTo>
                    <a:pt x="802630" y="374164"/>
                  </a:lnTo>
                  <a:lnTo>
                    <a:pt x="799917" y="364391"/>
                  </a:lnTo>
                  <a:lnTo>
                    <a:pt x="798829" y="353526"/>
                  </a:lnTo>
                  <a:lnTo>
                    <a:pt x="798829" y="344295"/>
                  </a:lnTo>
                  <a:lnTo>
                    <a:pt x="799373" y="336149"/>
                  </a:lnTo>
                  <a:lnTo>
                    <a:pt x="818920" y="312799"/>
                  </a:lnTo>
                  <a:lnTo>
                    <a:pt x="822722" y="312799"/>
                  </a:lnTo>
                  <a:lnTo>
                    <a:pt x="827067" y="312799"/>
                  </a:lnTo>
                  <a:lnTo>
                    <a:pt x="835757" y="313883"/>
                  </a:lnTo>
                  <a:lnTo>
                    <a:pt x="843904" y="315514"/>
                  </a:lnTo>
                  <a:lnTo>
                    <a:pt x="852047" y="316600"/>
                  </a:lnTo>
                  <a:lnTo>
                    <a:pt x="859650" y="317144"/>
                  </a:lnTo>
                  <a:lnTo>
                    <a:pt x="866166" y="317144"/>
                  </a:lnTo>
                  <a:lnTo>
                    <a:pt x="872687" y="317144"/>
                  </a:lnTo>
                  <a:lnTo>
                    <a:pt x="906353" y="298680"/>
                  </a:lnTo>
                  <a:lnTo>
                    <a:pt x="912870" y="280216"/>
                  </a:lnTo>
                  <a:lnTo>
                    <a:pt x="916671" y="268812"/>
                  </a:lnTo>
                  <a:lnTo>
                    <a:pt x="917758" y="266097"/>
                  </a:lnTo>
                  <a:lnTo>
                    <a:pt x="919389" y="263922"/>
                  </a:lnTo>
                  <a:lnTo>
                    <a:pt x="921016" y="261207"/>
                  </a:lnTo>
                  <a:lnTo>
                    <a:pt x="933508" y="254692"/>
                  </a:lnTo>
                  <a:lnTo>
                    <a:pt x="938936" y="253604"/>
                  </a:lnTo>
                  <a:lnTo>
                    <a:pt x="943826" y="252522"/>
                  </a:lnTo>
                  <a:lnTo>
                    <a:pt x="948710" y="250347"/>
                  </a:lnTo>
                  <a:lnTo>
                    <a:pt x="953599" y="248720"/>
                  </a:lnTo>
                  <a:lnTo>
                    <a:pt x="957945" y="246001"/>
                  </a:lnTo>
                  <a:lnTo>
                    <a:pt x="962289" y="243830"/>
                  </a:lnTo>
                  <a:lnTo>
                    <a:pt x="966092" y="240573"/>
                  </a:lnTo>
                  <a:lnTo>
                    <a:pt x="969894" y="237858"/>
                  </a:lnTo>
                  <a:lnTo>
                    <a:pt x="973695" y="234601"/>
                  </a:lnTo>
                  <a:lnTo>
                    <a:pt x="976949" y="230799"/>
                  </a:lnTo>
                  <a:lnTo>
                    <a:pt x="979667" y="227541"/>
                  </a:lnTo>
                  <a:lnTo>
                    <a:pt x="982925" y="223739"/>
                  </a:lnTo>
                  <a:lnTo>
                    <a:pt x="987814" y="215592"/>
                  </a:lnTo>
                  <a:lnTo>
                    <a:pt x="992155" y="207446"/>
                  </a:lnTo>
                  <a:lnTo>
                    <a:pt x="994869" y="199299"/>
                  </a:lnTo>
                  <a:lnTo>
                    <a:pt x="997588" y="191696"/>
                  </a:lnTo>
                  <a:lnTo>
                    <a:pt x="998671" y="184096"/>
                  </a:lnTo>
                  <a:lnTo>
                    <a:pt x="999219" y="176493"/>
                  </a:lnTo>
                  <a:lnTo>
                    <a:pt x="998671" y="169974"/>
                  </a:lnTo>
                  <a:lnTo>
                    <a:pt x="997044" y="164544"/>
                  </a:lnTo>
                  <a:lnTo>
                    <a:pt x="995957" y="161831"/>
                  </a:lnTo>
                  <a:lnTo>
                    <a:pt x="994869" y="159656"/>
                  </a:lnTo>
                  <a:lnTo>
                    <a:pt x="993243" y="158029"/>
                  </a:lnTo>
                  <a:lnTo>
                    <a:pt x="991616" y="156397"/>
                  </a:lnTo>
                  <a:lnTo>
                    <a:pt x="957945" y="167803"/>
                  </a:lnTo>
                  <a:lnTo>
                    <a:pt x="953056" y="167803"/>
                  </a:lnTo>
                  <a:lnTo>
                    <a:pt x="948171" y="167803"/>
                  </a:lnTo>
                  <a:lnTo>
                    <a:pt x="943826" y="166719"/>
                  </a:lnTo>
                  <a:lnTo>
                    <a:pt x="939480" y="165088"/>
                  </a:lnTo>
                  <a:lnTo>
                    <a:pt x="935679" y="163458"/>
                  </a:lnTo>
                  <a:lnTo>
                    <a:pt x="932421" y="161287"/>
                  </a:lnTo>
                  <a:lnTo>
                    <a:pt x="928620" y="159116"/>
                  </a:lnTo>
                  <a:lnTo>
                    <a:pt x="922646" y="153684"/>
                  </a:lnTo>
                  <a:lnTo>
                    <a:pt x="916671" y="147712"/>
                  </a:lnTo>
                  <a:lnTo>
                    <a:pt x="911242" y="141735"/>
                  </a:lnTo>
                  <a:lnTo>
                    <a:pt x="905270" y="136307"/>
                  </a:lnTo>
                  <a:lnTo>
                    <a:pt x="887348" y="127616"/>
                  </a:lnTo>
                  <a:lnTo>
                    <a:pt x="882460" y="127616"/>
                  </a:lnTo>
                  <a:lnTo>
                    <a:pt x="877571" y="127616"/>
                  </a:lnTo>
                  <a:lnTo>
                    <a:pt x="846619" y="139020"/>
                  </a:lnTo>
                  <a:lnTo>
                    <a:pt x="842817" y="140651"/>
                  </a:lnTo>
                  <a:lnTo>
                    <a:pt x="840102" y="141735"/>
                  </a:lnTo>
                  <a:lnTo>
                    <a:pt x="838472" y="142279"/>
                  </a:lnTo>
                  <a:lnTo>
                    <a:pt x="836841" y="142279"/>
                  </a:lnTo>
                  <a:lnTo>
                    <a:pt x="836301" y="141195"/>
                  </a:lnTo>
                  <a:lnTo>
                    <a:pt x="836841" y="140109"/>
                  </a:lnTo>
                  <a:lnTo>
                    <a:pt x="837385" y="137934"/>
                  </a:lnTo>
                  <a:lnTo>
                    <a:pt x="837928" y="135763"/>
                  </a:lnTo>
                  <a:lnTo>
                    <a:pt x="841187" y="129247"/>
                  </a:lnTo>
                  <a:lnTo>
                    <a:pt x="844988" y="121100"/>
                  </a:lnTo>
                  <a:lnTo>
                    <a:pt x="857479" y="83087"/>
                  </a:lnTo>
                  <a:lnTo>
                    <a:pt x="858564" y="77115"/>
                  </a:lnTo>
                  <a:lnTo>
                    <a:pt x="858564" y="70596"/>
                  </a:lnTo>
                  <a:lnTo>
                    <a:pt x="858023" y="64080"/>
                  </a:lnTo>
                  <a:lnTo>
                    <a:pt x="839016" y="24437"/>
                  </a:lnTo>
                  <a:lnTo>
                    <a:pt x="805889" y="0"/>
                  </a:lnTo>
                  <a:lnTo>
                    <a:pt x="779277" y="15207"/>
                  </a:lnTo>
                  <a:lnTo>
                    <a:pt x="753213" y="29326"/>
                  </a:lnTo>
                  <a:lnTo>
                    <a:pt x="717916" y="51049"/>
                  </a:lnTo>
                  <a:lnTo>
                    <a:pt x="702710" y="64080"/>
                  </a:lnTo>
                  <a:lnTo>
                    <a:pt x="697820" y="68425"/>
                  </a:lnTo>
                  <a:lnTo>
                    <a:pt x="693475" y="73314"/>
                  </a:lnTo>
                  <a:lnTo>
                    <a:pt x="689133" y="78743"/>
                  </a:lnTo>
                  <a:lnTo>
                    <a:pt x="684789" y="84172"/>
                  </a:lnTo>
                  <a:lnTo>
                    <a:pt x="681530" y="90148"/>
                  </a:lnTo>
                  <a:lnTo>
                    <a:pt x="677729" y="96120"/>
                  </a:lnTo>
                  <a:lnTo>
                    <a:pt x="674471" y="102636"/>
                  </a:lnTo>
                  <a:lnTo>
                    <a:pt x="663610" y="141735"/>
                  </a:lnTo>
                  <a:lnTo>
                    <a:pt x="660896" y="171061"/>
                  </a:lnTo>
                  <a:lnTo>
                    <a:pt x="663067" y="170517"/>
                  </a:lnTo>
                  <a:lnTo>
                    <a:pt x="669039" y="168890"/>
                  </a:lnTo>
                  <a:lnTo>
                    <a:pt x="678273" y="167259"/>
                  </a:lnTo>
                  <a:lnTo>
                    <a:pt x="690217" y="166719"/>
                  </a:lnTo>
                  <a:lnTo>
                    <a:pt x="696193" y="166172"/>
                  </a:lnTo>
                  <a:lnTo>
                    <a:pt x="703252" y="166719"/>
                  </a:lnTo>
                  <a:lnTo>
                    <a:pt x="710313" y="167259"/>
                  </a:lnTo>
                  <a:lnTo>
                    <a:pt x="717372" y="168346"/>
                  </a:lnTo>
                  <a:lnTo>
                    <a:pt x="724432" y="169974"/>
                  </a:lnTo>
                  <a:lnTo>
                    <a:pt x="731491" y="172691"/>
                  </a:lnTo>
                  <a:lnTo>
                    <a:pt x="738551" y="175406"/>
                  </a:lnTo>
                  <a:lnTo>
                    <a:pt x="745067" y="179752"/>
                  </a:lnTo>
                  <a:lnTo>
                    <a:pt x="743984" y="193327"/>
                  </a:lnTo>
                  <a:lnTo>
                    <a:pt x="743436" y="204188"/>
                  </a:lnTo>
                  <a:lnTo>
                    <a:pt x="709225" y="228625"/>
                  </a:lnTo>
                  <a:lnTo>
                    <a:pt x="701622" y="228625"/>
                  </a:lnTo>
                  <a:lnTo>
                    <a:pt x="696737" y="228081"/>
                  </a:lnTo>
                  <a:lnTo>
                    <a:pt x="691848" y="226998"/>
                  </a:lnTo>
                  <a:lnTo>
                    <a:pt x="686416" y="224823"/>
                  </a:lnTo>
                  <a:lnTo>
                    <a:pt x="680987" y="222108"/>
                  </a:lnTo>
                  <a:lnTo>
                    <a:pt x="669582" y="216680"/>
                  </a:lnTo>
                  <a:lnTo>
                    <a:pt x="631027" y="205818"/>
                  </a:lnTo>
                  <a:lnTo>
                    <a:pt x="620709" y="205275"/>
                  </a:lnTo>
                  <a:lnTo>
                    <a:pt x="615276" y="205818"/>
                  </a:lnTo>
                  <a:lnTo>
                    <a:pt x="609848" y="206358"/>
                  </a:lnTo>
                  <a:lnTo>
                    <a:pt x="604415" y="207446"/>
                  </a:lnTo>
                  <a:lnTo>
                    <a:pt x="597900" y="208533"/>
                  </a:lnTo>
                  <a:lnTo>
                    <a:pt x="591928" y="210160"/>
                  </a:lnTo>
                  <a:lnTo>
                    <a:pt x="585407" y="211790"/>
                  </a:lnTo>
                  <a:lnTo>
                    <a:pt x="578351" y="214505"/>
                  </a:lnTo>
                  <a:lnTo>
                    <a:pt x="571288" y="217220"/>
                  </a:lnTo>
                  <a:lnTo>
                    <a:pt x="561514" y="226998"/>
                  </a:lnTo>
                  <a:lnTo>
                    <a:pt x="552284" y="236228"/>
                  </a:lnTo>
                  <a:lnTo>
                    <a:pt x="542511" y="245461"/>
                  </a:lnTo>
                  <a:lnTo>
                    <a:pt x="532189" y="254148"/>
                  </a:lnTo>
                  <a:lnTo>
                    <a:pt x="522415" y="262839"/>
                  </a:lnTo>
                  <a:lnTo>
                    <a:pt x="512097" y="270983"/>
                  </a:lnTo>
                  <a:lnTo>
                    <a:pt x="501779" y="279128"/>
                  </a:lnTo>
                  <a:lnTo>
                    <a:pt x="490919" y="286732"/>
                  </a:lnTo>
                  <a:lnTo>
                    <a:pt x="469739" y="301394"/>
                  </a:lnTo>
                  <a:lnTo>
                    <a:pt x="448017" y="316058"/>
                  </a:lnTo>
                  <a:lnTo>
                    <a:pt x="426295" y="330177"/>
                  </a:lnTo>
                  <a:lnTo>
                    <a:pt x="404573" y="344295"/>
                  </a:lnTo>
                  <a:lnTo>
                    <a:pt x="383394" y="358414"/>
                  </a:lnTo>
                  <a:lnTo>
                    <a:pt x="341036" y="388284"/>
                  </a:lnTo>
                  <a:lnTo>
                    <a:pt x="311167" y="412177"/>
                  </a:lnTo>
                  <a:lnTo>
                    <a:pt x="282929" y="439331"/>
                  </a:lnTo>
                  <a:lnTo>
                    <a:pt x="257406" y="469197"/>
                  </a:lnTo>
                  <a:lnTo>
                    <a:pt x="232425" y="509928"/>
                  </a:lnTo>
                  <a:lnTo>
                    <a:pt x="215592" y="544681"/>
                  </a:lnTo>
                  <a:lnTo>
                    <a:pt x="206901" y="562602"/>
                  </a:lnTo>
                  <a:lnTo>
                    <a:pt x="188980" y="597357"/>
                  </a:lnTo>
                  <a:lnTo>
                    <a:pt x="164544" y="635916"/>
                  </a:lnTo>
                  <a:lnTo>
                    <a:pt x="137932" y="675559"/>
                  </a:lnTo>
                  <a:lnTo>
                    <a:pt x="127072" y="691849"/>
                  </a:lnTo>
                  <a:lnTo>
                    <a:pt x="122726" y="699453"/>
                  </a:lnTo>
                  <a:lnTo>
                    <a:pt x="118925" y="705969"/>
                  </a:lnTo>
                  <a:lnTo>
                    <a:pt x="116210" y="711945"/>
                  </a:lnTo>
                  <a:lnTo>
                    <a:pt x="114039" y="717373"/>
                  </a:lnTo>
                  <a:lnTo>
                    <a:pt x="112953" y="721719"/>
                  </a:lnTo>
                  <a:lnTo>
                    <a:pt x="112953" y="726064"/>
                  </a:lnTo>
                  <a:lnTo>
                    <a:pt x="112953" y="727691"/>
                  </a:lnTo>
                  <a:lnTo>
                    <a:pt x="113495" y="729322"/>
                  </a:lnTo>
                  <a:lnTo>
                    <a:pt x="114584" y="730408"/>
                  </a:lnTo>
                  <a:lnTo>
                    <a:pt x="115666" y="731493"/>
                  </a:lnTo>
                  <a:lnTo>
                    <a:pt x="153139" y="752671"/>
                  </a:lnTo>
                  <a:lnTo>
                    <a:pt x="161826" y="754301"/>
                  </a:lnTo>
                  <a:lnTo>
                    <a:pt x="170517" y="754301"/>
                  </a:lnTo>
                  <a:lnTo>
                    <a:pt x="179746" y="753759"/>
                  </a:lnTo>
                  <a:lnTo>
                    <a:pt x="185179" y="753759"/>
                  </a:lnTo>
                  <a:lnTo>
                    <a:pt x="191151" y="753759"/>
                  </a:lnTo>
                  <a:lnTo>
                    <a:pt x="198211" y="753759"/>
                  </a:lnTo>
                  <a:lnTo>
                    <a:pt x="205814" y="754846"/>
                  </a:lnTo>
                  <a:lnTo>
                    <a:pt x="209072" y="753215"/>
                  </a:lnTo>
                  <a:lnTo>
                    <a:pt x="212329" y="752131"/>
                  </a:lnTo>
                  <a:lnTo>
                    <a:pt x="215592" y="751044"/>
                  </a:lnTo>
                  <a:lnTo>
                    <a:pt x="218305" y="751044"/>
                  </a:lnTo>
                  <a:lnTo>
                    <a:pt x="221020" y="751044"/>
                  </a:lnTo>
                  <a:lnTo>
                    <a:pt x="223735" y="751044"/>
                  </a:lnTo>
                  <a:lnTo>
                    <a:pt x="225908" y="752131"/>
                  </a:lnTo>
                  <a:lnTo>
                    <a:pt x="246544" y="784171"/>
                  </a:lnTo>
                  <a:lnTo>
                    <a:pt x="247632" y="788512"/>
                  </a:lnTo>
                  <a:lnTo>
                    <a:pt x="248715" y="795575"/>
                  </a:lnTo>
                  <a:lnTo>
                    <a:pt x="249259" y="798290"/>
                  </a:lnTo>
                  <a:lnTo>
                    <a:pt x="246544" y="801005"/>
                  </a:lnTo>
                  <a:lnTo>
                    <a:pt x="244369" y="804263"/>
                  </a:lnTo>
                  <a:lnTo>
                    <a:pt x="242742" y="808064"/>
                  </a:lnTo>
                  <a:lnTo>
                    <a:pt x="241656" y="811322"/>
                  </a:lnTo>
                  <a:lnTo>
                    <a:pt x="240028" y="818926"/>
                  </a:lnTo>
                  <a:lnTo>
                    <a:pt x="237854" y="825441"/>
                  </a:lnTo>
                  <a:lnTo>
                    <a:pt x="235683" y="827615"/>
                  </a:lnTo>
                  <a:lnTo>
                    <a:pt x="232965" y="829786"/>
                  </a:lnTo>
                  <a:lnTo>
                    <a:pt x="229163" y="831417"/>
                  </a:lnTo>
                  <a:lnTo>
                    <a:pt x="224822" y="831957"/>
                  </a:lnTo>
                  <a:lnTo>
                    <a:pt x="218845" y="831417"/>
                  </a:lnTo>
                  <a:lnTo>
                    <a:pt x="211243" y="830330"/>
                  </a:lnTo>
                  <a:lnTo>
                    <a:pt x="202013" y="827615"/>
                  </a:lnTo>
                  <a:lnTo>
                    <a:pt x="191151" y="824354"/>
                  </a:lnTo>
                  <a:lnTo>
                    <a:pt x="186805" y="830874"/>
                  </a:lnTo>
                  <a:lnTo>
                    <a:pt x="150965" y="850422"/>
                  </a:lnTo>
                  <a:lnTo>
                    <a:pt x="145535" y="849878"/>
                  </a:lnTo>
                  <a:lnTo>
                    <a:pt x="139563" y="848794"/>
                  </a:lnTo>
                  <a:lnTo>
                    <a:pt x="134131" y="847163"/>
                  </a:lnTo>
                  <a:lnTo>
                    <a:pt x="128159" y="845536"/>
                  </a:lnTo>
                  <a:lnTo>
                    <a:pt x="122182" y="842819"/>
                  </a:lnTo>
                  <a:lnTo>
                    <a:pt x="116210" y="840104"/>
                  </a:lnTo>
                  <a:lnTo>
                    <a:pt x="110238" y="836303"/>
                  </a:lnTo>
                  <a:lnTo>
                    <a:pt x="104262" y="833045"/>
                  </a:lnTo>
                  <a:lnTo>
                    <a:pt x="102091" y="831957"/>
                  </a:lnTo>
                  <a:lnTo>
                    <a:pt x="99920" y="830874"/>
                  </a:lnTo>
                  <a:lnTo>
                    <a:pt x="98289" y="830874"/>
                  </a:lnTo>
                  <a:lnTo>
                    <a:pt x="96659" y="830874"/>
                  </a:lnTo>
                  <a:lnTo>
                    <a:pt x="95575" y="831417"/>
                  </a:lnTo>
                  <a:lnTo>
                    <a:pt x="94488" y="831957"/>
                  </a:lnTo>
                  <a:lnTo>
                    <a:pt x="93944" y="833045"/>
                  </a:lnTo>
                  <a:lnTo>
                    <a:pt x="93401" y="834672"/>
                  </a:lnTo>
                  <a:lnTo>
                    <a:pt x="92861" y="838473"/>
                  </a:lnTo>
                  <a:lnTo>
                    <a:pt x="92861" y="843362"/>
                  </a:lnTo>
                  <a:lnTo>
                    <a:pt x="93401" y="849338"/>
                  </a:lnTo>
                  <a:lnTo>
                    <a:pt x="93944" y="856394"/>
                  </a:lnTo>
                  <a:lnTo>
                    <a:pt x="95575" y="872144"/>
                  </a:lnTo>
                  <a:lnTo>
                    <a:pt x="96659" y="889521"/>
                  </a:lnTo>
                  <a:lnTo>
                    <a:pt x="96659" y="898212"/>
                  </a:lnTo>
                  <a:lnTo>
                    <a:pt x="86885" y="938398"/>
                  </a:lnTo>
                  <a:lnTo>
                    <a:pt x="57016" y="969894"/>
                  </a:lnTo>
                  <a:lnTo>
                    <a:pt x="40725" y="982926"/>
                  </a:lnTo>
                  <a:lnTo>
                    <a:pt x="33123" y="989442"/>
                  </a:lnTo>
                  <a:lnTo>
                    <a:pt x="7055" y="1022025"/>
                  </a:lnTo>
                  <a:lnTo>
                    <a:pt x="0" y="1049180"/>
                  </a:lnTo>
                  <a:lnTo>
                    <a:pt x="0" y="1055696"/>
                  </a:lnTo>
                  <a:lnTo>
                    <a:pt x="0" y="1057867"/>
                  </a:lnTo>
                  <a:lnTo>
                    <a:pt x="0" y="1061669"/>
                  </a:lnTo>
                  <a:lnTo>
                    <a:pt x="1082" y="1065470"/>
                  </a:lnTo>
                  <a:lnTo>
                    <a:pt x="2713" y="1069816"/>
                  </a:lnTo>
                  <a:lnTo>
                    <a:pt x="7599" y="1069271"/>
                  </a:lnTo>
                  <a:lnTo>
                    <a:pt x="11400" y="1069271"/>
                  </a:lnTo>
                  <a:lnTo>
                    <a:pt x="14658" y="1069816"/>
                  </a:lnTo>
                  <a:lnTo>
                    <a:pt x="17372" y="1070359"/>
                  </a:lnTo>
                  <a:lnTo>
                    <a:pt x="21718" y="1071987"/>
                  </a:lnTo>
                  <a:lnTo>
                    <a:pt x="26063" y="1073073"/>
                  </a:lnTo>
                  <a:lnTo>
                    <a:pt x="32578" y="1073073"/>
                  </a:lnTo>
                  <a:lnTo>
                    <a:pt x="39639" y="1074704"/>
                  </a:lnTo>
                  <a:lnTo>
                    <a:pt x="47242" y="1076332"/>
                  </a:lnTo>
                  <a:lnTo>
                    <a:pt x="55389" y="1079049"/>
                  </a:lnTo>
                  <a:lnTo>
                    <a:pt x="63536" y="1082851"/>
                  </a:lnTo>
                  <a:lnTo>
                    <a:pt x="72222" y="1086652"/>
                  </a:lnTo>
                  <a:lnTo>
                    <a:pt x="110238" y="1112716"/>
                  </a:lnTo>
                  <a:lnTo>
                    <a:pt x="125440" y="1135527"/>
                  </a:lnTo>
                  <a:lnTo>
                    <a:pt x="126528" y="1138784"/>
                  </a:lnTo>
                  <a:lnTo>
                    <a:pt x="127072" y="1142041"/>
                  </a:lnTo>
                  <a:lnTo>
                    <a:pt x="127615" y="1145300"/>
                  </a:lnTo>
                  <a:lnTo>
                    <a:pt x="127072" y="1150188"/>
                  </a:lnTo>
                  <a:lnTo>
                    <a:pt x="111322" y="1179514"/>
                  </a:lnTo>
                  <a:lnTo>
                    <a:pt x="110238" y="1181685"/>
                  </a:lnTo>
                  <a:lnTo>
                    <a:pt x="108607" y="1183859"/>
                  </a:lnTo>
                  <a:lnTo>
                    <a:pt x="108063" y="1186030"/>
                  </a:lnTo>
                  <a:lnTo>
                    <a:pt x="106980" y="1188201"/>
                  </a:lnTo>
                  <a:lnTo>
                    <a:pt x="105350" y="1192546"/>
                  </a:lnTo>
                  <a:lnTo>
                    <a:pt x="105350" y="1196892"/>
                  </a:lnTo>
                  <a:lnTo>
                    <a:pt x="105350" y="1200693"/>
                  </a:lnTo>
                  <a:lnTo>
                    <a:pt x="105892" y="1204495"/>
                  </a:lnTo>
                  <a:lnTo>
                    <a:pt x="106980" y="1208296"/>
                  </a:lnTo>
                  <a:lnTo>
                    <a:pt x="107519" y="1212098"/>
                  </a:lnTo>
                  <a:lnTo>
                    <a:pt x="107519" y="1215899"/>
                  </a:lnTo>
                  <a:lnTo>
                    <a:pt x="106980" y="1220241"/>
                  </a:lnTo>
                  <a:lnTo>
                    <a:pt x="104806" y="1226757"/>
                  </a:lnTo>
                  <a:lnTo>
                    <a:pt x="101547" y="1232733"/>
                  </a:lnTo>
                  <a:lnTo>
                    <a:pt x="98289" y="1238162"/>
                  </a:lnTo>
                  <a:lnTo>
                    <a:pt x="95032" y="1243594"/>
                  </a:lnTo>
                  <a:lnTo>
                    <a:pt x="87429" y="1253912"/>
                  </a:lnTo>
                  <a:lnTo>
                    <a:pt x="79824" y="1264230"/>
                  </a:lnTo>
                  <a:lnTo>
                    <a:pt x="76023" y="1269662"/>
                  </a:lnTo>
                  <a:lnTo>
                    <a:pt x="61361" y="1305503"/>
                  </a:lnTo>
                  <a:lnTo>
                    <a:pt x="60817" y="1312562"/>
                  </a:lnTo>
                  <a:lnTo>
                    <a:pt x="60817" y="1316904"/>
                  </a:lnTo>
                  <a:lnTo>
                    <a:pt x="67337" y="1332654"/>
                  </a:lnTo>
                  <a:lnTo>
                    <a:pt x="68964" y="1334284"/>
                  </a:lnTo>
                  <a:lnTo>
                    <a:pt x="71139" y="1335369"/>
                  </a:lnTo>
                  <a:lnTo>
                    <a:pt x="73852" y="1335912"/>
                  </a:lnTo>
                  <a:lnTo>
                    <a:pt x="76023" y="1336455"/>
                  </a:lnTo>
                  <a:lnTo>
                    <a:pt x="79282" y="1337000"/>
                  </a:lnTo>
                  <a:lnTo>
                    <a:pt x="85258" y="1336455"/>
                  </a:lnTo>
                  <a:lnTo>
                    <a:pt x="92861" y="1335912"/>
                  </a:lnTo>
                  <a:lnTo>
                    <a:pt x="94488" y="1340257"/>
                  </a:lnTo>
                  <a:lnTo>
                    <a:pt x="95575" y="1344059"/>
                  </a:lnTo>
                  <a:lnTo>
                    <a:pt x="96119" y="1347860"/>
                  </a:lnTo>
                  <a:lnTo>
                    <a:pt x="96119" y="1351661"/>
                  </a:lnTo>
                  <a:lnTo>
                    <a:pt x="96119" y="1358178"/>
                  </a:lnTo>
                  <a:lnTo>
                    <a:pt x="95575" y="1364694"/>
                  </a:lnTo>
                  <a:lnTo>
                    <a:pt x="95575" y="1366325"/>
                  </a:lnTo>
                  <a:lnTo>
                    <a:pt x="96659" y="1368495"/>
                  </a:lnTo>
                  <a:lnTo>
                    <a:pt x="97745" y="1370126"/>
                  </a:lnTo>
                  <a:lnTo>
                    <a:pt x="98833" y="1372297"/>
                  </a:lnTo>
                  <a:lnTo>
                    <a:pt x="126528" y="1386416"/>
                  </a:lnTo>
                  <a:lnTo>
                    <a:pt x="130330" y="1387503"/>
                  </a:lnTo>
                  <a:lnTo>
                    <a:pt x="134675" y="1387503"/>
                  </a:lnTo>
                  <a:lnTo>
                    <a:pt x="139019" y="1388047"/>
                  </a:lnTo>
                  <a:lnTo>
                    <a:pt x="144449" y="1387503"/>
                  </a:lnTo>
                  <a:lnTo>
                    <a:pt x="149337" y="1386416"/>
                  </a:lnTo>
                  <a:lnTo>
                    <a:pt x="154226" y="1385332"/>
                  </a:lnTo>
                  <a:lnTo>
                    <a:pt x="159111" y="1383701"/>
                  </a:lnTo>
                  <a:lnTo>
                    <a:pt x="164000" y="1382071"/>
                  </a:lnTo>
                  <a:lnTo>
                    <a:pt x="169429" y="1380444"/>
                  </a:lnTo>
                  <a:lnTo>
                    <a:pt x="174318" y="1379900"/>
                  </a:lnTo>
                  <a:lnTo>
                    <a:pt x="179746" y="1379356"/>
                  </a:lnTo>
                  <a:lnTo>
                    <a:pt x="183548" y="1379356"/>
                  </a:lnTo>
                  <a:lnTo>
                    <a:pt x="187349" y="1379900"/>
                  </a:lnTo>
                  <a:lnTo>
                    <a:pt x="190068" y="1380444"/>
                  </a:lnTo>
                  <a:lnTo>
                    <a:pt x="193326" y="1381531"/>
                  </a:lnTo>
                  <a:lnTo>
                    <a:pt x="196041" y="1382071"/>
                  </a:lnTo>
                  <a:lnTo>
                    <a:pt x="198211" y="1383701"/>
                  </a:lnTo>
                  <a:lnTo>
                    <a:pt x="200385" y="1384786"/>
                  </a:lnTo>
                  <a:lnTo>
                    <a:pt x="202555" y="1386416"/>
                  </a:lnTo>
                  <a:lnTo>
                    <a:pt x="215044" y="1412484"/>
                  </a:lnTo>
                  <a:lnTo>
                    <a:pt x="218845" y="1420627"/>
                  </a:lnTo>
                  <a:lnTo>
                    <a:pt x="229711" y="1430405"/>
                  </a:lnTo>
                  <a:lnTo>
                    <a:pt x="231882" y="1431492"/>
                  </a:lnTo>
                  <a:lnTo>
                    <a:pt x="237854" y="1431492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929270" y="1181290"/>
              <a:ext cx="1122259" cy="246863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933769" y="1184843"/>
              <a:ext cx="1113259" cy="2460577"/>
            </a:xfrm>
            <a:custGeom>
              <a:avLst/>
              <a:gdLst/>
              <a:ahLst/>
              <a:cxnLst/>
              <a:rect l="l" t="t" r="r" b="b"/>
              <a:pathLst>
                <a:path w="1113259" h="2460577">
                  <a:moveTo>
                    <a:pt x="237854" y="1431492"/>
                  </a:moveTo>
                  <a:lnTo>
                    <a:pt x="242198" y="1436377"/>
                  </a:lnTo>
                  <a:lnTo>
                    <a:pt x="248715" y="1443436"/>
                  </a:lnTo>
                  <a:lnTo>
                    <a:pt x="252516" y="1446694"/>
                  </a:lnTo>
                  <a:lnTo>
                    <a:pt x="255235" y="1450497"/>
                  </a:lnTo>
                  <a:lnTo>
                    <a:pt x="256318" y="1452127"/>
                  </a:lnTo>
                  <a:lnTo>
                    <a:pt x="257406" y="1453754"/>
                  </a:lnTo>
                  <a:lnTo>
                    <a:pt x="257948" y="1455929"/>
                  </a:lnTo>
                  <a:lnTo>
                    <a:pt x="257948" y="1457556"/>
                  </a:lnTo>
                  <a:lnTo>
                    <a:pt x="257948" y="1459730"/>
                  </a:lnTo>
                  <a:lnTo>
                    <a:pt x="257406" y="1462444"/>
                  </a:lnTo>
                  <a:lnTo>
                    <a:pt x="256318" y="1464615"/>
                  </a:lnTo>
                  <a:lnTo>
                    <a:pt x="255235" y="1466789"/>
                  </a:lnTo>
                  <a:lnTo>
                    <a:pt x="252516" y="1470591"/>
                  </a:lnTo>
                  <a:lnTo>
                    <a:pt x="249259" y="1474936"/>
                  </a:lnTo>
                  <a:lnTo>
                    <a:pt x="246000" y="1478734"/>
                  </a:lnTo>
                  <a:lnTo>
                    <a:pt x="243287" y="1482535"/>
                  </a:lnTo>
                  <a:lnTo>
                    <a:pt x="242198" y="1484710"/>
                  </a:lnTo>
                  <a:lnTo>
                    <a:pt x="241112" y="1486881"/>
                  </a:lnTo>
                  <a:lnTo>
                    <a:pt x="240568" y="1489596"/>
                  </a:lnTo>
                  <a:lnTo>
                    <a:pt x="240568" y="1523809"/>
                  </a:lnTo>
                  <a:lnTo>
                    <a:pt x="238397" y="1524897"/>
                  </a:lnTo>
                  <a:lnTo>
                    <a:pt x="235683" y="1524897"/>
                  </a:lnTo>
                  <a:lnTo>
                    <a:pt x="232965" y="1524897"/>
                  </a:lnTo>
                  <a:lnTo>
                    <a:pt x="229711" y="1524897"/>
                  </a:lnTo>
                  <a:lnTo>
                    <a:pt x="222647" y="1524353"/>
                  </a:lnTo>
                  <a:lnTo>
                    <a:pt x="214504" y="1523809"/>
                  </a:lnTo>
                  <a:lnTo>
                    <a:pt x="211790" y="1523809"/>
                  </a:lnTo>
                  <a:lnTo>
                    <a:pt x="210160" y="1524353"/>
                  </a:lnTo>
                  <a:lnTo>
                    <a:pt x="208528" y="1525437"/>
                  </a:lnTo>
                  <a:lnTo>
                    <a:pt x="207445" y="1525980"/>
                  </a:lnTo>
                  <a:lnTo>
                    <a:pt x="205814" y="1529239"/>
                  </a:lnTo>
                  <a:lnTo>
                    <a:pt x="204726" y="1532496"/>
                  </a:lnTo>
                  <a:lnTo>
                    <a:pt x="204726" y="1536298"/>
                  </a:lnTo>
                  <a:lnTo>
                    <a:pt x="203643" y="1540643"/>
                  </a:lnTo>
                  <a:lnTo>
                    <a:pt x="203099" y="1543358"/>
                  </a:lnTo>
                  <a:lnTo>
                    <a:pt x="202555" y="1545532"/>
                  </a:lnTo>
                  <a:lnTo>
                    <a:pt x="201469" y="1547702"/>
                  </a:lnTo>
                  <a:lnTo>
                    <a:pt x="199842" y="1549877"/>
                  </a:lnTo>
                  <a:lnTo>
                    <a:pt x="197123" y="1554219"/>
                  </a:lnTo>
                  <a:lnTo>
                    <a:pt x="165627" y="1576485"/>
                  </a:lnTo>
                  <a:lnTo>
                    <a:pt x="160741" y="1579202"/>
                  </a:lnTo>
                  <a:lnTo>
                    <a:pt x="156397" y="1582457"/>
                  </a:lnTo>
                  <a:lnTo>
                    <a:pt x="152596" y="1585174"/>
                  </a:lnTo>
                  <a:lnTo>
                    <a:pt x="148795" y="1588976"/>
                  </a:lnTo>
                  <a:lnTo>
                    <a:pt x="146079" y="1592779"/>
                  </a:lnTo>
                  <a:lnTo>
                    <a:pt x="143905" y="1597123"/>
                  </a:lnTo>
                  <a:lnTo>
                    <a:pt x="142278" y="1602009"/>
                  </a:lnTo>
                  <a:lnTo>
                    <a:pt x="141734" y="1607441"/>
                  </a:lnTo>
                  <a:lnTo>
                    <a:pt x="142278" y="1611242"/>
                  </a:lnTo>
                  <a:lnTo>
                    <a:pt x="158568" y="1626989"/>
                  </a:lnTo>
                  <a:lnTo>
                    <a:pt x="162912" y="1630247"/>
                  </a:lnTo>
                  <a:lnTo>
                    <a:pt x="164544" y="1631878"/>
                  </a:lnTo>
                  <a:lnTo>
                    <a:pt x="166171" y="1634049"/>
                  </a:lnTo>
                  <a:lnTo>
                    <a:pt x="167258" y="1636220"/>
                  </a:lnTo>
                  <a:lnTo>
                    <a:pt x="167802" y="1639481"/>
                  </a:lnTo>
                  <a:lnTo>
                    <a:pt x="165627" y="1641108"/>
                  </a:lnTo>
                  <a:lnTo>
                    <a:pt x="162370" y="1643282"/>
                  </a:lnTo>
                  <a:lnTo>
                    <a:pt x="159111" y="1646540"/>
                  </a:lnTo>
                  <a:lnTo>
                    <a:pt x="155853" y="1650342"/>
                  </a:lnTo>
                  <a:lnTo>
                    <a:pt x="152596" y="1654140"/>
                  </a:lnTo>
                  <a:lnTo>
                    <a:pt x="149881" y="1657942"/>
                  </a:lnTo>
                  <a:lnTo>
                    <a:pt x="148250" y="1661743"/>
                  </a:lnTo>
                  <a:lnTo>
                    <a:pt x="147706" y="1665545"/>
                  </a:lnTo>
                  <a:lnTo>
                    <a:pt x="148250" y="1669891"/>
                  </a:lnTo>
                  <a:lnTo>
                    <a:pt x="167802" y="1687811"/>
                  </a:lnTo>
                  <a:lnTo>
                    <a:pt x="173230" y="1689982"/>
                  </a:lnTo>
                  <a:lnTo>
                    <a:pt x="185179" y="1703561"/>
                  </a:lnTo>
                  <a:lnTo>
                    <a:pt x="186266" y="1706819"/>
                  </a:lnTo>
                  <a:lnTo>
                    <a:pt x="187349" y="1710620"/>
                  </a:lnTo>
                  <a:lnTo>
                    <a:pt x="188437" y="1718767"/>
                  </a:lnTo>
                  <a:lnTo>
                    <a:pt x="188437" y="1727455"/>
                  </a:lnTo>
                  <a:lnTo>
                    <a:pt x="188437" y="1744291"/>
                  </a:lnTo>
                  <a:lnTo>
                    <a:pt x="188437" y="1757866"/>
                  </a:lnTo>
                  <a:lnTo>
                    <a:pt x="189524" y="1761125"/>
                  </a:lnTo>
                  <a:lnTo>
                    <a:pt x="191695" y="1763839"/>
                  </a:lnTo>
                  <a:lnTo>
                    <a:pt x="194410" y="1766554"/>
                  </a:lnTo>
                  <a:lnTo>
                    <a:pt x="197671" y="1768728"/>
                  </a:lnTo>
                  <a:lnTo>
                    <a:pt x="204726" y="1773612"/>
                  </a:lnTo>
                  <a:lnTo>
                    <a:pt x="212329" y="1777958"/>
                  </a:lnTo>
                  <a:lnTo>
                    <a:pt x="216132" y="1780673"/>
                  </a:lnTo>
                  <a:lnTo>
                    <a:pt x="219390" y="1783390"/>
                  </a:lnTo>
                  <a:lnTo>
                    <a:pt x="222647" y="1786649"/>
                  </a:lnTo>
                  <a:lnTo>
                    <a:pt x="225908" y="1789907"/>
                  </a:lnTo>
                  <a:lnTo>
                    <a:pt x="228079" y="1793164"/>
                  </a:lnTo>
                  <a:lnTo>
                    <a:pt x="230250" y="1797509"/>
                  </a:lnTo>
                  <a:lnTo>
                    <a:pt x="231338" y="1801855"/>
                  </a:lnTo>
                  <a:lnTo>
                    <a:pt x="231882" y="1807283"/>
                  </a:lnTo>
                  <a:lnTo>
                    <a:pt x="232425" y="1809454"/>
                  </a:lnTo>
                  <a:lnTo>
                    <a:pt x="232965" y="1811629"/>
                  </a:lnTo>
                  <a:lnTo>
                    <a:pt x="234596" y="1813800"/>
                  </a:lnTo>
                  <a:lnTo>
                    <a:pt x="236226" y="1815974"/>
                  </a:lnTo>
                  <a:lnTo>
                    <a:pt x="237854" y="1818688"/>
                  </a:lnTo>
                  <a:lnTo>
                    <a:pt x="238941" y="1821402"/>
                  </a:lnTo>
                  <a:lnTo>
                    <a:pt x="240028" y="1824118"/>
                  </a:lnTo>
                  <a:lnTo>
                    <a:pt x="240568" y="1827375"/>
                  </a:lnTo>
                  <a:lnTo>
                    <a:pt x="237314" y="1829006"/>
                  </a:lnTo>
                  <a:lnTo>
                    <a:pt x="234053" y="1831176"/>
                  </a:lnTo>
                  <a:lnTo>
                    <a:pt x="231338" y="1833895"/>
                  </a:lnTo>
                  <a:lnTo>
                    <a:pt x="229163" y="1836066"/>
                  </a:lnTo>
                  <a:lnTo>
                    <a:pt x="226993" y="1839323"/>
                  </a:lnTo>
                  <a:lnTo>
                    <a:pt x="225366" y="1842581"/>
                  </a:lnTo>
                  <a:lnTo>
                    <a:pt x="223735" y="1845840"/>
                  </a:lnTo>
                  <a:lnTo>
                    <a:pt x="222107" y="1849097"/>
                  </a:lnTo>
                  <a:lnTo>
                    <a:pt x="219934" y="1856700"/>
                  </a:lnTo>
                  <a:lnTo>
                    <a:pt x="217763" y="1864303"/>
                  </a:lnTo>
                  <a:lnTo>
                    <a:pt x="216675" y="1872450"/>
                  </a:lnTo>
                  <a:lnTo>
                    <a:pt x="215044" y="1880053"/>
                  </a:lnTo>
                  <a:lnTo>
                    <a:pt x="198754" y="1916439"/>
                  </a:lnTo>
                  <a:lnTo>
                    <a:pt x="189524" y="1919696"/>
                  </a:lnTo>
                  <a:lnTo>
                    <a:pt x="185179" y="1919696"/>
                  </a:lnTo>
                  <a:lnTo>
                    <a:pt x="179746" y="1919696"/>
                  </a:lnTo>
                  <a:lnTo>
                    <a:pt x="175405" y="1918610"/>
                  </a:lnTo>
                  <a:lnTo>
                    <a:pt x="171603" y="1916979"/>
                  </a:lnTo>
                  <a:lnTo>
                    <a:pt x="168346" y="1915352"/>
                  </a:lnTo>
                  <a:lnTo>
                    <a:pt x="165627" y="1913724"/>
                  </a:lnTo>
                  <a:lnTo>
                    <a:pt x="162370" y="1912637"/>
                  </a:lnTo>
                  <a:lnTo>
                    <a:pt x="158568" y="1911551"/>
                  </a:lnTo>
                  <a:lnTo>
                    <a:pt x="153683" y="1911006"/>
                  </a:lnTo>
                  <a:lnTo>
                    <a:pt x="152052" y="1911551"/>
                  </a:lnTo>
                  <a:lnTo>
                    <a:pt x="150425" y="1912093"/>
                  </a:lnTo>
                  <a:lnTo>
                    <a:pt x="143905" y="1930558"/>
                  </a:lnTo>
                  <a:lnTo>
                    <a:pt x="141734" y="1937074"/>
                  </a:lnTo>
                  <a:lnTo>
                    <a:pt x="109694" y="1966940"/>
                  </a:lnTo>
                  <a:lnTo>
                    <a:pt x="104262" y="1972372"/>
                  </a:lnTo>
                  <a:lnTo>
                    <a:pt x="101547" y="1975086"/>
                  </a:lnTo>
                  <a:lnTo>
                    <a:pt x="99920" y="1978344"/>
                  </a:lnTo>
                  <a:lnTo>
                    <a:pt x="98833" y="1982146"/>
                  </a:lnTo>
                  <a:lnTo>
                    <a:pt x="98289" y="1986491"/>
                  </a:lnTo>
                  <a:lnTo>
                    <a:pt x="98833" y="1988662"/>
                  </a:lnTo>
                  <a:lnTo>
                    <a:pt x="112953" y="2001697"/>
                  </a:lnTo>
                  <a:lnTo>
                    <a:pt x="115666" y="2003868"/>
                  </a:lnTo>
                  <a:lnTo>
                    <a:pt x="118381" y="2005499"/>
                  </a:lnTo>
                  <a:lnTo>
                    <a:pt x="120556" y="2007669"/>
                  </a:lnTo>
                  <a:lnTo>
                    <a:pt x="122726" y="2010385"/>
                  </a:lnTo>
                  <a:lnTo>
                    <a:pt x="124901" y="2013102"/>
                  </a:lnTo>
                  <a:lnTo>
                    <a:pt x="125984" y="2016361"/>
                  </a:lnTo>
                  <a:lnTo>
                    <a:pt x="127072" y="2019618"/>
                  </a:lnTo>
                  <a:lnTo>
                    <a:pt x="127615" y="2023963"/>
                  </a:lnTo>
                  <a:lnTo>
                    <a:pt x="115124" y="2039169"/>
                  </a:lnTo>
                  <a:lnTo>
                    <a:pt x="104262" y="2041340"/>
                  </a:lnTo>
                  <a:lnTo>
                    <a:pt x="83626" y="2059261"/>
                  </a:lnTo>
                  <a:lnTo>
                    <a:pt x="80369" y="2063607"/>
                  </a:lnTo>
                  <a:lnTo>
                    <a:pt x="77654" y="2067948"/>
                  </a:lnTo>
                  <a:lnTo>
                    <a:pt x="75480" y="2072837"/>
                  </a:lnTo>
                  <a:lnTo>
                    <a:pt x="73310" y="2077726"/>
                  </a:lnTo>
                  <a:lnTo>
                    <a:pt x="71139" y="2082610"/>
                  </a:lnTo>
                  <a:lnTo>
                    <a:pt x="69508" y="2087500"/>
                  </a:lnTo>
                  <a:lnTo>
                    <a:pt x="68420" y="2092928"/>
                  </a:lnTo>
                  <a:lnTo>
                    <a:pt x="67337" y="2097816"/>
                  </a:lnTo>
                  <a:lnTo>
                    <a:pt x="66793" y="2102706"/>
                  </a:lnTo>
                  <a:lnTo>
                    <a:pt x="66793" y="2107591"/>
                  </a:lnTo>
                  <a:lnTo>
                    <a:pt x="66793" y="2118452"/>
                  </a:lnTo>
                  <a:lnTo>
                    <a:pt x="77654" y="2160270"/>
                  </a:lnTo>
                  <a:lnTo>
                    <a:pt x="102091" y="2195567"/>
                  </a:lnTo>
                  <a:lnTo>
                    <a:pt x="106436" y="2201540"/>
                  </a:lnTo>
                  <a:lnTo>
                    <a:pt x="110782" y="2207516"/>
                  </a:lnTo>
                  <a:lnTo>
                    <a:pt x="114584" y="2213488"/>
                  </a:lnTo>
                  <a:lnTo>
                    <a:pt x="118925" y="2220547"/>
                  </a:lnTo>
                  <a:lnTo>
                    <a:pt x="120556" y="2223806"/>
                  </a:lnTo>
                  <a:lnTo>
                    <a:pt x="123269" y="2225977"/>
                  </a:lnTo>
                  <a:lnTo>
                    <a:pt x="125984" y="2228694"/>
                  </a:lnTo>
                  <a:lnTo>
                    <a:pt x="129243" y="2230322"/>
                  </a:lnTo>
                  <a:lnTo>
                    <a:pt x="136302" y="2234123"/>
                  </a:lnTo>
                  <a:lnTo>
                    <a:pt x="143905" y="2237381"/>
                  </a:lnTo>
                  <a:lnTo>
                    <a:pt x="147162" y="2239012"/>
                  </a:lnTo>
                  <a:lnTo>
                    <a:pt x="150965" y="2240642"/>
                  </a:lnTo>
                  <a:lnTo>
                    <a:pt x="162370" y="2258017"/>
                  </a:lnTo>
                  <a:lnTo>
                    <a:pt x="162370" y="2265080"/>
                  </a:lnTo>
                  <a:lnTo>
                    <a:pt x="162370" y="2271596"/>
                  </a:lnTo>
                  <a:lnTo>
                    <a:pt x="162370" y="2276484"/>
                  </a:lnTo>
                  <a:lnTo>
                    <a:pt x="162370" y="2278111"/>
                  </a:lnTo>
                  <a:lnTo>
                    <a:pt x="162370" y="2280826"/>
                  </a:lnTo>
                  <a:lnTo>
                    <a:pt x="162912" y="2283540"/>
                  </a:lnTo>
                  <a:lnTo>
                    <a:pt x="164000" y="2285714"/>
                  </a:lnTo>
                  <a:lnTo>
                    <a:pt x="165083" y="2287885"/>
                  </a:lnTo>
                  <a:lnTo>
                    <a:pt x="167802" y="2292230"/>
                  </a:lnTo>
                  <a:lnTo>
                    <a:pt x="179202" y="2317754"/>
                  </a:lnTo>
                  <a:lnTo>
                    <a:pt x="179746" y="2321556"/>
                  </a:lnTo>
                  <a:lnTo>
                    <a:pt x="193870" y="2321556"/>
                  </a:lnTo>
                  <a:lnTo>
                    <a:pt x="199842" y="2317211"/>
                  </a:lnTo>
                  <a:lnTo>
                    <a:pt x="206901" y="2311239"/>
                  </a:lnTo>
                  <a:lnTo>
                    <a:pt x="213961" y="2304179"/>
                  </a:lnTo>
                  <a:lnTo>
                    <a:pt x="221564" y="2296576"/>
                  </a:lnTo>
                  <a:lnTo>
                    <a:pt x="228623" y="2290059"/>
                  </a:lnTo>
                  <a:lnTo>
                    <a:pt x="246544" y="2278111"/>
                  </a:lnTo>
                  <a:lnTo>
                    <a:pt x="254147" y="2278655"/>
                  </a:lnTo>
                  <a:lnTo>
                    <a:pt x="298132" y="2294405"/>
                  </a:lnTo>
                  <a:lnTo>
                    <a:pt x="330172" y="2319382"/>
                  </a:lnTo>
                  <a:lnTo>
                    <a:pt x="347009" y="2342735"/>
                  </a:lnTo>
                  <a:lnTo>
                    <a:pt x="349179" y="2346537"/>
                  </a:lnTo>
                  <a:lnTo>
                    <a:pt x="350810" y="2350882"/>
                  </a:lnTo>
                  <a:lnTo>
                    <a:pt x="351894" y="2355226"/>
                  </a:lnTo>
                  <a:lnTo>
                    <a:pt x="352981" y="2359568"/>
                  </a:lnTo>
                  <a:lnTo>
                    <a:pt x="353525" y="2363914"/>
                  </a:lnTo>
                  <a:lnTo>
                    <a:pt x="353525" y="2367715"/>
                  </a:lnTo>
                  <a:lnTo>
                    <a:pt x="352981" y="2372061"/>
                  </a:lnTo>
                  <a:lnTo>
                    <a:pt x="351894" y="2375862"/>
                  </a:lnTo>
                  <a:lnTo>
                    <a:pt x="349723" y="2379120"/>
                  </a:lnTo>
                  <a:lnTo>
                    <a:pt x="347552" y="2382921"/>
                  </a:lnTo>
                  <a:lnTo>
                    <a:pt x="345922" y="2386180"/>
                  </a:lnTo>
                  <a:lnTo>
                    <a:pt x="343751" y="2390524"/>
                  </a:lnTo>
                  <a:lnTo>
                    <a:pt x="342664" y="2394869"/>
                  </a:lnTo>
                  <a:lnTo>
                    <a:pt x="342121" y="2399755"/>
                  </a:lnTo>
                  <a:lnTo>
                    <a:pt x="342664" y="2407902"/>
                  </a:lnTo>
                  <a:lnTo>
                    <a:pt x="343751" y="2414961"/>
                  </a:lnTo>
                  <a:lnTo>
                    <a:pt x="344835" y="2418220"/>
                  </a:lnTo>
                  <a:lnTo>
                    <a:pt x="345922" y="2420933"/>
                  </a:lnTo>
                  <a:lnTo>
                    <a:pt x="347009" y="2423648"/>
                  </a:lnTo>
                  <a:lnTo>
                    <a:pt x="357870" y="2432338"/>
                  </a:lnTo>
                  <a:lnTo>
                    <a:pt x="360585" y="2433426"/>
                  </a:lnTo>
                  <a:lnTo>
                    <a:pt x="363843" y="2433970"/>
                  </a:lnTo>
                  <a:lnTo>
                    <a:pt x="367100" y="2434513"/>
                  </a:lnTo>
                  <a:lnTo>
                    <a:pt x="370902" y="2434513"/>
                  </a:lnTo>
                  <a:lnTo>
                    <a:pt x="375247" y="2434513"/>
                  </a:lnTo>
                  <a:lnTo>
                    <a:pt x="378505" y="2433426"/>
                  </a:lnTo>
                  <a:lnTo>
                    <a:pt x="381220" y="2432338"/>
                  </a:lnTo>
                  <a:lnTo>
                    <a:pt x="383938" y="2431251"/>
                  </a:lnTo>
                  <a:lnTo>
                    <a:pt x="387739" y="2427994"/>
                  </a:lnTo>
                  <a:lnTo>
                    <a:pt x="390453" y="2424192"/>
                  </a:lnTo>
                  <a:lnTo>
                    <a:pt x="393168" y="2420393"/>
                  </a:lnTo>
                  <a:lnTo>
                    <a:pt x="396425" y="2417132"/>
                  </a:lnTo>
                  <a:lnTo>
                    <a:pt x="398057" y="2416049"/>
                  </a:lnTo>
                  <a:lnTo>
                    <a:pt x="400228" y="2414961"/>
                  </a:lnTo>
                  <a:lnTo>
                    <a:pt x="402942" y="2414417"/>
                  </a:lnTo>
                  <a:lnTo>
                    <a:pt x="405661" y="2414417"/>
                  </a:lnTo>
                  <a:lnTo>
                    <a:pt x="410545" y="2414417"/>
                  </a:lnTo>
                  <a:lnTo>
                    <a:pt x="414890" y="2414961"/>
                  </a:lnTo>
                  <a:lnTo>
                    <a:pt x="418148" y="2416049"/>
                  </a:lnTo>
                  <a:lnTo>
                    <a:pt x="421407" y="2417132"/>
                  </a:lnTo>
                  <a:lnTo>
                    <a:pt x="424120" y="2418220"/>
                  </a:lnTo>
                  <a:lnTo>
                    <a:pt x="427383" y="2419307"/>
                  </a:lnTo>
                  <a:lnTo>
                    <a:pt x="430640" y="2419847"/>
                  </a:lnTo>
                  <a:lnTo>
                    <a:pt x="434982" y="2419847"/>
                  </a:lnTo>
                  <a:lnTo>
                    <a:pt x="443673" y="2419847"/>
                  </a:lnTo>
                  <a:lnTo>
                    <a:pt x="450188" y="2419847"/>
                  </a:lnTo>
                  <a:lnTo>
                    <a:pt x="455077" y="2419847"/>
                  </a:lnTo>
                  <a:lnTo>
                    <a:pt x="461050" y="2419847"/>
                  </a:lnTo>
                  <a:lnTo>
                    <a:pt x="463763" y="2420393"/>
                  </a:lnTo>
                  <a:lnTo>
                    <a:pt x="480601" y="2443200"/>
                  </a:lnTo>
                  <a:lnTo>
                    <a:pt x="484399" y="2449172"/>
                  </a:lnTo>
                  <a:lnTo>
                    <a:pt x="486573" y="2451889"/>
                  </a:lnTo>
                  <a:lnTo>
                    <a:pt x="489288" y="2454060"/>
                  </a:lnTo>
                  <a:lnTo>
                    <a:pt x="492002" y="2456235"/>
                  </a:lnTo>
                  <a:lnTo>
                    <a:pt x="495803" y="2457862"/>
                  </a:lnTo>
                  <a:lnTo>
                    <a:pt x="495803" y="2460577"/>
                  </a:lnTo>
                  <a:lnTo>
                    <a:pt x="505038" y="2452973"/>
                  </a:lnTo>
                  <a:lnTo>
                    <a:pt x="515355" y="2444830"/>
                  </a:lnTo>
                  <a:lnTo>
                    <a:pt x="551196" y="2418220"/>
                  </a:lnTo>
                  <a:lnTo>
                    <a:pt x="582693" y="2389437"/>
                  </a:lnTo>
                  <a:lnTo>
                    <a:pt x="588669" y="2382378"/>
                  </a:lnTo>
                  <a:lnTo>
                    <a:pt x="586494" y="2380750"/>
                  </a:lnTo>
                  <a:lnTo>
                    <a:pt x="582150" y="2375862"/>
                  </a:lnTo>
                  <a:lnTo>
                    <a:pt x="559883" y="2342735"/>
                  </a:lnTo>
                  <a:lnTo>
                    <a:pt x="556629" y="2331874"/>
                  </a:lnTo>
                  <a:lnTo>
                    <a:pt x="556629" y="2326445"/>
                  </a:lnTo>
                  <a:lnTo>
                    <a:pt x="556629" y="2323727"/>
                  </a:lnTo>
                  <a:lnTo>
                    <a:pt x="583781" y="2293861"/>
                  </a:lnTo>
                  <a:lnTo>
                    <a:pt x="620165" y="2272682"/>
                  </a:lnTo>
                  <a:lnTo>
                    <a:pt x="640800" y="2262361"/>
                  </a:lnTo>
                  <a:lnTo>
                    <a:pt x="661436" y="2250417"/>
                  </a:lnTo>
                  <a:lnTo>
                    <a:pt x="671214" y="2244440"/>
                  </a:lnTo>
                  <a:lnTo>
                    <a:pt x="680987" y="2237925"/>
                  </a:lnTo>
                  <a:lnTo>
                    <a:pt x="690217" y="2230865"/>
                  </a:lnTo>
                  <a:lnTo>
                    <a:pt x="698908" y="2223262"/>
                  </a:lnTo>
                  <a:lnTo>
                    <a:pt x="701079" y="2223806"/>
                  </a:lnTo>
                  <a:lnTo>
                    <a:pt x="705967" y="2233040"/>
                  </a:lnTo>
                  <a:lnTo>
                    <a:pt x="705967" y="2235754"/>
                  </a:lnTo>
                  <a:lnTo>
                    <a:pt x="705967" y="2239012"/>
                  </a:lnTo>
                  <a:lnTo>
                    <a:pt x="703252" y="2253131"/>
                  </a:lnTo>
                  <a:lnTo>
                    <a:pt x="699451" y="2268337"/>
                  </a:lnTo>
                  <a:lnTo>
                    <a:pt x="697820" y="2275398"/>
                  </a:lnTo>
                  <a:lnTo>
                    <a:pt x="696193" y="2282457"/>
                  </a:lnTo>
                  <a:lnTo>
                    <a:pt x="695650" y="2288429"/>
                  </a:lnTo>
                  <a:lnTo>
                    <a:pt x="696193" y="2293318"/>
                  </a:lnTo>
                  <a:lnTo>
                    <a:pt x="696737" y="2295489"/>
                  </a:lnTo>
                  <a:lnTo>
                    <a:pt x="697820" y="2296576"/>
                  </a:lnTo>
                  <a:lnTo>
                    <a:pt x="699451" y="2297663"/>
                  </a:lnTo>
                  <a:lnTo>
                    <a:pt x="701079" y="2298746"/>
                  </a:lnTo>
                  <a:lnTo>
                    <a:pt x="703252" y="2298746"/>
                  </a:lnTo>
                  <a:lnTo>
                    <a:pt x="705967" y="2298203"/>
                  </a:lnTo>
                  <a:lnTo>
                    <a:pt x="709225" y="2297120"/>
                  </a:lnTo>
                  <a:lnTo>
                    <a:pt x="713026" y="2295489"/>
                  </a:lnTo>
                  <a:lnTo>
                    <a:pt x="717372" y="2285171"/>
                  </a:lnTo>
                  <a:lnTo>
                    <a:pt x="721714" y="2275940"/>
                  </a:lnTo>
                  <a:lnTo>
                    <a:pt x="726603" y="2267251"/>
                  </a:lnTo>
                  <a:lnTo>
                    <a:pt x="732035" y="2259647"/>
                  </a:lnTo>
                  <a:lnTo>
                    <a:pt x="742353" y="2244984"/>
                  </a:lnTo>
                  <a:lnTo>
                    <a:pt x="752126" y="2230865"/>
                  </a:lnTo>
                  <a:lnTo>
                    <a:pt x="756471" y="2223806"/>
                  </a:lnTo>
                  <a:lnTo>
                    <a:pt x="760816" y="2216746"/>
                  </a:lnTo>
                  <a:lnTo>
                    <a:pt x="763531" y="2209142"/>
                  </a:lnTo>
                  <a:lnTo>
                    <a:pt x="766246" y="2201000"/>
                  </a:lnTo>
                  <a:lnTo>
                    <a:pt x="766789" y="2196654"/>
                  </a:lnTo>
                  <a:lnTo>
                    <a:pt x="767877" y="2192310"/>
                  </a:lnTo>
                  <a:lnTo>
                    <a:pt x="767877" y="2187420"/>
                  </a:lnTo>
                  <a:lnTo>
                    <a:pt x="767877" y="2182532"/>
                  </a:lnTo>
                  <a:lnTo>
                    <a:pt x="767877" y="2177102"/>
                  </a:lnTo>
                  <a:lnTo>
                    <a:pt x="767332" y="2171674"/>
                  </a:lnTo>
                  <a:lnTo>
                    <a:pt x="766789" y="2165698"/>
                  </a:lnTo>
                  <a:lnTo>
                    <a:pt x="765158" y="2159726"/>
                  </a:lnTo>
                  <a:lnTo>
                    <a:pt x="774392" y="2147777"/>
                  </a:lnTo>
                  <a:lnTo>
                    <a:pt x="783079" y="2136373"/>
                  </a:lnTo>
                  <a:lnTo>
                    <a:pt x="791226" y="2126055"/>
                  </a:lnTo>
                  <a:lnTo>
                    <a:pt x="798829" y="2115195"/>
                  </a:lnTo>
                  <a:lnTo>
                    <a:pt x="815666" y="2079353"/>
                  </a:lnTo>
                  <a:lnTo>
                    <a:pt x="817836" y="2064690"/>
                  </a:lnTo>
                  <a:lnTo>
                    <a:pt x="817294" y="2061976"/>
                  </a:lnTo>
                  <a:lnTo>
                    <a:pt x="816749" y="2060348"/>
                  </a:lnTo>
                  <a:lnTo>
                    <a:pt x="816206" y="2059261"/>
                  </a:lnTo>
                  <a:lnTo>
                    <a:pt x="814579" y="2058717"/>
                  </a:lnTo>
                  <a:lnTo>
                    <a:pt x="813492" y="2059261"/>
                  </a:lnTo>
                  <a:lnTo>
                    <a:pt x="811321" y="2059805"/>
                  </a:lnTo>
                  <a:lnTo>
                    <a:pt x="777107" y="2090213"/>
                  </a:lnTo>
                  <a:lnTo>
                    <a:pt x="770590" y="2096730"/>
                  </a:lnTo>
                  <a:lnTo>
                    <a:pt x="764075" y="2102162"/>
                  </a:lnTo>
                  <a:lnTo>
                    <a:pt x="757555" y="2106507"/>
                  </a:lnTo>
                  <a:lnTo>
                    <a:pt x="754840" y="2108678"/>
                  </a:lnTo>
                  <a:lnTo>
                    <a:pt x="752126" y="2109765"/>
                  </a:lnTo>
                  <a:lnTo>
                    <a:pt x="749412" y="2110849"/>
                  </a:lnTo>
                  <a:lnTo>
                    <a:pt x="746697" y="2111393"/>
                  </a:lnTo>
                  <a:lnTo>
                    <a:pt x="744524" y="2111393"/>
                  </a:lnTo>
                  <a:lnTo>
                    <a:pt x="734749" y="2097816"/>
                  </a:lnTo>
                  <a:lnTo>
                    <a:pt x="732035" y="2091844"/>
                  </a:lnTo>
                  <a:lnTo>
                    <a:pt x="721714" y="2054916"/>
                  </a:lnTo>
                  <a:lnTo>
                    <a:pt x="707594" y="1981062"/>
                  </a:lnTo>
                  <a:lnTo>
                    <a:pt x="703797" y="1962598"/>
                  </a:lnTo>
                  <a:lnTo>
                    <a:pt x="699995" y="1944134"/>
                  </a:lnTo>
                  <a:lnTo>
                    <a:pt x="696737" y="1926757"/>
                  </a:lnTo>
                  <a:lnTo>
                    <a:pt x="692936" y="1911006"/>
                  </a:lnTo>
                  <a:lnTo>
                    <a:pt x="688591" y="1896887"/>
                  </a:lnTo>
                  <a:lnTo>
                    <a:pt x="684789" y="1884399"/>
                  </a:lnTo>
                  <a:lnTo>
                    <a:pt x="682618" y="1879511"/>
                  </a:lnTo>
                  <a:lnTo>
                    <a:pt x="680444" y="1874621"/>
                  </a:lnTo>
                  <a:lnTo>
                    <a:pt x="677729" y="1870819"/>
                  </a:lnTo>
                  <a:lnTo>
                    <a:pt x="675554" y="1868106"/>
                  </a:lnTo>
                  <a:lnTo>
                    <a:pt x="671214" y="1863760"/>
                  </a:lnTo>
                  <a:lnTo>
                    <a:pt x="667955" y="1859415"/>
                  </a:lnTo>
                  <a:lnTo>
                    <a:pt x="656006" y="1827375"/>
                  </a:lnTo>
                  <a:lnTo>
                    <a:pt x="656006" y="1822489"/>
                  </a:lnTo>
                  <a:lnTo>
                    <a:pt x="656550" y="1817601"/>
                  </a:lnTo>
                  <a:lnTo>
                    <a:pt x="657094" y="1812713"/>
                  </a:lnTo>
                  <a:lnTo>
                    <a:pt x="669582" y="1770899"/>
                  </a:lnTo>
                  <a:lnTo>
                    <a:pt x="678816" y="1749719"/>
                  </a:lnTo>
                  <a:lnTo>
                    <a:pt x="683701" y="1738859"/>
                  </a:lnTo>
                  <a:lnTo>
                    <a:pt x="688046" y="1727455"/>
                  </a:lnTo>
                  <a:lnTo>
                    <a:pt x="692392" y="1716593"/>
                  </a:lnTo>
                  <a:lnTo>
                    <a:pt x="695650" y="1705732"/>
                  </a:lnTo>
                  <a:lnTo>
                    <a:pt x="701079" y="1707363"/>
                  </a:lnTo>
                  <a:lnTo>
                    <a:pt x="705423" y="1707905"/>
                  </a:lnTo>
                  <a:lnTo>
                    <a:pt x="709769" y="1708449"/>
                  </a:lnTo>
                  <a:lnTo>
                    <a:pt x="713570" y="1708449"/>
                  </a:lnTo>
                  <a:lnTo>
                    <a:pt x="716285" y="1707363"/>
                  </a:lnTo>
                  <a:lnTo>
                    <a:pt x="719543" y="1706819"/>
                  </a:lnTo>
                  <a:lnTo>
                    <a:pt x="721714" y="1705188"/>
                  </a:lnTo>
                  <a:lnTo>
                    <a:pt x="723888" y="1703561"/>
                  </a:lnTo>
                  <a:lnTo>
                    <a:pt x="725515" y="1701387"/>
                  </a:lnTo>
                  <a:lnTo>
                    <a:pt x="726603" y="1699216"/>
                  </a:lnTo>
                  <a:lnTo>
                    <a:pt x="727690" y="1696501"/>
                  </a:lnTo>
                  <a:lnTo>
                    <a:pt x="728776" y="1693784"/>
                  </a:lnTo>
                  <a:lnTo>
                    <a:pt x="729316" y="1687811"/>
                  </a:lnTo>
                  <a:lnTo>
                    <a:pt x="729861" y="1681839"/>
                  </a:lnTo>
                  <a:lnTo>
                    <a:pt x="729316" y="1669346"/>
                  </a:lnTo>
                  <a:lnTo>
                    <a:pt x="728233" y="1658488"/>
                  </a:lnTo>
                  <a:lnTo>
                    <a:pt x="728776" y="1654140"/>
                  </a:lnTo>
                  <a:lnTo>
                    <a:pt x="729316" y="1651426"/>
                  </a:lnTo>
                  <a:lnTo>
                    <a:pt x="729861" y="1650886"/>
                  </a:lnTo>
                  <a:lnTo>
                    <a:pt x="730947" y="1650342"/>
                  </a:lnTo>
                  <a:lnTo>
                    <a:pt x="732035" y="1650342"/>
                  </a:lnTo>
                  <a:lnTo>
                    <a:pt x="760816" y="1690529"/>
                  </a:lnTo>
                  <a:lnTo>
                    <a:pt x="770590" y="1707905"/>
                  </a:lnTo>
                  <a:lnTo>
                    <a:pt x="775476" y="1716048"/>
                  </a:lnTo>
                  <a:lnTo>
                    <a:pt x="796658" y="1739403"/>
                  </a:lnTo>
                  <a:lnTo>
                    <a:pt x="798285" y="1739403"/>
                  </a:lnTo>
                  <a:lnTo>
                    <a:pt x="799917" y="1738315"/>
                  </a:lnTo>
                  <a:lnTo>
                    <a:pt x="801547" y="1736688"/>
                  </a:lnTo>
                  <a:lnTo>
                    <a:pt x="803174" y="1735057"/>
                  </a:lnTo>
                  <a:lnTo>
                    <a:pt x="805345" y="1730172"/>
                  </a:lnTo>
                  <a:lnTo>
                    <a:pt x="807520" y="1725826"/>
                  </a:lnTo>
                  <a:lnTo>
                    <a:pt x="810233" y="1722569"/>
                  </a:lnTo>
                  <a:lnTo>
                    <a:pt x="811864" y="1719850"/>
                  </a:lnTo>
                  <a:lnTo>
                    <a:pt x="814035" y="1717679"/>
                  </a:lnTo>
                  <a:lnTo>
                    <a:pt x="816206" y="1716048"/>
                  </a:lnTo>
                  <a:lnTo>
                    <a:pt x="817836" y="1714966"/>
                  </a:lnTo>
                  <a:lnTo>
                    <a:pt x="820007" y="1714422"/>
                  </a:lnTo>
                  <a:lnTo>
                    <a:pt x="821639" y="1714422"/>
                  </a:lnTo>
                  <a:lnTo>
                    <a:pt x="823266" y="1714966"/>
                  </a:lnTo>
                  <a:lnTo>
                    <a:pt x="824896" y="1715506"/>
                  </a:lnTo>
                  <a:lnTo>
                    <a:pt x="826524" y="1716593"/>
                  </a:lnTo>
                  <a:lnTo>
                    <a:pt x="829785" y="1719307"/>
                  </a:lnTo>
                  <a:lnTo>
                    <a:pt x="833043" y="1723109"/>
                  </a:lnTo>
                  <a:lnTo>
                    <a:pt x="838472" y="1731256"/>
                  </a:lnTo>
                  <a:lnTo>
                    <a:pt x="844444" y="1739403"/>
                  </a:lnTo>
                  <a:lnTo>
                    <a:pt x="847706" y="1742116"/>
                  </a:lnTo>
                  <a:lnTo>
                    <a:pt x="850964" y="1744291"/>
                  </a:lnTo>
                  <a:lnTo>
                    <a:pt x="852591" y="1744831"/>
                  </a:lnTo>
                  <a:lnTo>
                    <a:pt x="854222" y="1744831"/>
                  </a:lnTo>
                  <a:lnTo>
                    <a:pt x="866166" y="1736144"/>
                  </a:lnTo>
                  <a:lnTo>
                    <a:pt x="867797" y="1733427"/>
                  </a:lnTo>
                  <a:lnTo>
                    <a:pt x="868341" y="1730172"/>
                  </a:lnTo>
                  <a:lnTo>
                    <a:pt x="868341" y="1726370"/>
                  </a:lnTo>
                  <a:lnTo>
                    <a:pt x="868341" y="1722569"/>
                  </a:lnTo>
                  <a:lnTo>
                    <a:pt x="867254" y="1718767"/>
                  </a:lnTo>
                  <a:lnTo>
                    <a:pt x="864540" y="1710076"/>
                  </a:lnTo>
                  <a:lnTo>
                    <a:pt x="860738" y="1700302"/>
                  </a:lnTo>
                  <a:lnTo>
                    <a:pt x="855849" y="1690529"/>
                  </a:lnTo>
                  <a:lnTo>
                    <a:pt x="850420" y="1679664"/>
                  </a:lnTo>
                  <a:lnTo>
                    <a:pt x="833586" y="1644909"/>
                  </a:lnTo>
                  <a:lnTo>
                    <a:pt x="828154" y="1627533"/>
                  </a:lnTo>
                  <a:lnTo>
                    <a:pt x="826524" y="1621560"/>
                  </a:lnTo>
                  <a:lnTo>
                    <a:pt x="825983" y="1615584"/>
                  </a:lnTo>
                  <a:lnTo>
                    <a:pt x="825441" y="1610156"/>
                  </a:lnTo>
                  <a:lnTo>
                    <a:pt x="825441" y="1604180"/>
                  </a:lnTo>
                  <a:lnTo>
                    <a:pt x="825983" y="1598207"/>
                  </a:lnTo>
                  <a:lnTo>
                    <a:pt x="827067" y="1592779"/>
                  </a:lnTo>
                  <a:lnTo>
                    <a:pt x="829242" y="1587345"/>
                  </a:lnTo>
                  <a:lnTo>
                    <a:pt x="831955" y="1580830"/>
                  </a:lnTo>
                  <a:lnTo>
                    <a:pt x="833586" y="1574314"/>
                  </a:lnTo>
                  <a:lnTo>
                    <a:pt x="834670" y="1567798"/>
                  </a:lnTo>
                  <a:lnTo>
                    <a:pt x="835214" y="1561821"/>
                  </a:lnTo>
                  <a:lnTo>
                    <a:pt x="834670" y="1555849"/>
                  </a:lnTo>
                  <a:lnTo>
                    <a:pt x="834126" y="1549334"/>
                  </a:lnTo>
                  <a:lnTo>
                    <a:pt x="833043" y="1543901"/>
                  </a:lnTo>
                  <a:lnTo>
                    <a:pt x="831955" y="1538472"/>
                  </a:lnTo>
                  <a:lnTo>
                    <a:pt x="827067" y="1543358"/>
                  </a:lnTo>
                  <a:lnTo>
                    <a:pt x="821095" y="1549334"/>
                  </a:lnTo>
                  <a:lnTo>
                    <a:pt x="817836" y="1551504"/>
                  </a:lnTo>
                  <a:lnTo>
                    <a:pt x="814035" y="1553679"/>
                  </a:lnTo>
                  <a:lnTo>
                    <a:pt x="810233" y="1555307"/>
                  </a:lnTo>
                  <a:lnTo>
                    <a:pt x="805889" y="1555849"/>
                  </a:lnTo>
                  <a:lnTo>
                    <a:pt x="802630" y="1555307"/>
                  </a:lnTo>
                  <a:lnTo>
                    <a:pt x="785797" y="1538472"/>
                  </a:lnTo>
                  <a:lnTo>
                    <a:pt x="782538" y="1538472"/>
                  </a:lnTo>
                  <a:lnTo>
                    <a:pt x="780364" y="1539557"/>
                  </a:lnTo>
                  <a:lnTo>
                    <a:pt x="778737" y="1541187"/>
                  </a:lnTo>
                  <a:lnTo>
                    <a:pt x="776562" y="1542818"/>
                  </a:lnTo>
                  <a:lnTo>
                    <a:pt x="774392" y="1544445"/>
                  </a:lnTo>
                  <a:lnTo>
                    <a:pt x="772221" y="1545532"/>
                  </a:lnTo>
                  <a:lnTo>
                    <a:pt x="768960" y="1546619"/>
                  </a:lnTo>
                  <a:lnTo>
                    <a:pt x="765158" y="1547160"/>
                  </a:lnTo>
                  <a:lnTo>
                    <a:pt x="764075" y="1546619"/>
                  </a:lnTo>
                  <a:lnTo>
                    <a:pt x="752126" y="1518921"/>
                  </a:lnTo>
                  <a:lnTo>
                    <a:pt x="750498" y="1514035"/>
                  </a:lnTo>
                  <a:lnTo>
                    <a:pt x="734749" y="1491226"/>
                  </a:lnTo>
                  <a:lnTo>
                    <a:pt x="732578" y="1490140"/>
                  </a:lnTo>
                  <a:lnTo>
                    <a:pt x="730404" y="1489596"/>
                  </a:lnTo>
                  <a:lnTo>
                    <a:pt x="727690" y="1489056"/>
                  </a:lnTo>
                  <a:lnTo>
                    <a:pt x="715197" y="1487425"/>
                  </a:lnTo>
                  <a:lnTo>
                    <a:pt x="703252" y="1486881"/>
                  </a:lnTo>
                  <a:lnTo>
                    <a:pt x="698364" y="1486337"/>
                  </a:lnTo>
                  <a:lnTo>
                    <a:pt x="666868" y="1456469"/>
                  </a:lnTo>
                  <a:lnTo>
                    <a:pt x="666868" y="1448869"/>
                  </a:lnTo>
                  <a:lnTo>
                    <a:pt x="614733" y="1405424"/>
                  </a:lnTo>
                  <a:lnTo>
                    <a:pt x="607674" y="1405424"/>
                  </a:lnTo>
                  <a:lnTo>
                    <a:pt x="600613" y="1404881"/>
                  </a:lnTo>
                  <a:lnTo>
                    <a:pt x="571288" y="1388047"/>
                  </a:lnTo>
                  <a:lnTo>
                    <a:pt x="572376" y="1376099"/>
                  </a:lnTo>
                  <a:lnTo>
                    <a:pt x="573463" y="1364694"/>
                  </a:lnTo>
                  <a:lnTo>
                    <a:pt x="573463" y="1361437"/>
                  </a:lnTo>
                  <a:lnTo>
                    <a:pt x="573463" y="1359266"/>
                  </a:lnTo>
                  <a:lnTo>
                    <a:pt x="572919" y="1356547"/>
                  </a:lnTo>
                  <a:lnTo>
                    <a:pt x="572376" y="1354376"/>
                  </a:lnTo>
                  <a:lnTo>
                    <a:pt x="571288" y="1352206"/>
                  </a:lnTo>
                  <a:lnTo>
                    <a:pt x="569661" y="1350031"/>
                  </a:lnTo>
                  <a:lnTo>
                    <a:pt x="567487" y="1348944"/>
                  </a:lnTo>
                  <a:lnTo>
                    <a:pt x="565316" y="1347317"/>
                  </a:lnTo>
                  <a:lnTo>
                    <a:pt x="560430" y="1346773"/>
                  </a:lnTo>
                  <a:lnTo>
                    <a:pt x="554998" y="1346229"/>
                  </a:lnTo>
                  <a:lnTo>
                    <a:pt x="548483" y="1346229"/>
                  </a:lnTo>
                  <a:lnTo>
                    <a:pt x="542511" y="1346229"/>
                  </a:lnTo>
                  <a:lnTo>
                    <a:pt x="536534" y="1346229"/>
                  </a:lnTo>
                  <a:lnTo>
                    <a:pt x="530562" y="1345689"/>
                  </a:lnTo>
                  <a:lnTo>
                    <a:pt x="525672" y="1345142"/>
                  </a:lnTo>
                  <a:lnTo>
                    <a:pt x="521871" y="1344602"/>
                  </a:lnTo>
                  <a:lnTo>
                    <a:pt x="524590" y="1344602"/>
                  </a:lnTo>
                  <a:lnTo>
                    <a:pt x="521871" y="1344602"/>
                  </a:lnTo>
                  <a:lnTo>
                    <a:pt x="520787" y="1341888"/>
                  </a:lnTo>
                  <a:lnTo>
                    <a:pt x="520787" y="1339170"/>
                  </a:lnTo>
                  <a:lnTo>
                    <a:pt x="520787" y="1335912"/>
                  </a:lnTo>
                  <a:lnTo>
                    <a:pt x="520787" y="1332654"/>
                  </a:lnTo>
                  <a:lnTo>
                    <a:pt x="521327" y="1325595"/>
                  </a:lnTo>
                  <a:lnTo>
                    <a:pt x="521871" y="1318535"/>
                  </a:lnTo>
                  <a:lnTo>
                    <a:pt x="521871" y="1310931"/>
                  </a:lnTo>
                  <a:lnTo>
                    <a:pt x="522415" y="1304959"/>
                  </a:lnTo>
                  <a:lnTo>
                    <a:pt x="523502" y="1299527"/>
                  </a:lnTo>
                  <a:lnTo>
                    <a:pt x="524590" y="1295726"/>
                  </a:lnTo>
                  <a:lnTo>
                    <a:pt x="525672" y="1291924"/>
                  </a:lnTo>
                  <a:lnTo>
                    <a:pt x="527843" y="1289209"/>
                  </a:lnTo>
                  <a:lnTo>
                    <a:pt x="529474" y="1287583"/>
                  </a:lnTo>
                  <a:lnTo>
                    <a:pt x="532189" y="1285408"/>
                  </a:lnTo>
                  <a:lnTo>
                    <a:pt x="537621" y="1283237"/>
                  </a:lnTo>
                  <a:lnTo>
                    <a:pt x="543594" y="1280522"/>
                  </a:lnTo>
                  <a:lnTo>
                    <a:pt x="547395" y="1279436"/>
                  </a:lnTo>
                  <a:lnTo>
                    <a:pt x="551196" y="1277261"/>
                  </a:lnTo>
                  <a:lnTo>
                    <a:pt x="554998" y="1275090"/>
                  </a:lnTo>
                  <a:lnTo>
                    <a:pt x="559343" y="1272375"/>
                  </a:lnTo>
                  <a:lnTo>
                    <a:pt x="560970" y="1271289"/>
                  </a:lnTo>
                  <a:lnTo>
                    <a:pt x="562058" y="1269662"/>
                  </a:lnTo>
                  <a:lnTo>
                    <a:pt x="562601" y="1268031"/>
                  </a:lnTo>
                  <a:lnTo>
                    <a:pt x="563145" y="1266400"/>
                  </a:lnTo>
                  <a:lnTo>
                    <a:pt x="563685" y="1263142"/>
                  </a:lnTo>
                  <a:lnTo>
                    <a:pt x="563685" y="1258800"/>
                  </a:lnTo>
                  <a:lnTo>
                    <a:pt x="563145" y="1254998"/>
                  </a:lnTo>
                  <a:lnTo>
                    <a:pt x="563145" y="1250653"/>
                  </a:lnTo>
                  <a:lnTo>
                    <a:pt x="563685" y="1246851"/>
                  </a:lnTo>
                  <a:lnTo>
                    <a:pt x="565316" y="1243594"/>
                  </a:lnTo>
                  <a:lnTo>
                    <a:pt x="582150" y="1230019"/>
                  </a:lnTo>
                  <a:lnTo>
                    <a:pt x="597356" y="1218614"/>
                  </a:lnTo>
                  <a:lnTo>
                    <a:pt x="604415" y="1212638"/>
                  </a:lnTo>
                  <a:lnTo>
                    <a:pt x="611475" y="1206121"/>
                  </a:lnTo>
                  <a:lnTo>
                    <a:pt x="617451" y="1199605"/>
                  </a:lnTo>
                  <a:lnTo>
                    <a:pt x="623423" y="1191458"/>
                  </a:lnTo>
                  <a:lnTo>
                    <a:pt x="628852" y="1183313"/>
                  </a:lnTo>
                  <a:lnTo>
                    <a:pt x="634284" y="1176256"/>
                  </a:lnTo>
                  <a:lnTo>
                    <a:pt x="640257" y="1169740"/>
                  </a:lnTo>
                  <a:lnTo>
                    <a:pt x="646233" y="1163221"/>
                  </a:lnTo>
                  <a:lnTo>
                    <a:pt x="652749" y="1157792"/>
                  </a:lnTo>
                  <a:lnTo>
                    <a:pt x="658721" y="1152359"/>
                  </a:lnTo>
                  <a:lnTo>
                    <a:pt x="665780" y="1147471"/>
                  </a:lnTo>
                  <a:lnTo>
                    <a:pt x="672840" y="1143129"/>
                  </a:lnTo>
                  <a:lnTo>
                    <a:pt x="679899" y="1138784"/>
                  </a:lnTo>
                  <a:lnTo>
                    <a:pt x="720631" y="1121950"/>
                  </a:lnTo>
                  <a:lnTo>
                    <a:pt x="739094" y="1115975"/>
                  </a:lnTo>
                  <a:lnTo>
                    <a:pt x="741809" y="1114891"/>
                  </a:lnTo>
                  <a:lnTo>
                    <a:pt x="743984" y="1113260"/>
                  </a:lnTo>
                  <a:lnTo>
                    <a:pt x="746154" y="1111629"/>
                  </a:lnTo>
                  <a:lnTo>
                    <a:pt x="748325" y="1109458"/>
                  </a:lnTo>
                  <a:lnTo>
                    <a:pt x="752126" y="1105657"/>
                  </a:lnTo>
                  <a:lnTo>
                    <a:pt x="755928" y="1100771"/>
                  </a:lnTo>
                  <a:lnTo>
                    <a:pt x="759730" y="1096970"/>
                  </a:lnTo>
                  <a:lnTo>
                    <a:pt x="764618" y="1093169"/>
                  </a:lnTo>
                  <a:lnTo>
                    <a:pt x="767332" y="1092082"/>
                  </a:lnTo>
                  <a:lnTo>
                    <a:pt x="770048" y="1090994"/>
                  </a:lnTo>
                  <a:lnTo>
                    <a:pt x="773305" y="1090454"/>
                  </a:lnTo>
                  <a:lnTo>
                    <a:pt x="777107" y="1089907"/>
                  </a:lnTo>
                  <a:lnTo>
                    <a:pt x="779825" y="1090454"/>
                  </a:lnTo>
                  <a:lnTo>
                    <a:pt x="781996" y="1090994"/>
                  </a:lnTo>
                  <a:lnTo>
                    <a:pt x="784167" y="1092082"/>
                  </a:lnTo>
                  <a:lnTo>
                    <a:pt x="785797" y="1093709"/>
                  </a:lnTo>
                  <a:lnTo>
                    <a:pt x="787424" y="1095883"/>
                  </a:lnTo>
                  <a:lnTo>
                    <a:pt x="789055" y="1098054"/>
                  </a:lnTo>
                  <a:lnTo>
                    <a:pt x="790682" y="1100228"/>
                  </a:lnTo>
                  <a:lnTo>
                    <a:pt x="791770" y="1103486"/>
                  </a:lnTo>
                  <a:lnTo>
                    <a:pt x="793943" y="1109458"/>
                  </a:lnTo>
                  <a:lnTo>
                    <a:pt x="795571" y="1116518"/>
                  </a:lnTo>
                  <a:lnTo>
                    <a:pt x="797198" y="1124121"/>
                  </a:lnTo>
                  <a:lnTo>
                    <a:pt x="798829" y="1132268"/>
                  </a:lnTo>
                  <a:lnTo>
                    <a:pt x="800460" y="1139871"/>
                  </a:lnTo>
                  <a:lnTo>
                    <a:pt x="822182" y="1172995"/>
                  </a:lnTo>
                  <a:lnTo>
                    <a:pt x="829242" y="1174081"/>
                  </a:lnTo>
                  <a:lnTo>
                    <a:pt x="831955" y="1173539"/>
                  </a:lnTo>
                  <a:lnTo>
                    <a:pt x="863996" y="1154534"/>
                  </a:lnTo>
                  <a:lnTo>
                    <a:pt x="872687" y="1148017"/>
                  </a:lnTo>
                  <a:lnTo>
                    <a:pt x="918845" y="1138784"/>
                  </a:lnTo>
                  <a:lnTo>
                    <a:pt x="935135" y="1136613"/>
                  </a:lnTo>
                  <a:lnTo>
                    <a:pt x="943282" y="1134982"/>
                  </a:lnTo>
                  <a:lnTo>
                    <a:pt x="950342" y="1132811"/>
                  </a:lnTo>
                  <a:lnTo>
                    <a:pt x="953599" y="1131181"/>
                  </a:lnTo>
                  <a:lnTo>
                    <a:pt x="956857" y="1129550"/>
                  </a:lnTo>
                  <a:lnTo>
                    <a:pt x="960116" y="1127922"/>
                  </a:lnTo>
                  <a:lnTo>
                    <a:pt x="962829" y="1126295"/>
                  </a:lnTo>
                  <a:lnTo>
                    <a:pt x="965548" y="1123578"/>
                  </a:lnTo>
                  <a:lnTo>
                    <a:pt x="967719" y="1121407"/>
                  </a:lnTo>
                  <a:lnTo>
                    <a:pt x="969350" y="1118148"/>
                  </a:lnTo>
                  <a:lnTo>
                    <a:pt x="970976" y="1115431"/>
                  </a:lnTo>
                  <a:lnTo>
                    <a:pt x="972607" y="1111629"/>
                  </a:lnTo>
                  <a:lnTo>
                    <a:pt x="973151" y="1107828"/>
                  </a:lnTo>
                  <a:lnTo>
                    <a:pt x="973695" y="1103486"/>
                  </a:lnTo>
                  <a:lnTo>
                    <a:pt x="974235" y="1098597"/>
                  </a:lnTo>
                  <a:lnTo>
                    <a:pt x="974235" y="1089367"/>
                  </a:lnTo>
                  <a:lnTo>
                    <a:pt x="974235" y="1082307"/>
                  </a:lnTo>
                  <a:lnTo>
                    <a:pt x="974235" y="1076332"/>
                  </a:lnTo>
                  <a:lnTo>
                    <a:pt x="974235" y="1069816"/>
                  </a:lnTo>
                  <a:lnTo>
                    <a:pt x="974235" y="1063843"/>
                  </a:lnTo>
                  <a:lnTo>
                    <a:pt x="974778" y="1058411"/>
                  </a:lnTo>
                  <a:lnTo>
                    <a:pt x="989984" y="1010625"/>
                  </a:lnTo>
                  <a:lnTo>
                    <a:pt x="997588" y="991616"/>
                  </a:lnTo>
                  <a:lnTo>
                    <a:pt x="999219" y="983470"/>
                  </a:lnTo>
                  <a:lnTo>
                    <a:pt x="999759" y="975323"/>
                  </a:lnTo>
                  <a:lnTo>
                    <a:pt x="1000846" y="967180"/>
                  </a:lnTo>
                  <a:lnTo>
                    <a:pt x="1009537" y="934596"/>
                  </a:lnTo>
                  <a:lnTo>
                    <a:pt x="1011708" y="931338"/>
                  </a:lnTo>
                  <a:lnTo>
                    <a:pt x="1017680" y="935140"/>
                  </a:lnTo>
                  <a:lnTo>
                    <a:pt x="1022568" y="938942"/>
                  </a:lnTo>
                  <a:lnTo>
                    <a:pt x="1024739" y="940568"/>
                  </a:lnTo>
                  <a:lnTo>
                    <a:pt x="1027997" y="941656"/>
                  </a:lnTo>
                  <a:lnTo>
                    <a:pt x="1031259" y="942199"/>
                  </a:lnTo>
                  <a:lnTo>
                    <a:pt x="1035061" y="942743"/>
                  </a:lnTo>
                  <a:lnTo>
                    <a:pt x="1038314" y="942743"/>
                  </a:lnTo>
                  <a:lnTo>
                    <a:pt x="1041033" y="942199"/>
                  </a:lnTo>
                  <a:lnTo>
                    <a:pt x="1043746" y="941656"/>
                  </a:lnTo>
                  <a:lnTo>
                    <a:pt x="1046461" y="940568"/>
                  </a:lnTo>
                  <a:lnTo>
                    <a:pt x="1051349" y="938398"/>
                  </a:lnTo>
                  <a:lnTo>
                    <a:pt x="1055695" y="935680"/>
                  </a:lnTo>
                  <a:lnTo>
                    <a:pt x="1060580" y="932966"/>
                  </a:lnTo>
                  <a:lnTo>
                    <a:pt x="1065468" y="930795"/>
                  </a:lnTo>
                  <a:lnTo>
                    <a:pt x="1068727" y="929708"/>
                  </a:lnTo>
                  <a:lnTo>
                    <a:pt x="1071441" y="928624"/>
                  </a:lnTo>
                  <a:lnTo>
                    <a:pt x="1074704" y="928624"/>
                  </a:lnTo>
                  <a:lnTo>
                    <a:pt x="1078501" y="928077"/>
                  </a:lnTo>
                  <a:lnTo>
                    <a:pt x="1074156" y="910703"/>
                  </a:lnTo>
                  <a:lnTo>
                    <a:pt x="1070354" y="892236"/>
                  </a:lnTo>
                  <a:lnTo>
                    <a:pt x="1066557" y="873231"/>
                  </a:lnTo>
                  <a:lnTo>
                    <a:pt x="1062755" y="853679"/>
                  </a:lnTo>
                  <a:lnTo>
                    <a:pt x="1058954" y="833588"/>
                  </a:lnTo>
                  <a:lnTo>
                    <a:pt x="1055152" y="812953"/>
                  </a:lnTo>
                  <a:lnTo>
                    <a:pt x="1050807" y="792858"/>
                  </a:lnTo>
                  <a:lnTo>
                    <a:pt x="1046461" y="772222"/>
                  </a:lnTo>
                  <a:lnTo>
                    <a:pt x="1045917" y="769509"/>
                  </a:lnTo>
                  <a:lnTo>
                    <a:pt x="1045917" y="767334"/>
                  </a:lnTo>
                  <a:lnTo>
                    <a:pt x="1070354" y="735294"/>
                  </a:lnTo>
                  <a:lnTo>
                    <a:pt x="1076874" y="729322"/>
                  </a:lnTo>
                  <a:lnTo>
                    <a:pt x="1083390" y="723349"/>
                  </a:lnTo>
                  <a:lnTo>
                    <a:pt x="1109997" y="689678"/>
                  </a:lnTo>
                  <a:lnTo>
                    <a:pt x="1113259" y="677730"/>
                  </a:lnTo>
                  <a:lnTo>
                    <a:pt x="1113259" y="673929"/>
                  </a:lnTo>
                  <a:lnTo>
                    <a:pt x="1113259" y="669043"/>
                  </a:lnTo>
                  <a:lnTo>
                    <a:pt x="1094251" y="634830"/>
                  </a:lnTo>
                  <a:lnTo>
                    <a:pt x="1052433" y="620710"/>
                  </a:lnTo>
                  <a:lnTo>
                    <a:pt x="1042660" y="620710"/>
                  </a:lnTo>
                  <a:lnTo>
                    <a:pt x="1032342" y="621797"/>
                  </a:lnTo>
                  <a:lnTo>
                    <a:pt x="1023655" y="623427"/>
                  </a:lnTo>
                  <a:lnTo>
                    <a:pt x="1014965" y="624512"/>
                  </a:lnTo>
                  <a:lnTo>
                    <a:pt x="1006818" y="625055"/>
                  </a:lnTo>
                  <a:lnTo>
                    <a:pt x="998671" y="625598"/>
                  </a:lnTo>
                  <a:lnTo>
                    <a:pt x="982925" y="626143"/>
                  </a:lnTo>
                  <a:lnTo>
                    <a:pt x="967719" y="626143"/>
                  </a:lnTo>
                  <a:lnTo>
                    <a:pt x="953599" y="626143"/>
                  </a:lnTo>
                  <a:lnTo>
                    <a:pt x="939480" y="625598"/>
                  </a:lnTo>
                  <a:lnTo>
                    <a:pt x="926449" y="626143"/>
                  </a:lnTo>
                  <a:lnTo>
                    <a:pt x="913412" y="626683"/>
                  </a:lnTo>
                  <a:lnTo>
                    <a:pt x="873770" y="640262"/>
                  </a:lnTo>
                  <a:lnTo>
                    <a:pt x="844988" y="671758"/>
                  </a:lnTo>
                  <a:lnTo>
                    <a:pt x="831955" y="696737"/>
                  </a:lnTo>
                  <a:lnTo>
                    <a:pt x="828698" y="700539"/>
                  </a:lnTo>
                  <a:lnTo>
                    <a:pt x="825441" y="703798"/>
                  </a:lnTo>
                  <a:lnTo>
                    <a:pt x="822182" y="706511"/>
                  </a:lnTo>
                  <a:lnTo>
                    <a:pt x="818380" y="708686"/>
                  </a:lnTo>
                  <a:lnTo>
                    <a:pt x="815119" y="710314"/>
                  </a:lnTo>
                  <a:lnTo>
                    <a:pt x="811864" y="711945"/>
                  </a:lnTo>
                  <a:lnTo>
                    <a:pt x="808062" y="713028"/>
                  </a:lnTo>
                  <a:lnTo>
                    <a:pt x="804801" y="713572"/>
                  </a:lnTo>
                  <a:lnTo>
                    <a:pt x="801547" y="714116"/>
                  </a:lnTo>
                  <a:lnTo>
                    <a:pt x="798285" y="714116"/>
                  </a:lnTo>
                  <a:lnTo>
                    <a:pt x="795027" y="714116"/>
                  </a:lnTo>
                  <a:lnTo>
                    <a:pt x="791770" y="713572"/>
                  </a:lnTo>
                  <a:lnTo>
                    <a:pt x="770048" y="695107"/>
                  </a:lnTo>
                  <a:lnTo>
                    <a:pt x="769503" y="692936"/>
                  </a:lnTo>
                  <a:lnTo>
                    <a:pt x="769503" y="690765"/>
                  </a:lnTo>
                  <a:lnTo>
                    <a:pt x="770048" y="688048"/>
                  </a:lnTo>
                  <a:lnTo>
                    <a:pt x="770590" y="685333"/>
                  </a:lnTo>
                  <a:lnTo>
                    <a:pt x="771678" y="683162"/>
                  </a:lnTo>
                  <a:lnTo>
                    <a:pt x="772761" y="680988"/>
                  </a:lnTo>
                  <a:lnTo>
                    <a:pt x="774936" y="678274"/>
                  </a:lnTo>
                  <a:lnTo>
                    <a:pt x="777107" y="676103"/>
                  </a:lnTo>
                  <a:lnTo>
                    <a:pt x="779825" y="673929"/>
                  </a:lnTo>
                  <a:lnTo>
                    <a:pt x="785797" y="668500"/>
                  </a:lnTo>
                  <a:lnTo>
                    <a:pt x="792313" y="664155"/>
                  </a:lnTo>
                  <a:lnTo>
                    <a:pt x="798829" y="659809"/>
                  </a:lnTo>
                  <a:lnTo>
                    <a:pt x="804801" y="656008"/>
                  </a:lnTo>
                  <a:lnTo>
                    <a:pt x="817294" y="647865"/>
                  </a:lnTo>
                  <a:lnTo>
                    <a:pt x="844444" y="617451"/>
                  </a:lnTo>
                  <a:lnTo>
                    <a:pt x="847706" y="601705"/>
                  </a:lnTo>
                  <a:lnTo>
                    <a:pt x="847706" y="591928"/>
                  </a:lnTo>
                  <a:lnTo>
                    <a:pt x="839559" y="544681"/>
                  </a:lnTo>
                  <a:lnTo>
                    <a:pt x="819468" y="505582"/>
                  </a:lnTo>
                  <a:lnTo>
                    <a:pt x="786340" y="484947"/>
                  </a:lnTo>
                  <a:lnTo>
                    <a:pt x="780364" y="482774"/>
                  </a:lnTo>
                  <a:lnTo>
                    <a:pt x="773849" y="481689"/>
                  </a:lnTo>
                  <a:lnTo>
                    <a:pt x="749412" y="478432"/>
                  </a:lnTo>
                  <a:lnTo>
                    <a:pt x="726603" y="474630"/>
                  </a:lnTo>
                  <a:lnTo>
                    <a:pt x="721173" y="473542"/>
                  </a:lnTo>
                  <a:lnTo>
                    <a:pt x="716285" y="471916"/>
                  </a:lnTo>
                  <a:lnTo>
                    <a:pt x="711396" y="469741"/>
                  </a:lnTo>
                  <a:lnTo>
                    <a:pt x="707054" y="467026"/>
                  </a:lnTo>
                  <a:lnTo>
                    <a:pt x="702710" y="464312"/>
                  </a:lnTo>
                  <a:lnTo>
                    <a:pt x="699451" y="460511"/>
                  </a:lnTo>
                  <a:lnTo>
                    <a:pt x="695650" y="456165"/>
                  </a:lnTo>
                  <a:lnTo>
                    <a:pt x="692936" y="451276"/>
                  </a:lnTo>
                  <a:lnTo>
                    <a:pt x="692936" y="445304"/>
                  </a:lnTo>
                  <a:lnTo>
                    <a:pt x="693475" y="439871"/>
                  </a:lnTo>
                  <a:lnTo>
                    <a:pt x="721173" y="421954"/>
                  </a:lnTo>
                  <a:lnTo>
                    <a:pt x="726603" y="421408"/>
                  </a:lnTo>
                  <a:lnTo>
                    <a:pt x="732035" y="421408"/>
                  </a:lnTo>
                  <a:lnTo>
                    <a:pt x="743436" y="421954"/>
                  </a:lnTo>
                  <a:lnTo>
                    <a:pt x="755384" y="421954"/>
                  </a:lnTo>
                  <a:lnTo>
                    <a:pt x="766789" y="421954"/>
                  </a:lnTo>
                  <a:lnTo>
                    <a:pt x="777650" y="420868"/>
                  </a:lnTo>
                  <a:lnTo>
                    <a:pt x="804261" y="389910"/>
                  </a:lnTo>
                  <a:lnTo>
                    <a:pt x="803718" y="382311"/>
                  </a:lnTo>
                  <a:lnTo>
                    <a:pt x="802630" y="374164"/>
                  </a:lnTo>
                  <a:lnTo>
                    <a:pt x="799917" y="364391"/>
                  </a:lnTo>
                  <a:lnTo>
                    <a:pt x="798829" y="353526"/>
                  </a:lnTo>
                  <a:lnTo>
                    <a:pt x="798829" y="344295"/>
                  </a:lnTo>
                  <a:lnTo>
                    <a:pt x="799373" y="336149"/>
                  </a:lnTo>
                  <a:lnTo>
                    <a:pt x="818920" y="312799"/>
                  </a:lnTo>
                  <a:lnTo>
                    <a:pt x="822722" y="312799"/>
                  </a:lnTo>
                  <a:lnTo>
                    <a:pt x="827067" y="312799"/>
                  </a:lnTo>
                  <a:lnTo>
                    <a:pt x="835757" y="313883"/>
                  </a:lnTo>
                  <a:lnTo>
                    <a:pt x="843904" y="315514"/>
                  </a:lnTo>
                  <a:lnTo>
                    <a:pt x="852047" y="316600"/>
                  </a:lnTo>
                  <a:lnTo>
                    <a:pt x="859650" y="317144"/>
                  </a:lnTo>
                  <a:lnTo>
                    <a:pt x="866166" y="317144"/>
                  </a:lnTo>
                  <a:lnTo>
                    <a:pt x="872687" y="317144"/>
                  </a:lnTo>
                  <a:lnTo>
                    <a:pt x="906353" y="298680"/>
                  </a:lnTo>
                  <a:lnTo>
                    <a:pt x="912870" y="280216"/>
                  </a:lnTo>
                  <a:lnTo>
                    <a:pt x="916671" y="268812"/>
                  </a:lnTo>
                  <a:lnTo>
                    <a:pt x="917758" y="266097"/>
                  </a:lnTo>
                  <a:lnTo>
                    <a:pt x="919389" y="263922"/>
                  </a:lnTo>
                  <a:lnTo>
                    <a:pt x="921016" y="261207"/>
                  </a:lnTo>
                  <a:lnTo>
                    <a:pt x="933508" y="254692"/>
                  </a:lnTo>
                  <a:lnTo>
                    <a:pt x="938936" y="253604"/>
                  </a:lnTo>
                  <a:lnTo>
                    <a:pt x="943826" y="252522"/>
                  </a:lnTo>
                  <a:lnTo>
                    <a:pt x="948710" y="250347"/>
                  </a:lnTo>
                  <a:lnTo>
                    <a:pt x="953599" y="248720"/>
                  </a:lnTo>
                  <a:lnTo>
                    <a:pt x="957945" y="246001"/>
                  </a:lnTo>
                  <a:lnTo>
                    <a:pt x="962289" y="243830"/>
                  </a:lnTo>
                  <a:lnTo>
                    <a:pt x="966092" y="240573"/>
                  </a:lnTo>
                  <a:lnTo>
                    <a:pt x="969894" y="237858"/>
                  </a:lnTo>
                  <a:lnTo>
                    <a:pt x="973695" y="234601"/>
                  </a:lnTo>
                  <a:lnTo>
                    <a:pt x="976949" y="230799"/>
                  </a:lnTo>
                  <a:lnTo>
                    <a:pt x="979667" y="227541"/>
                  </a:lnTo>
                  <a:lnTo>
                    <a:pt x="982925" y="223739"/>
                  </a:lnTo>
                  <a:lnTo>
                    <a:pt x="987814" y="215592"/>
                  </a:lnTo>
                  <a:lnTo>
                    <a:pt x="992155" y="207446"/>
                  </a:lnTo>
                  <a:lnTo>
                    <a:pt x="994869" y="199299"/>
                  </a:lnTo>
                  <a:lnTo>
                    <a:pt x="997588" y="191696"/>
                  </a:lnTo>
                  <a:lnTo>
                    <a:pt x="998671" y="184096"/>
                  </a:lnTo>
                  <a:lnTo>
                    <a:pt x="999219" y="176493"/>
                  </a:lnTo>
                  <a:lnTo>
                    <a:pt x="998671" y="169974"/>
                  </a:lnTo>
                  <a:lnTo>
                    <a:pt x="997044" y="164544"/>
                  </a:lnTo>
                  <a:lnTo>
                    <a:pt x="995957" y="161831"/>
                  </a:lnTo>
                  <a:lnTo>
                    <a:pt x="994869" y="159656"/>
                  </a:lnTo>
                  <a:lnTo>
                    <a:pt x="993243" y="158029"/>
                  </a:lnTo>
                  <a:lnTo>
                    <a:pt x="991616" y="156397"/>
                  </a:lnTo>
                  <a:lnTo>
                    <a:pt x="957945" y="167803"/>
                  </a:lnTo>
                  <a:lnTo>
                    <a:pt x="953056" y="167803"/>
                  </a:lnTo>
                  <a:lnTo>
                    <a:pt x="948171" y="167803"/>
                  </a:lnTo>
                  <a:lnTo>
                    <a:pt x="943826" y="166719"/>
                  </a:lnTo>
                  <a:lnTo>
                    <a:pt x="939480" y="165088"/>
                  </a:lnTo>
                  <a:lnTo>
                    <a:pt x="935679" y="163458"/>
                  </a:lnTo>
                  <a:lnTo>
                    <a:pt x="932421" y="161287"/>
                  </a:lnTo>
                  <a:lnTo>
                    <a:pt x="928620" y="159116"/>
                  </a:lnTo>
                  <a:lnTo>
                    <a:pt x="922646" y="153684"/>
                  </a:lnTo>
                  <a:lnTo>
                    <a:pt x="916671" y="147712"/>
                  </a:lnTo>
                  <a:lnTo>
                    <a:pt x="911242" y="141735"/>
                  </a:lnTo>
                  <a:lnTo>
                    <a:pt x="905270" y="136307"/>
                  </a:lnTo>
                  <a:lnTo>
                    <a:pt x="887348" y="127616"/>
                  </a:lnTo>
                  <a:lnTo>
                    <a:pt x="882460" y="127616"/>
                  </a:lnTo>
                  <a:lnTo>
                    <a:pt x="877571" y="127616"/>
                  </a:lnTo>
                  <a:lnTo>
                    <a:pt x="846619" y="139020"/>
                  </a:lnTo>
                  <a:lnTo>
                    <a:pt x="842817" y="140651"/>
                  </a:lnTo>
                  <a:lnTo>
                    <a:pt x="840102" y="141735"/>
                  </a:lnTo>
                  <a:lnTo>
                    <a:pt x="838472" y="142279"/>
                  </a:lnTo>
                  <a:lnTo>
                    <a:pt x="836841" y="142279"/>
                  </a:lnTo>
                  <a:lnTo>
                    <a:pt x="836301" y="141195"/>
                  </a:lnTo>
                  <a:lnTo>
                    <a:pt x="836841" y="140109"/>
                  </a:lnTo>
                  <a:lnTo>
                    <a:pt x="837385" y="137934"/>
                  </a:lnTo>
                  <a:lnTo>
                    <a:pt x="837928" y="135763"/>
                  </a:lnTo>
                  <a:lnTo>
                    <a:pt x="841187" y="129247"/>
                  </a:lnTo>
                  <a:lnTo>
                    <a:pt x="844988" y="121100"/>
                  </a:lnTo>
                  <a:lnTo>
                    <a:pt x="857479" y="83087"/>
                  </a:lnTo>
                  <a:lnTo>
                    <a:pt x="858564" y="77115"/>
                  </a:lnTo>
                  <a:lnTo>
                    <a:pt x="858564" y="70596"/>
                  </a:lnTo>
                  <a:lnTo>
                    <a:pt x="858023" y="64080"/>
                  </a:lnTo>
                  <a:lnTo>
                    <a:pt x="839016" y="24437"/>
                  </a:lnTo>
                  <a:lnTo>
                    <a:pt x="805889" y="0"/>
                  </a:lnTo>
                  <a:lnTo>
                    <a:pt x="779277" y="15207"/>
                  </a:lnTo>
                  <a:lnTo>
                    <a:pt x="753213" y="29326"/>
                  </a:lnTo>
                  <a:lnTo>
                    <a:pt x="717916" y="51049"/>
                  </a:lnTo>
                  <a:lnTo>
                    <a:pt x="702710" y="64080"/>
                  </a:lnTo>
                  <a:lnTo>
                    <a:pt x="697820" y="68425"/>
                  </a:lnTo>
                  <a:lnTo>
                    <a:pt x="693475" y="73314"/>
                  </a:lnTo>
                  <a:lnTo>
                    <a:pt x="689133" y="78743"/>
                  </a:lnTo>
                  <a:lnTo>
                    <a:pt x="684789" y="84172"/>
                  </a:lnTo>
                  <a:lnTo>
                    <a:pt x="681530" y="90148"/>
                  </a:lnTo>
                  <a:lnTo>
                    <a:pt x="677729" y="96120"/>
                  </a:lnTo>
                  <a:lnTo>
                    <a:pt x="674471" y="102636"/>
                  </a:lnTo>
                  <a:lnTo>
                    <a:pt x="663610" y="141735"/>
                  </a:lnTo>
                  <a:lnTo>
                    <a:pt x="660896" y="171061"/>
                  </a:lnTo>
                  <a:lnTo>
                    <a:pt x="663067" y="170517"/>
                  </a:lnTo>
                  <a:lnTo>
                    <a:pt x="669039" y="168890"/>
                  </a:lnTo>
                  <a:lnTo>
                    <a:pt x="678273" y="167259"/>
                  </a:lnTo>
                  <a:lnTo>
                    <a:pt x="690217" y="166719"/>
                  </a:lnTo>
                  <a:lnTo>
                    <a:pt x="696193" y="166172"/>
                  </a:lnTo>
                  <a:lnTo>
                    <a:pt x="703252" y="166719"/>
                  </a:lnTo>
                  <a:lnTo>
                    <a:pt x="710313" y="167259"/>
                  </a:lnTo>
                  <a:lnTo>
                    <a:pt x="717372" y="168346"/>
                  </a:lnTo>
                  <a:lnTo>
                    <a:pt x="724432" y="169974"/>
                  </a:lnTo>
                  <a:lnTo>
                    <a:pt x="731491" y="172691"/>
                  </a:lnTo>
                  <a:lnTo>
                    <a:pt x="738551" y="175406"/>
                  </a:lnTo>
                  <a:lnTo>
                    <a:pt x="745067" y="179752"/>
                  </a:lnTo>
                  <a:lnTo>
                    <a:pt x="743984" y="193327"/>
                  </a:lnTo>
                  <a:lnTo>
                    <a:pt x="743436" y="204188"/>
                  </a:lnTo>
                  <a:lnTo>
                    <a:pt x="709225" y="228625"/>
                  </a:lnTo>
                  <a:lnTo>
                    <a:pt x="701622" y="228625"/>
                  </a:lnTo>
                  <a:lnTo>
                    <a:pt x="696737" y="228081"/>
                  </a:lnTo>
                  <a:lnTo>
                    <a:pt x="691848" y="226998"/>
                  </a:lnTo>
                  <a:lnTo>
                    <a:pt x="686416" y="224823"/>
                  </a:lnTo>
                  <a:lnTo>
                    <a:pt x="680987" y="222108"/>
                  </a:lnTo>
                  <a:lnTo>
                    <a:pt x="669582" y="216680"/>
                  </a:lnTo>
                  <a:lnTo>
                    <a:pt x="631027" y="205818"/>
                  </a:lnTo>
                  <a:lnTo>
                    <a:pt x="620709" y="205275"/>
                  </a:lnTo>
                  <a:lnTo>
                    <a:pt x="615276" y="205818"/>
                  </a:lnTo>
                  <a:lnTo>
                    <a:pt x="609848" y="206358"/>
                  </a:lnTo>
                  <a:lnTo>
                    <a:pt x="604415" y="207446"/>
                  </a:lnTo>
                  <a:lnTo>
                    <a:pt x="597900" y="208533"/>
                  </a:lnTo>
                  <a:lnTo>
                    <a:pt x="591928" y="210160"/>
                  </a:lnTo>
                  <a:lnTo>
                    <a:pt x="585407" y="211790"/>
                  </a:lnTo>
                  <a:lnTo>
                    <a:pt x="578351" y="214505"/>
                  </a:lnTo>
                  <a:lnTo>
                    <a:pt x="571288" y="217220"/>
                  </a:lnTo>
                  <a:lnTo>
                    <a:pt x="561514" y="226998"/>
                  </a:lnTo>
                  <a:lnTo>
                    <a:pt x="552284" y="236228"/>
                  </a:lnTo>
                  <a:lnTo>
                    <a:pt x="542511" y="245461"/>
                  </a:lnTo>
                  <a:lnTo>
                    <a:pt x="532189" y="254148"/>
                  </a:lnTo>
                  <a:lnTo>
                    <a:pt x="522415" y="262839"/>
                  </a:lnTo>
                  <a:lnTo>
                    <a:pt x="512097" y="270983"/>
                  </a:lnTo>
                  <a:lnTo>
                    <a:pt x="501779" y="279128"/>
                  </a:lnTo>
                  <a:lnTo>
                    <a:pt x="490919" y="286732"/>
                  </a:lnTo>
                  <a:lnTo>
                    <a:pt x="469739" y="301394"/>
                  </a:lnTo>
                  <a:lnTo>
                    <a:pt x="448017" y="316058"/>
                  </a:lnTo>
                  <a:lnTo>
                    <a:pt x="426295" y="330177"/>
                  </a:lnTo>
                  <a:lnTo>
                    <a:pt x="404573" y="344295"/>
                  </a:lnTo>
                  <a:lnTo>
                    <a:pt x="383394" y="358414"/>
                  </a:lnTo>
                  <a:lnTo>
                    <a:pt x="341036" y="388284"/>
                  </a:lnTo>
                  <a:lnTo>
                    <a:pt x="311167" y="412177"/>
                  </a:lnTo>
                  <a:lnTo>
                    <a:pt x="282929" y="439331"/>
                  </a:lnTo>
                  <a:lnTo>
                    <a:pt x="257406" y="469197"/>
                  </a:lnTo>
                  <a:lnTo>
                    <a:pt x="232425" y="509928"/>
                  </a:lnTo>
                  <a:lnTo>
                    <a:pt x="215592" y="544681"/>
                  </a:lnTo>
                  <a:lnTo>
                    <a:pt x="206901" y="562602"/>
                  </a:lnTo>
                  <a:lnTo>
                    <a:pt x="188980" y="597357"/>
                  </a:lnTo>
                  <a:lnTo>
                    <a:pt x="164544" y="635916"/>
                  </a:lnTo>
                  <a:lnTo>
                    <a:pt x="137932" y="675559"/>
                  </a:lnTo>
                  <a:lnTo>
                    <a:pt x="127072" y="691849"/>
                  </a:lnTo>
                  <a:lnTo>
                    <a:pt x="122726" y="699453"/>
                  </a:lnTo>
                  <a:lnTo>
                    <a:pt x="118925" y="705969"/>
                  </a:lnTo>
                  <a:lnTo>
                    <a:pt x="116210" y="711945"/>
                  </a:lnTo>
                  <a:lnTo>
                    <a:pt x="114039" y="717373"/>
                  </a:lnTo>
                  <a:lnTo>
                    <a:pt x="112953" y="721719"/>
                  </a:lnTo>
                  <a:lnTo>
                    <a:pt x="112953" y="726064"/>
                  </a:lnTo>
                  <a:lnTo>
                    <a:pt x="112953" y="727691"/>
                  </a:lnTo>
                  <a:lnTo>
                    <a:pt x="113495" y="729322"/>
                  </a:lnTo>
                  <a:lnTo>
                    <a:pt x="114584" y="730408"/>
                  </a:lnTo>
                  <a:lnTo>
                    <a:pt x="115666" y="731493"/>
                  </a:lnTo>
                  <a:lnTo>
                    <a:pt x="153139" y="752671"/>
                  </a:lnTo>
                  <a:lnTo>
                    <a:pt x="161826" y="754301"/>
                  </a:lnTo>
                  <a:lnTo>
                    <a:pt x="170517" y="754301"/>
                  </a:lnTo>
                  <a:lnTo>
                    <a:pt x="179746" y="753759"/>
                  </a:lnTo>
                  <a:lnTo>
                    <a:pt x="185179" y="753759"/>
                  </a:lnTo>
                  <a:lnTo>
                    <a:pt x="191151" y="753759"/>
                  </a:lnTo>
                  <a:lnTo>
                    <a:pt x="198211" y="753759"/>
                  </a:lnTo>
                  <a:lnTo>
                    <a:pt x="205814" y="754846"/>
                  </a:lnTo>
                  <a:lnTo>
                    <a:pt x="209072" y="753215"/>
                  </a:lnTo>
                  <a:lnTo>
                    <a:pt x="212329" y="752131"/>
                  </a:lnTo>
                  <a:lnTo>
                    <a:pt x="215592" y="751044"/>
                  </a:lnTo>
                  <a:lnTo>
                    <a:pt x="218305" y="751044"/>
                  </a:lnTo>
                  <a:lnTo>
                    <a:pt x="221020" y="751044"/>
                  </a:lnTo>
                  <a:lnTo>
                    <a:pt x="223735" y="751044"/>
                  </a:lnTo>
                  <a:lnTo>
                    <a:pt x="225908" y="752131"/>
                  </a:lnTo>
                  <a:lnTo>
                    <a:pt x="246544" y="784171"/>
                  </a:lnTo>
                  <a:lnTo>
                    <a:pt x="247632" y="788512"/>
                  </a:lnTo>
                  <a:lnTo>
                    <a:pt x="248715" y="795575"/>
                  </a:lnTo>
                  <a:lnTo>
                    <a:pt x="249259" y="798290"/>
                  </a:lnTo>
                  <a:lnTo>
                    <a:pt x="246544" y="801005"/>
                  </a:lnTo>
                  <a:lnTo>
                    <a:pt x="244369" y="804263"/>
                  </a:lnTo>
                  <a:lnTo>
                    <a:pt x="242742" y="808064"/>
                  </a:lnTo>
                  <a:lnTo>
                    <a:pt x="241656" y="811322"/>
                  </a:lnTo>
                  <a:lnTo>
                    <a:pt x="240028" y="818926"/>
                  </a:lnTo>
                  <a:lnTo>
                    <a:pt x="237854" y="825441"/>
                  </a:lnTo>
                  <a:lnTo>
                    <a:pt x="235683" y="827615"/>
                  </a:lnTo>
                  <a:lnTo>
                    <a:pt x="232965" y="829786"/>
                  </a:lnTo>
                  <a:lnTo>
                    <a:pt x="229163" y="831417"/>
                  </a:lnTo>
                  <a:lnTo>
                    <a:pt x="224822" y="831957"/>
                  </a:lnTo>
                  <a:lnTo>
                    <a:pt x="218845" y="831417"/>
                  </a:lnTo>
                  <a:lnTo>
                    <a:pt x="211243" y="830330"/>
                  </a:lnTo>
                  <a:lnTo>
                    <a:pt x="202013" y="827615"/>
                  </a:lnTo>
                  <a:lnTo>
                    <a:pt x="191151" y="824354"/>
                  </a:lnTo>
                  <a:lnTo>
                    <a:pt x="186805" y="830874"/>
                  </a:lnTo>
                  <a:lnTo>
                    <a:pt x="150965" y="850422"/>
                  </a:lnTo>
                  <a:lnTo>
                    <a:pt x="145535" y="849878"/>
                  </a:lnTo>
                  <a:lnTo>
                    <a:pt x="139563" y="848794"/>
                  </a:lnTo>
                  <a:lnTo>
                    <a:pt x="134131" y="847163"/>
                  </a:lnTo>
                  <a:lnTo>
                    <a:pt x="128159" y="845536"/>
                  </a:lnTo>
                  <a:lnTo>
                    <a:pt x="122182" y="842819"/>
                  </a:lnTo>
                  <a:lnTo>
                    <a:pt x="116210" y="840104"/>
                  </a:lnTo>
                  <a:lnTo>
                    <a:pt x="110238" y="836303"/>
                  </a:lnTo>
                  <a:lnTo>
                    <a:pt x="104262" y="833045"/>
                  </a:lnTo>
                  <a:lnTo>
                    <a:pt x="102091" y="831957"/>
                  </a:lnTo>
                  <a:lnTo>
                    <a:pt x="99920" y="830874"/>
                  </a:lnTo>
                  <a:lnTo>
                    <a:pt x="98289" y="830874"/>
                  </a:lnTo>
                  <a:lnTo>
                    <a:pt x="96659" y="830874"/>
                  </a:lnTo>
                  <a:lnTo>
                    <a:pt x="95575" y="831417"/>
                  </a:lnTo>
                  <a:lnTo>
                    <a:pt x="94488" y="831957"/>
                  </a:lnTo>
                  <a:lnTo>
                    <a:pt x="93944" y="833045"/>
                  </a:lnTo>
                  <a:lnTo>
                    <a:pt x="93401" y="834672"/>
                  </a:lnTo>
                  <a:lnTo>
                    <a:pt x="92861" y="838473"/>
                  </a:lnTo>
                  <a:lnTo>
                    <a:pt x="92861" y="843362"/>
                  </a:lnTo>
                  <a:lnTo>
                    <a:pt x="93401" y="849338"/>
                  </a:lnTo>
                  <a:lnTo>
                    <a:pt x="93944" y="856394"/>
                  </a:lnTo>
                  <a:lnTo>
                    <a:pt x="95575" y="872144"/>
                  </a:lnTo>
                  <a:lnTo>
                    <a:pt x="96659" y="889521"/>
                  </a:lnTo>
                  <a:lnTo>
                    <a:pt x="96659" y="898212"/>
                  </a:lnTo>
                  <a:lnTo>
                    <a:pt x="86885" y="938398"/>
                  </a:lnTo>
                  <a:lnTo>
                    <a:pt x="57016" y="969894"/>
                  </a:lnTo>
                  <a:lnTo>
                    <a:pt x="40725" y="982926"/>
                  </a:lnTo>
                  <a:lnTo>
                    <a:pt x="33123" y="989442"/>
                  </a:lnTo>
                  <a:lnTo>
                    <a:pt x="7055" y="1022025"/>
                  </a:lnTo>
                  <a:lnTo>
                    <a:pt x="0" y="1049180"/>
                  </a:lnTo>
                  <a:lnTo>
                    <a:pt x="0" y="1055696"/>
                  </a:lnTo>
                  <a:lnTo>
                    <a:pt x="0" y="1057867"/>
                  </a:lnTo>
                  <a:lnTo>
                    <a:pt x="0" y="1061669"/>
                  </a:lnTo>
                  <a:lnTo>
                    <a:pt x="1082" y="1065470"/>
                  </a:lnTo>
                  <a:lnTo>
                    <a:pt x="2713" y="1069816"/>
                  </a:lnTo>
                  <a:lnTo>
                    <a:pt x="7599" y="1069271"/>
                  </a:lnTo>
                  <a:lnTo>
                    <a:pt x="11400" y="1069271"/>
                  </a:lnTo>
                  <a:lnTo>
                    <a:pt x="14658" y="1069816"/>
                  </a:lnTo>
                  <a:lnTo>
                    <a:pt x="17372" y="1070359"/>
                  </a:lnTo>
                  <a:lnTo>
                    <a:pt x="21718" y="1071987"/>
                  </a:lnTo>
                  <a:lnTo>
                    <a:pt x="26063" y="1073073"/>
                  </a:lnTo>
                  <a:lnTo>
                    <a:pt x="32578" y="1073073"/>
                  </a:lnTo>
                  <a:lnTo>
                    <a:pt x="39639" y="1074704"/>
                  </a:lnTo>
                  <a:lnTo>
                    <a:pt x="47242" y="1076332"/>
                  </a:lnTo>
                  <a:lnTo>
                    <a:pt x="55389" y="1079049"/>
                  </a:lnTo>
                  <a:lnTo>
                    <a:pt x="63536" y="1082851"/>
                  </a:lnTo>
                  <a:lnTo>
                    <a:pt x="72222" y="1086652"/>
                  </a:lnTo>
                  <a:lnTo>
                    <a:pt x="110238" y="1112716"/>
                  </a:lnTo>
                  <a:lnTo>
                    <a:pt x="125440" y="1135527"/>
                  </a:lnTo>
                  <a:lnTo>
                    <a:pt x="126528" y="1138784"/>
                  </a:lnTo>
                  <a:lnTo>
                    <a:pt x="127072" y="1142041"/>
                  </a:lnTo>
                  <a:lnTo>
                    <a:pt x="127615" y="1145300"/>
                  </a:lnTo>
                  <a:lnTo>
                    <a:pt x="127072" y="1150188"/>
                  </a:lnTo>
                  <a:lnTo>
                    <a:pt x="111322" y="1179514"/>
                  </a:lnTo>
                  <a:lnTo>
                    <a:pt x="110238" y="1181685"/>
                  </a:lnTo>
                  <a:lnTo>
                    <a:pt x="108607" y="1183859"/>
                  </a:lnTo>
                  <a:lnTo>
                    <a:pt x="108063" y="1186030"/>
                  </a:lnTo>
                  <a:lnTo>
                    <a:pt x="106980" y="1188201"/>
                  </a:lnTo>
                  <a:lnTo>
                    <a:pt x="105350" y="1192546"/>
                  </a:lnTo>
                  <a:lnTo>
                    <a:pt x="105350" y="1196892"/>
                  </a:lnTo>
                  <a:lnTo>
                    <a:pt x="105350" y="1200693"/>
                  </a:lnTo>
                  <a:lnTo>
                    <a:pt x="105892" y="1204495"/>
                  </a:lnTo>
                  <a:lnTo>
                    <a:pt x="106980" y="1208296"/>
                  </a:lnTo>
                  <a:lnTo>
                    <a:pt x="107519" y="1212098"/>
                  </a:lnTo>
                  <a:lnTo>
                    <a:pt x="107519" y="1215899"/>
                  </a:lnTo>
                  <a:lnTo>
                    <a:pt x="106980" y="1220241"/>
                  </a:lnTo>
                  <a:lnTo>
                    <a:pt x="104806" y="1226757"/>
                  </a:lnTo>
                  <a:lnTo>
                    <a:pt x="101547" y="1232733"/>
                  </a:lnTo>
                  <a:lnTo>
                    <a:pt x="98289" y="1238162"/>
                  </a:lnTo>
                  <a:lnTo>
                    <a:pt x="95032" y="1243594"/>
                  </a:lnTo>
                  <a:lnTo>
                    <a:pt x="87429" y="1253912"/>
                  </a:lnTo>
                  <a:lnTo>
                    <a:pt x="79824" y="1264230"/>
                  </a:lnTo>
                  <a:lnTo>
                    <a:pt x="76023" y="1269662"/>
                  </a:lnTo>
                  <a:lnTo>
                    <a:pt x="61361" y="1305503"/>
                  </a:lnTo>
                  <a:lnTo>
                    <a:pt x="60817" y="1312562"/>
                  </a:lnTo>
                  <a:lnTo>
                    <a:pt x="60817" y="1316904"/>
                  </a:lnTo>
                  <a:lnTo>
                    <a:pt x="67337" y="1332654"/>
                  </a:lnTo>
                  <a:lnTo>
                    <a:pt x="68964" y="1334284"/>
                  </a:lnTo>
                  <a:lnTo>
                    <a:pt x="71139" y="1335369"/>
                  </a:lnTo>
                  <a:lnTo>
                    <a:pt x="73852" y="1335912"/>
                  </a:lnTo>
                  <a:lnTo>
                    <a:pt x="76023" y="1336455"/>
                  </a:lnTo>
                  <a:lnTo>
                    <a:pt x="79282" y="1337000"/>
                  </a:lnTo>
                  <a:lnTo>
                    <a:pt x="85258" y="1336455"/>
                  </a:lnTo>
                  <a:lnTo>
                    <a:pt x="92861" y="1335912"/>
                  </a:lnTo>
                  <a:lnTo>
                    <a:pt x="94488" y="1340257"/>
                  </a:lnTo>
                  <a:lnTo>
                    <a:pt x="95575" y="1344059"/>
                  </a:lnTo>
                  <a:lnTo>
                    <a:pt x="96119" y="1347860"/>
                  </a:lnTo>
                  <a:lnTo>
                    <a:pt x="96119" y="1351661"/>
                  </a:lnTo>
                  <a:lnTo>
                    <a:pt x="96119" y="1358178"/>
                  </a:lnTo>
                  <a:lnTo>
                    <a:pt x="95575" y="1364694"/>
                  </a:lnTo>
                  <a:lnTo>
                    <a:pt x="95575" y="1366325"/>
                  </a:lnTo>
                  <a:lnTo>
                    <a:pt x="96659" y="1368495"/>
                  </a:lnTo>
                  <a:lnTo>
                    <a:pt x="97745" y="1370126"/>
                  </a:lnTo>
                  <a:lnTo>
                    <a:pt x="98833" y="1372297"/>
                  </a:lnTo>
                  <a:lnTo>
                    <a:pt x="126528" y="1386416"/>
                  </a:lnTo>
                  <a:lnTo>
                    <a:pt x="130330" y="1387503"/>
                  </a:lnTo>
                  <a:lnTo>
                    <a:pt x="134675" y="1387503"/>
                  </a:lnTo>
                  <a:lnTo>
                    <a:pt x="139019" y="1388047"/>
                  </a:lnTo>
                  <a:lnTo>
                    <a:pt x="144449" y="1387503"/>
                  </a:lnTo>
                  <a:lnTo>
                    <a:pt x="149337" y="1386416"/>
                  </a:lnTo>
                  <a:lnTo>
                    <a:pt x="154226" y="1385332"/>
                  </a:lnTo>
                  <a:lnTo>
                    <a:pt x="159111" y="1383701"/>
                  </a:lnTo>
                  <a:lnTo>
                    <a:pt x="164000" y="1382071"/>
                  </a:lnTo>
                  <a:lnTo>
                    <a:pt x="169429" y="1380444"/>
                  </a:lnTo>
                  <a:lnTo>
                    <a:pt x="174318" y="1379900"/>
                  </a:lnTo>
                  <a:lnTo>
                    <a:pt x="179746" y="1379356"/>
                  </a:lnTo>
                  <a:lnTo>
                    <a:pt x="183548" y="1379356"/>
                  </a:lnTo>
                  <a:lnTo>
                    <a:pt x="187349" y="1379900"/>
                  </a:lnTo>
                  <a:lnTo>
                    <a:pt x="190068" y="1380444"/>
                  </a:lnTo>
                  <a:lnTo>
                    <a:pt x="193326" y="1381531"/>
                  </a:lnTo>
                  <a:lnTo>
                    <a:pt x="196041" y="1382071"/>
                  </a:lnTo>
                  <a:lnTo>
                    <a:pt x="198211" y="1383701"/>
                  </a:lnTo>
                  <a:lnTo>
                    <a:pt x="200385" y="1384786"/>
                  </a:lnTo>
                  <a:lnTo>
                    <a:pt x="202555" y="1386416"/>
                  </a:lnTo>
                  <a:lnTo>
                    <a:pt x="215044" y="1412484"/>
                  </a:lnTo>
                  <a:lnTo>
                    <a:pt x="218845" y="1420627"/>
                  </a:lnTo>
                  <a:lnTo>
                    <a:pt x="229711" y="1430405"/>
                  </a:lnTo>
                  <a:lnTo>
                    <a:pt x="231882" y="1431492"/>
                  </a:lnTo>
                  <a:lnTo>
                    <a:pt x="237854" y="1431492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081795" y="2252651"/>
              <a:ext cx="2311552" cy="313286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21145" y="4201896"/>
              <a:ext cx="749725" cy="1159189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718119" y="3161949"/>
              <a:ext cx="1647393" cy="935993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450057" y="2108421"/>
              <a:ext cx="1152670" cy="167454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28782" y="0"/>
                  </a:moveTo>
                  <a:lnTo>
                    <a:pt x="0" y="23893"/>
                  </a:lnTo>
                  <a:lnTo>
                    <a:pt x="0" y="29326"/>
                  </a:lnTo>
                  <a:lnTo>
                    <a:pt x="543" y="32040"/>
                  </a:lnTo>
                  <a:lnTo>
                    <a:pt x="5433" y="38556"/>
                  </a:lnTo>
                  <a:lnTo>
                    <a:pt x="8146" y="40187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4758" y="20091"/>
                  </a:lnTo>
                  <a:lnTo>
                    <a:pt x="33127" y="20091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80" y="6516"/>
                  </a:lnTo>
                  <a:lnTo>
                    <a:pt x="2878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34758" y="20091"/>
                  </a:moveTo>
                  <a:lnTo>
                    <a:pt x="33127" y="20091"/>
                  </a:lnTo>
                  <a:lnTo>
                    <a:pt x="32040" y="19549"/>
                  </a:lnTo>
                  <a:lnTo>
                    <a:pt x="30957" y="19008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38" y="7060"/>
                  </a:lnTo>
                  <a:lnTo>
                    <a:pt x="28782" y="0"/>
                  </a:lnTo>
                  <a:lnTo>
                    <a:pt x="24981" y="1628"/>
                  </a:lnTo>
                  <a:lnTo>
                    <a:pt x="0" y="23893"/>
                  </a:lnTo>
                  <a:lnTo>
                    <a:pt x="0" y="26068"/>
                  </a:lnTo>
                  <a:lnTo>
                    <a:pt x="0" y="29326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7472" y="24437"/>
                  </a:lnTo>
                  <a:lnTo>
                    <a:pt x="34758" y="2009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28782" y="0"/>
                  </a:moveTo>
                  <a:lnTo>
                    <a:pt x="0" y="23893"/>
                  </a:lnTo>
                  <a:lnTo>
                    <a:pt x="0" y="29326"/>
                  </a:lnTo>
                  <a:lnTo>
                    <a:pt x="543" y="32040"/>
                  </a:lnTo>
                  <a:lnTo>
                    <a:pt x="5433" y="38556"/>
                  </a:lnTo>
                  <a:lnTo>
                    <a:pt x="8146" y="40187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4758" y="20091"/>
                  </a:lnTo>
                  <a:lnTo>
                    <a:pt x="33127" y="20091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80" y="6516"/>
                  </a:lnTo>
                  <a:lnTo>
                    <a:pt x="2878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34758" y="20091"/>
                  </a:moveTo>
                  <a:lnTo>
                    <a:pt x="33127" y="20091"/>
                  </a:lnTo>
                  <a:lnTo>
                    <a:pt x="32040" y="19549"/>
                  </a:lnTo>
                  <a:lnTo>
                    <a:pt x="30957" y="19008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38" y="7060"/>
                  </a:lnTo>
                  <a:lnTo>
                    <a:pt x="28782" y="0"/>
                  </a:lnTo>
                  <a:lnTo>
                    <a:pt x="24981" y="1628"/>
                  </a:lnTo>
                  <a:lnTo>
                    <a:pt x="0" y="23893"/>
                  </a:lnTo>
                  <a:lnTo>
                    <a:pt x="0" y="26068"/>
                  </a:lnTo>
                  <a:lnTo>
                    <a:pt x="0" y="29326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7472" y="24437"/>
                  </a:lnTo>
                  <a:lnTo>
                    <a:pt x="34758" y="2009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370022" y="4444643"/>
              <a:ext cx="316369" cy="231651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977226" y="5771321"/>
              <a:ext cx="432039" cy="423894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086295" y="2254115"/>
              <a:ext cx="2105423" cy="2602315"/>
            </a:xfrm>
            <a:custGeom>
              <a:avLst/>
              <a:gdLst/>
              <a:ahLst/>
              <a:cxnLst/>
              <a:rect l="l" t="t" r="r" b="b"/>
              <a:pathLst>
                <a:path w="2105423" h="2602315">
                  <a:moveTo>
                    <a:pt x="2027221" y="1252284"/>
                  </a:moveTo>
                  <a:lnTo>
                    <a:pt x="2026677" y="1248482"/>
                  </a:lnTo>
                  <a:lnTo>
                    <a:pt x="2026137" y="1244680"/>
                  </a:lnTo>
                  <a:lnTo>
                    <a:pt x="2025594" y="1240879"/>
                  </a:lnTo>
                  <a:lnTo>
                    <a:pt x="2024506" y="1238164"/>
                  </a:lnTo>
                  <a:lnTo>
                    <a:pt x="2021793" y="1232190"/>
                  </a:lnTo>
                  <a:lnTo>
                    <a:pt x="2018534" y="1227304"/>
                  </a:lnTo>
                  <a:lnTo>
                    <a:pt x="2015276" y="1222958"/>
                  </a:lnTo>
                  <a:lnTo>
                    <a:pt x="2012558" y="1218613"/>
                  </a:lnTo>
                  <a:lnTo>
                    <a:pt x="2011475" y="1216442"/>
                  </a:lnTo>
                  <a:lnTo>
                    <a:pt x="2010387" y="1214268"/>
                  </a:lnTo>
                  <a:lnTo>
                    <a:pt x="2009844" y="1211554"/>
                  </a:lnTo>
                  <a:lnTo>
                    <a:pt x="2009844" y="1188745"/>
                  </a:lnTo>
                  <a:lnTo>
                    <a:pt x="2009300" y="1184946"/>
                  </a:lnTo>
                  <a:lnTo>
                    <a:pt x="1994637" y="1169740"/>
                  </a:lnTo>
                  <a:lnTo>
                    <a:pt x="1991380" y="1168109"/>
                  </a:lnTo>
                  <a:lnTo>
                    <a:pt x="1983776" y="1164852"/>
                  </a:lnTo>
                  <a:lnTo>
                    <a:pt x="1976717" y="1161050"/>
                  </a:lnTo>
                  <a:lnTo>
                    <a:pt x="1973459" y="1159422"/>
                  </a:lnTo>
                  <a:lnTo>
                    <a:pt x="1970744" y="1156705"/>
                  </a:lnTo>
                  <a:lnTo>
                    <a:pt x="1968030" y="1154534"/>
                  </a:lnTo>
                  <a:lnTo>
                    <a:pt x="1966399" y="1151275"/>
                  </a:lnTo>
                  <a:lnTo>
                    <a:pt x="1940876" y="1114891"/>
                  </a:lnTo>
                  <a:lnTo>
                    <a:pt x="1932733" y="1103486"/>
                  </a:lnTo>
                  <a:lnTo>
                    <a:pt x="1916983" y="1068188"/>
                  </a:lnTo>
                  <a:lnTo>
                    <a:pt x="1914268" y="1049180"/>
                  </a:lnTo>
                  <a:lnTo>
                    <a:pt x="1914268" y="1038319"/>
                  </a:lnTo>
                  <a:lnTo>
                    <a:pt x="1914268" y="1033434"/>
                  </a:lnTo>
                  <a:lnTo>
                    <a:pt x="1914812" y="1028544"/>
                  </a:lnTo>
                  <a:lnTo>
                    <a:pt x="1915895" y="1023656"/>
                  </a:lnTo>
                  <a:lnTo>
                    <a:pt x="1916983" y="1018228"/>
                  </a:lnTo>
                  <a:lnTo>
                    <a:pt x="1918613" y="1013338"/>
                  </a:lnTo>
                  <a:lnTo>
                    <a:pt x="1920784" y="1008454"/>
                  </a:lnTo>
                  <a:lnTo>
                    <a:pt x="1922955" y="1003565"/>
                  </a:lnTo>
                  <a:lnTo>
                    <a:pt x="1925129" y="998676"/>
                  </a:lnTo>
                  <a:lnTo>
                    <a:pt x="1927843" y="994335"/>
                  </a:lnTo>
                  <a:lnTo>
                    <a:pt x="1931101" y="989989"/>
                  </a:lnTo>
                  <a:lnTo>
                    <a:pt x="1933816" y="986188"/>
                  </a:lnTo>
                  <a:lnTo>
                    <a:pt x="1969657" y="968811"/>
                  </a:lnTo>
                  <a:lnTo>
                    <a:pt x="1971288" y="968267"/>
                  </a:lnTo>
                  <a:lnTo>
                    <a:pt x="1975089" y="954691"/>
                  </a:lnTo>
                  <a:lnTo>
                    <a:pt x="1974546" y="950346"/>
                  </a:lnTo>
                  <a:lnTo>
                    <a:pt x="1973459" y="947089"/>
                  </a:lnTo>
                  <a:lnTo>
                    <a:pt x="1972376" y="943830"/>
                  </a:lnTo>
                  <a:lnTo>
                    <a:pt x="1970201" y="941113"/>
                  </a:lnTo>
                  <a:lnTo>
                    <a:pt x="1968030" y="938398"/>
                  </a:lnTo>
                  <a:lnTo>
                    <a:pt x="1965856" y="936227"/>
                  </a:lnTo>
                  <a:lnTo>
                    <a:pt x="1963141" y="934596"/>
                  </a:lnTo>
                  <a:lnTo>
                    <a:pt x="1960427" y="932425"/>
                  </a:lnTo>
                  <a:lnTo>
                    <a:pt x="1954994" y="929168"/>
                  </a:lnTo>
                  <a:lnTo>
                    <a:pt x="1945764" y="917219"/>
                  </a:lnTo>
                  <a:lnTo>
                    <a:pt x="1946308" y="912874"/>
                  </a:lnTo>
                  <a:lnTo>
                    <a:pt x="1947395" y="909073"/>
                  </a:lnTo>
                  <a:lnTo>
                    <a:pt x="1949022" y="905814"/>
                  </a:lnTo>
                  <a:lnTo>
                    <a:pt x="1951736" y="903100"/>
                  </a:lnTo>
                  <a:lnTo>
                    <a:pt x="1957169" y="897668"/>
                  </a:lnTo>
                  <a:lnTo>
                    <a:pt x="1987578" y="872147"/>
                  </a:lnTo>
                  <a:lnTo>
                    <a:pt x="1993010" y="852595"/>
                  </a:lnTo>
                  <a:lnTo>
                    <a:pt x="1994098" y="848794"/>
                  </a:lnTo>
                  <a:lnTo>
                    <a:pt x="1995725" y="844992"/>
                  </a:lnTo>
                  <a:lnTo>
                    <a:pt x="1996812" y="843905"/>
                  </a:lnTo>
                  <a:lnTo>
                    <a:pt x="1997899" y="842821"/>
                  </a:lnTo>
                  <a:lnTo>
                    <a:pt x="1999527" y="842279"/>
                  </a:lnTo>
                  <a:lnTo>
                    <a:pt x="2001157" y="841734"/>
                  </a:lnTo>
                  <a:lnTo>
                    <a:pt x="2006043" y="842279"/>
                  </a:lnTo>
                  <a:lnTo>
                    <a:pt x="2009844" y="843365"/>
                  </a:lnTo>
                  <a:lnTo>
                    <a:pt x="2013102" y="844452"/>
                  </a:lnTo>
                  <a:lnTo>
                    <a:pt x="2015820" y="846080"/>
                  </a:lnTo>
                  <a:lnTo>
                    <a:pt x="2019078" y="847707"/>
                  </a:lnTo>
                  <a:lnTo>
                    <a:pt x="2022880" y="849338"/>
                  </a:lnTo>
                  <a:lnTo>
                    <a:pt x="2027221" y="850424"/>
                  </a:lnTo>
                  <a:lnTo>
                    <a:pt x="2032653" y="850424"/>
                  </a:lnTo>
                  <a:lnTo>
                    <a:pt x="2036999" y="850424"/>
                  </a:lnTo>
                  <a:lnTo>
                    <a:pt x="2061436" y="818386"/>
                  </a:lnTo>
                  <a:lnTo>
                    <a:pt x="2062519" y="810781"/>
                  </a:lnTo>
                  <a:lnTo>
                    <a:pt x="2064150" y="803178"/>
                  </a:lnTo>
                  <a:lnTo>
                    <a:pt x="2072840" y="773309"/>
                  </a:lnTo>
                  <a:lnTo>
                    <a:pt x="2074467" y="770051"/>
                  </a:lnTo>
                  <a:lnTo>
                    <a:pt x="2076638" y="766794"/>
                  </a:lnTo>
                  <a:lnTo>
                    <a:pt x="2078813" y="764623"/>
                  </a:lnTo>
                  <a:lnTo>
                    <a:pt x="2081527" y="761904"/>
                  </a:lnTo>
                  <a:lnTo>
                    <a:pt x="2084789" y="759734"/>
                  </a:lnTo>
                  <a:lnTo>
                    <a:pt x="2088043" y="758103"/>
                  </a:lnTo>
                  <a:lnTo>
                    <a:pt x="2087502" y="754846"/>
                  </a:lnTo>
                  <a:lnTo>
                    <a:pt x="2086415" y="752131"/>
                  </a:lnTo>
                  <a:lnTo>
                    <a:pt x="2085329" y="749416"/>
                  </a:lnTo>
                  <a:lnTo>
                    <a:pt x="2083701" y="746702"/>
                  </a:lnTo>
                  <a:lnTo>
                    <a:pt x="2082070" y="744528"/>
                  </a:lnTo>
                  <a:lnTo>
                    <a:pt x="2080439" y="742357"/>
                  </a:lnTo>
                  <a:lnTo>
                    <a:pt x="2079899" y="740182"/>
                  </a:lnTo>
                  <a:lnTo>
                    <a:pt x="2079356" y="738011"/>
                  </a:lnTo>
                  <a:lnTo>
                    <a:pt x="2078813" y="732583"/>
                  </a:lnTo>
                  <a:lnTo>
                    <a:pt x="2077725" y="728237"/>
                  </a:lnTo>
                  <a:lnTo>
                    <a:pt x="2075554" y="723892"/>
                  </a:lnTo>
                  <a:lnTo>
                    <a:pt x="2073383" y="720635"/>
                  </a:lnTo>
                  <a:lnTo>
                    <a:pt x="2070122" y="717377"/>
                  </a:lnTo>
                  <a:lnTo>
                    <a:pt x="2066864" y="714118"/>
                  </a:lnTo>
                  <a:lnTo>
                    <a:pt x="2063607" y="711401"/>
                  </a:lnTo>
                  <a:lnTo>
                    <a:pt x="2059804" y="708686"/>
                  </a:lnTo>
                  <a:lnTo>
                    <a:pt x="2052201" y="704340"/>
                  </a:lnTo>
                  <a:lnTo>
                    <a:pt x="2045145" y="699456"/>
                  </a:lnTo>
                  <a:lnTo>
                    <a:pt x="2041884" y="697282"/>
                  </a:lnTo>
                  <a:lnTo>
                    <a:pt x="2039169" y="694567"/>
                  </a:lnTo>
                  <a:lnTo>
                    <a:pt x="2036999" y="691853"/>
                  </a:lnTo>
                  <a:lnTo>
                    <a:pt x="2035912" y="688594"/>
                  </a:lnTo>
                  <a:lnTo>
                    <a:pt x="2035912" y="675019"/>
                  </a:lnTo>
                  <a:lnTo>
                    <a:pt x="2035912" y="658183"/>
                  </a:lnTo>
                  <a:lnTo>
                    <a:pt x="2035912" y="649495"/>
                  </a:lnTo>
                  <a:lnTo>
                    <a:pt x="2034824" y="641348"/>
                  </a:lnTo>
                  <a:lnTo>
                    <a:pt x="2033741" y="637547"/>
                  </a:lnTo>
                  <a:lnTo>
                    <a:pt x="2032653" y="634289"/>
                  </a:lnTo>
                  <a:lnTo>
                    <a:pt x="2031567" y="631030"/>
                  </a:lnTo>
                  <a:lnTo>
                    <a:pt x="2020705" y="620710"/>
                  </a:lnTo>
                  <a:lnTo>
                    <a:pt x="2015276" y="618539"/>
                  </a:lnTo>
                  <a:lnTo>
                    <a:pt x="1995181" y="596273"/>
                  </a:lnTo>
                  <a:lnTo>
                    <a:pt x="1995725" y="592471"/>
                  </a:lnTo>
                  <a:lnTo>
                    <a:pt x="1997356" y="588670"/>
                  </a:lnTo>
                  <a:lnTo>
                    <a:pt x="2000070" y="584868"/>
                  </a:lnTo>
                  <a:lnTo>
                    <a:pt x="2003328" y="581070"/>
                  </a:lnTo>
                  <a:lnTo>
                    <a:pt x="2006586" y="577268"/>
                  </a:lnTo>
                  <a:lnTo>
                    <a:pt x="2009844" y="574011"/>
                  </a:lnTo>
                  <a:lnTo>
                    <a:pt x="2013102" y="571836"/>
                  </a:lnTo>
                  <a:lnTo>
                    <a:pt x="2015276" y="570209"/>
                  </a:lnTo>
                  <a:lnTo>
                    <a:pt x="2001157" y="555546"/>
                  </a:lnTo>
                  <a:lnTo>
                    <a:pt x="1996812" y="552828"/>
                  </a:lnTo>
                  <a:lnTo>
                    <a:pt x="1989209" y="538169"/>
                  </a:lnTo>
                  <a:lnTo>
                    <a:pt x="1989752" y="532737"/>
                  </a:lnTo>
                  <a:lnTo>
                    <a:pt x="2003872" y="513185"/>
                  </a:lnTo>
                  <a:lnTo>
                    <a:pt x="2008216" y="509930"/>
                  </a:lnTo>
                  <a:lnTo>
                    <a:pt x="2013102" y="507213"/>
                  </a:lnTo>
                  <a:lnTo>
                    <a:pt x="2022880" y="501785"/>
                  </a:lnTo>
                  <a:lnTo>
                    <a:pt x="2032109" y="496351"/>
                  </a:lnTo>
                  <a:lnTo>
                    <a:pt x="2036455" y="493094"/>
                  </a:lnTo>
                  <a:lnTo>
                    <a:pt x="2040800" y="489292"/>
                  </a:lnTo>
                  <a:lnTo>
                    <a:pt x="2044598" y="484947"/>
                  </a:lnTo>
                  <a:lnTo>
                    <a:pt x="2047316" y="480605"/>
                  </a:lnTo>
                  <a:lnTo>
                    <a:pt x="2048944" y="478430"/>
                  </a:lnTo>
                  <a:lnTo>
                    <a:pt x="2050030" y="476260"/>
                  </a:lnTo>
                  <a:lnTo>
                    <a:pt x="2050574" y="474086"/>
                  </a:lnTo>
                  <a:lnTo>
                    <a:pt x="2051118" y="471371"/>
                  </a:lnTo>
                  <a:lnTo>
                    <a:pt x="2052201" y="467026"/>
                  </a:lnTo>
                  <a:lnTo>
                    <a:pt x="2052201" y="463224"/>
                  </a:lnTo>
                  <a:lnTo>
                    <a:pt x="2053289" y="459967"/>
                  </a:lnTo>
                  <a:lnTo>
                    <a:pt x="2054920" y="456708"/>
                  </a:lnTo>
                  <a:lnTo>
                    <a:pt x="2056003" y="456165"/>
                  </a:lnTo>
                  <a:lnTo>
                    <a:pt x="2057634" y="455081"/>
                  </a:lnTo>
                  <a:lnTo>
                    <a:pt x="2059265" y="454537"/>
                  </a:lnTo>
                  <a:lnTo>
                    <a:pt x="2061979" y="454537"/>
                  </a:lnTo>
                  <a:lnTo>
                    <a:pt x="2070122" y="455081"/>
                  </a:lnTo>
                  <a:lnTo>
                    <a:pt x="2077186" y="455625"/>
                  </a:lnTo>
                  <a:lnTo>
                    <a:pt x="2080439" y="455625"/>
                  </a:lnTo>
                  <a:lnTo>
                    <a:pt x="2083158" y="455625"/>
                  </a:lnTo>
                  <a:lnTo>
                    <a:pt x="2085872" y="455625"/>
                  </a:lnTo>
                  <a:lnTo>
                    <a:pt x="2088043" y="454537"/>
                  </a:lnTo>
                  <a:lnTo>
                    <a:pt x="2088043" y="420324"/>
                  </a:lnTo>
                  <a:lnTo>
                    <a:pt x="2088586" y="417609"/>
                  </a:lnTo>
                  <a:lnTo>
                    <a:pt x="2089673" y="415438"/>
                  </a:lnTo>
                  <a:lnTo>
                    <a:pt x="2090761" y="413263"/>
                  </a:lnTo>
                  <a:lnTo>
                    <a:pt x="2093475" y="409462"/>
                  </a:lnTo>
                  <a:lnTo>
                    <a:pt x="2096733" y="405664"/>
                  </a:lnTo>
                  <a:lnTo>
                    <a:pt x="2099991" y="401319"/>
                  </a:lnTo>
                  <a:lnTo>
                    <a:pt x="2102709" y="397517"/>
                  </a:lnTo>
                  <a:lnTo>
                    <a:pt x="2103792" y="395343"/>
                  </a:lnTo>
                  <a:lnTo>
                    <a:pt x="2104880" y="393172"/>
                  </a:lnTo>
                  <a:lnTo>
                    <a:pt x="2105423" y="390458"/>
                  </a:lnTo>
                  <a:lnTo>
                    <a:pt x="2105423" y="388284"/>
                  </a:lnTo>
                  <a:lnTo>
                    <a:pt x="2105423" y="386657"/>
                  </a:lnTo>
                  <a:lnTo>
                    <a:pt x="2104880" y="384482"/>
                  </a:lnTo>
                  <a:lnTo>
                    <a:pt x="2103792" y="382855"/>
                  </a:lnTo>
                  <a:lnTo>
                    <a:pt x="2102709" y="381225"/>
                  </a:lnTo>
                  <a:lnTo>
                    <a:pt x="2099991" y="377422"/>
                  </a:lnTo>
                  <a:lnTo>
                    <a:pt x="2096190" y="374164"/>
                  </a:lnTo>
                  <a:lnTo>
                    <a:pt x="2089673" y="367105"/>
                  </a:lnTo>
                  <a:lnTo>
                    <a:pt x="2085329" y="362220"/>
                  </a:lnTo>
                  <a:lnTo>
                    <a:pt x="2082070" y="361676"/>
                  </a:lnTo>
                  <a:lnTo>
                    <a:pt x="2079899" y="361133"/>
                  </a:lnTo>
                  <a:lnTo>
                    <a:pt x="2059804" y="330180"/>
                  </a:lnTo>
                  <a:lnTo>
                    <a:pt x="2057634" y="325834"/>
                  </a:lnTo>
                  <a:lnTo>
                    <a:pt x="2054920" y="321490"/>
                  </a:lnTo>
                  <a:lnTo>
                    <a:pt x="2051118" y="317688"/>
                  </a:lnTo>
                  <a:lnTo>
                    <a:pt x="2048944" y="316060"/>
                  </a:lnTo>
                  <a:lnTo>
                    <a:pt x="2046773" y="314429"/>
                  </a:lnTo>
                  <a:lnTo>
                    <a:pt x="2044598" y="313343"/>
                  </a:lnTo>
                  <a:lnTo>
                    <a:pt x="2041344" y="312259"/>
                  </a:lnTo>
                  <a:lnTo>
                    <a:pt x="2038626" y="311172"/>
                  </a:lnTo>
                  <a:lnTo>
                    <a:pt x="2034824" y="310628"/>
                  </a:lnTo>
                  <a:lnTo>
                    <a:pt x="2031022" y="310084"/>
                  </a:lnTo>
                  <a:lnTo>
                    <a:pt x="2027221" y="310084"/>
                  </a:lnTo>
                  <a:lnTo>
                    <a:pt x="2001701" y="316060"/>
                  </a:lnTo>
                  <a:lnTo>
                    <a:pt x="1996812" y="317144"/>
                  </a:lnTo>
                  <a:lnTo>
                    <a:pt x="1991923" y="318231"/>
                  </a:lnTo>
                  <a:lnTo>
                    <a:pt x="1986494" y="318775"/>
                  </a:lnTo>
                  <a:lnTo>
                    <a:pt x="1982150" y="318231"/>
                  </a:lnTo>
                  <a:lnTo>
                    <a:pt x="1977804" y="318231"/>
                  </a:lnTo>
                  <a:lnTo>
                    <a:pt x="1974003" y="317144"/>
                  </a:lnTo>
                  <a:lnTo>
                    <a:pt x="1969657" y="316060"/>
                  </a:lnTo>
                  <a:lnTo>
                    <a:pt x="1962598" y="313887"/>
                  </a:lnTo>
                  <a:lnTo>
                    <a:pt x="1956082" y="310084"/>
                  </a:lnTo>
                  <a:lnTo>
                    <a:pt x="1950653" y="306827"/>
                  </a:lnTo>
                  <a:lnTo>
                    <a:pt x="1946308" y="303025"/>
                  </a:lnTo>
                  <a:lnTo>
                    <a:pt x="1945220" y="300854"/>
                  </a:lnTo>
                  <a:lnTo>
                    <a:pt x="1944134" y="299223"/>
                  </a:lnTo>
                  <a:lnTo>
                    <a:pt x="1943049" y="297053"/>
                  </a:lnTo>
                  <a:lnTo>
                    <a:pt x="1943049" y="295422"/>
                  </a:lnTo>
                  <a:lnTo>
                    <a:pt x="1943593" y="288906"/>
                  </a:lnTo>
                  <a:lnTo>
                    <a:pt x="1943593" y="282389"/>
                  </a:lnTo>
                  <a:lnTo>
                    <a:pt x="1943593" y="278588"/>
                  </a:lnTo>
                  <a:lnTo>
                    <a:pt x="1943049" y="274787"/>
                  </a:lnTo>
                  <a:lnTo>
                    <a:pt x="1941963" y="270985"/>
                  </a:lnTo>
                  <a:lnTo>
                    <a:pt x="1940336" y="266640"/>
                  </a:lnTo>
                  <a:lnTo>
                    <a:pt x="1932733" y="267183"/>
                  </a:lnTo>
                  <a:lnTo>
                    <a:pt x="1926757" y="267728"/>
                  </a:lnTo>
                  <a:lnTo>
                    <a:pt x="1923498" y="267183"/>
                  </a:lnTo>
                  <a:lnTo>
                    <a:pt x="1921327" y="266640"/>
                  </a:lnTo>
                  <a:lnTo>
                    <a:pt x="1918613" y="266097"/>
                  </a:lnTo>
                  <a:lnTo>
                    <a:pt x="1916439" y="265012"/>
                  </a:lnTo>
                  <a:lnTo>
                    <a:pt x="1914812" y="263382"/>
                  </a:lnTo>
                  <a:lnTo>
                    <a:pt x="1913181" y="261751"/>
                  </a:lnTo>
                  <a:lnTo>
                    <a:pt x="1911553" y="259581"/>
                  </a:lnTo>
                  <a:lnTo>
                    <a:pt x="1910466" y="257410"/>
                  </a:lnTo>
                  <a:lnTo>
                    <a:pt x="1909378" y="254695"/>
                  </a:lnTo>
                  <a:lnTo>
                    <a:pt x="1908836" y="251434"/>
                  </a:lnTo>
                  <a:lnTo>
                    <a:pt x="1908292" y="247632"/>
                  </a:lnTo>
                  <a:lnTo>
                    <a:pt x="1908292" y="243290"/>
                  </a:lnTo>
                  <a:lnTo>
                    <a:pt x="1919696" y="205818"/>
                  </a:lnTo>
                  <a:lnTo>
                    <a:pt x="1923498" y="200390"/>
                  </a:lnTo>
                  <a:lnTo>
                    <a:pt x="1927299" y="194958"/>
                  </a:lnTo>
                  <a:lnTo>
                    <a:pt x="1934904" y="184640"/>
                  </a:lnTo>
                  <a:lnTo>
                    <a:pt x="1942506" y="174322"/>
                  </a:lnTo>
                  <a:lnTo>
                    <a:pt x="1945764" y="168890"/>
                  </a:lnTo>
                  <a:lnTo>
                    <a:pt x="1949022" y="163461"/>
                  </a:lnTo>
                  <a:lnTo>
                    <a:pt x="1952280" y="157485"/>
                  </a:lnTo>
                  <a:lnTo>
                    <a:pt x="1954455" y="150969"/>
                  </a:lnTo>
                  <a:lnTo>
                    <a:pt x="1954994" y="146627"/>
                  </a:lnTo>
                  <a:lnTo>
                    <a:pt x="1954994" y="142826"/>
                  </a:lnTo>
                  <a:lnTo>
                    <a:pt x="1954455" y="139024"/>
                  </a:lnTo>
                  <a:lnTo>
                    <a:pt x="1953367" y="135223"/>
                  </a:lnTo>
                  <a:lnTo>
                    <a:pt x="1952824" y="131421"/>
                  </a:lnTo>
                  <a:lnTo>
                    <a:pt x="1952824" y="127620"/>
                  </a:lnTo>
                  <a:lnTo>
                    <a:pt x="1952824" y="123274"/>
                  </a:lnTo>
                  <a:lnTo>
                    <a:pt x="1954455" y="118929"/>
                  </a:lnTo>
                  <a:lnTo>
                    <a:pt x="1955538" y="116758"/>
                  </a:lnTo>
                  <a:lnTo>
                    <a:pt x="1956082" y="114587"/>
                  </a:lnTo>
                  <a:lnTo>
                    <a:pt x="1957712" y="112413"/>
                  </a:lnTo>
                  <a:lnTo>
                    <a:pt x="1958797" y="110242"/>
                  </a:lnTo>
                  <a:lnTo>
                    <a:pt x="1962058" y="106984"/>
                  </a:lnTo>
                  <a:lnTo>
                    <a:pt x="1965856" y="103183"/>
                  </a:lnTo>
                  <a:lnTo>
                    <a:pt x="1975089" y="76028"/>
                  </a:lnTo>
                  <a:lnTo>
                    <a:pt x="1974546" y="72769"/>
                  </a:lnTo>
                  <a:lnTo>
                    <a:pt x="1974003" y="69512"/>
                  </a:lnTo>
                  <a:lnTo>
                    <a:pt x="1972915" y="66255"/>
                  </a:lnTo>
                  <a:lnTo>
                    <a:pt x="1971832" y="62996"/>
                  </a:lnTo>
                  <a:lnTo>
                    <a:pt x="1944134" y="32040"/>
                  </a:lnTo>
                  <a:lnTo>
                    <a:pt x="1911011" y="13579"/>
                  </a:lnTo>
                  <a:lnTo>
                    <a:pt x="1902864" y="9777"/>
                  </a:lnTo>
                  <a:lnTo>
                    <a:pt x="1894717" y="7060"/>
                  </a:lnTo>
                  <a:lnTo>
                    <a:pt x="1887113" y="5432"/>
                  </a:lnTo>
                  <a:lnTo>
                    <a:pt x="1880053" y="3801"/>
                  </a:lnTo>
                  <a:lnTo>
                    <a:pt x="1873538" y="3801"/>
                  </a:lnTo>
                  <a:lnTo>
                    <a:pt x="1869193" y="2715"/>
                  </a:lnTo>
                  <a:lnTo>
                    <a:pt x="1864847" y="1087"/>
                  </a:lnTo>
                  <a:lnTo>
                    <a:pt x="1862132" y="544"/>
                  </a:lnTo>
                  <a:lnTo>
                    <a:pt x="1858875" y="0"/>
                  </a:lnTo>
                  <a:lnTo>
                    <a:pt x="1855073" y="0"/>
                  </a:lnTo>
                  <a:lnTo>
                    <a:pt x="1850188" y="544"/>
                  </a:lnTo>
                  <a:lnTo>
                    <a:pt x="1852359" y="7060"/>
                  </a:lnTo>
                  <a:lnTo>
                    <a:pt x="1854530" y="13579"/>
                  </a:lnTo>
                  <a:lnTo>
                    <a:pt x="1875712" y="51591"/>
                  </a:lnTo>
                  <a:lnTo>
                    <a:pt x="1901236" y="80916"/>
                  </a:lnTo>
                  <a:lnTo>
                    <a:pt x="1908292" y="87433"/>
                  </a:lnTo>
                  <a:lnTo>
                    <a:pt x="1911553" y="93949"/>
                  </a:lnTo>
                  <a:lnTo>
                    <a:pt x="1914268" y="99381"/>
                  </a:lnTo>
                  <a:lnTo>
                    <a:pt x="1915895" y="103723"/>
                  </a:lnTo>
                  <a:lnTo>
                    <a:pt x="1916983" y="106984"/>
                  </a:lnTo>
                  <a:lnTo>
                    <a:pt x="1916983" y="109155"/>
                  </a:lnTo>
                  <a:lnTo>
                    <a:pt x="1915895" y="110242"/>
                  </a:lnTo>
                  <a:lnTo>
                    <a:pt x="1914268" y="110786"/>
                  </a:lnTo>
                  <a:lnTo>
                    <a:pt x="1912093" y="110242"/>
                  </a:lnTo>
                  <a:lnTo>
                    <a:pt x="1906121" y="107525"/>
                  </a:lnTo>
                  <a:lnTo>
                    <a:pt x="1897434" y="102096"/>
                  </a:lnTo>
                  <a:lnTo>
                    <a:pt x="1887656" y="95580"/>
                  </a:lnTo>
                  <a:lnTo>
                    <a:pt x="1875712" y="87977"/>
                  </a:lnTo>
                  <a:lnTo>
                    <a:pt x="1837153" y="65710"/>
                  </a:lnTo>
                  <a:lnTo>
                    <a:pt x="1823577" y="60825"/>
                  </a:lnTo>
                  <a:lnTo>
                    <a:pt x="1817605" y="58650"/>
                  </a:lnTo>
                  <a:lnTo>
                    <a:pt x="1811085" y="57563"/>
                  </a:lnTo>
                  <a:lnTo>
                    <a:pt x="1805113" y="57023"/>
                  </a:lnTo>
                  <a:lnTo>
                    <a:pt x="1799684" y="57023"/>
                  </a:lnTo>
                  <a:lnTo>
                    <a:pt x="1794252" y="58108"/>
                  </a:lnTo>
                  <a:lnTo>
                    <a:pt x="1789362" y="60278"/>
                  </a:lnTo>
                  <a:lnTo>
                    <a:pt x="1784478" y="62996"/>
                  </a:lnTo>
                  <a:lnTo>
                    <a:pt x="1780675" y="67341"/>
                  </a:lnTo>
                  <a:lnTo>
                    <a:pt x="1775243" y="72769"/>
                  </a:lnTo>
                  <a:lnTo>
                    <a:pt x="1770902" y="76028"/>
                  </a:lnTo>
                  <a:lnTo>
                    <a:pt x="1769271" y="77115"/>
                  </a:lnTo>
                  <a:lnTo>
                    <a:pt x="1767644" y="77659"/>
                  </a:lnTo>
                  <a:lnTo>
                    <a:pt x="1766014" y="77659"/>
                  </a:lnTo>
                  <a:lnTo>
                    <a:pt x="1764926" y="77659"/>
                  </a:lnTo>
                  <a:lnTo>
                    <a:pt x="1762212" y="76028"/>
                  </a:lnTo>
                  <a:lnTo>
                    <a:pt x="1760041" y="73314"/>
                  </a:lnTo>
                  <a:lnTo>
                    <a:pt x="1757322" y="69512"/>
                  </a:lnTo>
                  <a:lnTo>
                    <a:pt x="1754065" y="65167"/>
                  </a:lnTo>
                  <a:lnTo>
                    <a:pt x="1727457" y="40187"/>
                  </a:lnTo>
                  <a:lnTo>
                    <a:pt x="1723113" y="36928"/>
                  </a:lnTo>
                  <a:lnTo>
                    <a:pt x="1717679" y="34758"/>
                  </a:lnTo>
                  <a:lnTo>
                    <a:pt x="1711707" y="32040"/>
                  </a:lnTo>
                  <a:lnTo>
                    <a:pt x="1705192" y="29869"/>
                  </a:lnTo>
                  <a:lnTo>
                    <a:pt x="1666092" y="22266"/>
                  </a:lnTo>
                  <a:lnTo>
                    <a:pt x="1658488" y="22810"/>
                  </a:lnTo>
                  <a:lnTo>
                    <a:pt x="1650886" y="23352"/>
                  </a:lnTo>
                  <a:lnTo>
                    <a:pt x="1616132" y="35301"/>
                  </a:lnTo>
                  <a:lnTo>
                    <a:pt x="1609612" y="38556"/>
                  </a:lnTo>
                  <a:lnTo>
                    <a:pt x="1603639" y="42904"/>
                  </a:lnTo>
                  <a:lnTo>
                    <a:pt x="1597667" y="47246"/>
                  </a:lnTo>
                  <a:lnTo>
                    <a:pt x="1592239" y="51591"/>
                  </a:lnTo>
                  <a:lnTo>
                    <a:pt x="1560195" y="89063"/>
                  </a:lnTo>
                  <a:lnTo>
                    <a:pt x="1539559" y="133048"/>
                  </a:lnTo>
                  <a:lnTo>
                    <a:pt x="1537928" y="142826"/>
                  </a:lnTo>
                  <a:lnTo>
                    <a:pt x="1537388" y="147167"/>
                  </a:lnTo>
                  <a:lnTo>
                    <a:pt x="1536846" y="150969"/>
                  </a:lnTo>
                  <a:lnTo>
                    <a:pt x="1536846" y="156401"/>
                  </a:lnTo>
                  <a:lnTo>
                    <a:pt x="1536302" y="163461"/>
                  </a:lnTo>
                  <a:lnTo>
                    <a:pt x="1528699" y="202560"/>
                  </a:lnTo>
                  <a:lnTo>
                    <a:pt x="1510234" y="236771"/>
                  </a:lnTo>
                  <a:lnTo>
                    <a:pt x="1506432" y="240573"/>
                  </a:lnTo>
                  <a:lnTo>
                    <a:pt x="1502631" y="244375"/>
                  </a:lnTo>
                  <a:lnTo>
                    <a:pt x="1497745" y="247092"/>
                  </a:lnTo>
                  <a:lnTo>
                    <a:pt x="1493401" y="249807"/>
                  </a:lnTo>
                  <a:lnTo>
                    <a:pt x="1487968" y="251977"/>
                  </a:lnTo>
                  <a:lnTo>
                    <a:pt x="1482539" y="253064"/>
                  </a:lnTo>
                  <a:lnTo>
                    <a:pt x="1476567" y="254152"/>
                  </a:lnTo>
                  <a:lnTo>
                    <a:pt x="1470591" y="254152"/>
                  </a:lnTo>
                  <a:lnTo>
                    <a:pt x="1432578" y="243290"/>
                  </a:lnTo>
                  <a:lnTo>
                    <a:pt x="1419543" y="246549"/>
                  </a:lnTo>
                  <a:lnTo>
                    <a:pt x="1377729" y="262838"/>
                  </a:lnTo>
                  <a:lnTo>
                    <a:pt x="1346233" y="281303"/>
                  </a:lnTo>
                  <a:lnTo>
                    <a:pt x="1339174" y="284560"/>
                  </a:lnTo>
                  <a:lnTo>
                    <a:pt x="1338086" y="284560"/>
                  </a:lnTo>
                  <a:lnTo>
                    <a:pt x="1337003" y="284560"/>
                  </a:lnTo>
                  <a:lnTo>
                    <a:pt x="1335915" y="284560"/>
                  </a:lnTo>
                  <a:lnTo>
                    <a:pt x="1335371" y="284017"/>
                  </a:lnTo>
                  <a:lnTo>
                    <a:pt x="1334285" y="281847"/>
                  </a:lnTo>
                  <a:lnTo>
                    <a:pt x="1334285" y="278045"/>
                  </a:lnTo>
                  <a:lnTo>
                    <a:pt x="1335371" y="268271"/>
                  </a:lnTo>
                  <a:lnTo>
                    <a:pt x="1337003" y="256866"/>
                  </a:lnTo>
                  <a:lnTo>
                    <a:pt x="1337542" y="250893"/>
                  </a:lnTo>
                  <a:lnTo>
                    <a:pt x="1338086" y="245461"/>
                  </a:lnTo>
                  <a:lnTo>
                    <a:pt x="1337542" y="240573"/>
                  </a:lnTo>
                  <a:lnTo>
                    <a:pt x="1336455" y="235687"/>
                  </a:lnTo>
                  <a:lnTo>
                    <a:pt x="1335371" y="234057"/>
                  </a:lnTo>
                  <a:lnTo>
                    <a:pt x="1333741" y="231886"/>
                  </a:lnTo>
                  <a:lnTo>
                    <a:pt x="1332114" y="230799"/>
                  </a:lnTo>
                  <a:lnTo>
                    <a:pt x="1329939" y="229171"/>
                  </a:lnTo>
                  <a:lnTo>
                    <a:pt x="1327226" y="228084"/>
                  </a:lnTo>
                  <a:lnTo>
                    <a:pt x="1324511" y="227541"/>
                  </a:lnTo>
                  <a:lnTo>
                    <a:pt x="1320709" y="227541"/>
                  </a:lnTo>
                  <a:lnTo>
                    <a:pt x="1316908" y="227541"/>
                  </a:lnTo>
                  <a:lnTo>
                    <a:pt x="1312562" y="227541"/>
                  </a:lnTo>
                  <a:lnTo>
                    <a:pt x="1307677" y="228628"/>
                  </a:lnTo>
                  <a:lnTo>
                    <a:pt x="1301702" y="229711"/>
                  </a:lnTo>
                  <a:lnTo>
                    <a:pt x="1295730" y="231342"/>
                  </a:lnTo>
                  <a:lnTo>
                    <a:pt x="1281610" y="236231"/>
                  </a:lnTo>
                  <a:lnTo>
                    <a:pt x="1264232" y="243290"/>
                  </a:lnTo>
                  <a:lnTo>
                    <a:pt x="1257173" y="246005"/>
                  </a:lnTo>
                  <a:lnTo>
                    <a:pt x="1230561" y="275870"/>
                  </a:lnTo>
                  <a:lnTo>
                    <a:pt x="1228391" y="286735"/>
                  </a:lnTo>
                  <a:lnTo>
                    <a:pt x="1228391" y="292707"/>
                  </a:lnTo>
                  <a:lnTo>
                    <a:pt x="1228391" y="298680"/>
                  </a:lnTo>
                  <a:lnTo>
                    <a:pt x="1229474" y="310628"/>
                  </a:lnTo>
                  <a:lnTo>
                    <a:pt x="1231649" y="323117"/>
                  </a:lnTo>
                  <a:lnTo>
                    <a:pt x="1237078" y="347014"/>
                  </a:lnTo>
                  <a:lnTo>
                    <a:pt x="1240879" y="367648"/>
                  </a:lnTo>
                  <a:lnTo>
                    <a:pt x="1240879" y="372538"/>
                  </a:lnTo>
                  <a:lnTo>
                    <a:pt x="1240879" y="376879"/>
                  </a:lnTo>
                  <a:lnTo>
                    <a:pt x="1240336" y="380681"/>
                  </a:lnTo>
                  <a:lnTo>
                    <a:pt x="1229474" y="393716"/>
                  </a:lnTo>
                  <a:lnTo>
                    <a:pt x="1228931" y="394800"/>
                  </a:lnTo>
                  <a:lnTo>
                    <a:pt x="1228391" y="394800"/>
                  </a:lnTo>
                  <a:lnTo>
                    <a:pt x="1227848" y="394260"/>
                  </a:lnTo>
                  <a:lnTo>
                    <a:pt x="1227848" y="393716"/>
                  </a:lnTo>
                  <a:lnTo>
                    <a:pt x="1226760" y="390998"/>
                  </a:lnTo>
                  <a:lnTo>
                    <a:pt x="1225673" y="386113"/>
                  </a:lnTo>
                  <a:lnTo>
                    <a:pt x="1223502" y="374164"/>
                  </a:lnTo>
                  <a:lnTo>
                    <a:pt x="1221332" y="359502"/>
                  </a:lnTo>
                  <a:lnTo>
                    <a:pt x="1220245" y="351902"/>
                  </a:lnTo>
                  <a:lnTo>
                    <a:pt x="1218614" y="344839"/>
                  </a:lnTo>
                  <a:lnTo>
                    <a:pt x="1210471" y="325834"/>
                  </a:lnTo>
                  <a:lnTo>
                    <a:pt x="1208839" y="325834"/>
                  </a:lnTo>
                  <a:lnTo>
                    <a:pt x="1207752" y="326378"/>
                  </a:lnTo>
                  <a:lnTo>
                    <a:pt x="1206668" y="327462"/>
                  </a:lnTo>
                  <a:lnTo>
                    <a:pt x="1197434" y="335609"/>
                  </a:lnTo>
                  <a:lnTo>
                    <a:pt x="1187117" y="343212"/>
                  </a:lnTo>
                  <a:lnTo>
                    <a:pt x="1176800" y="350815"/>
                  </a:lnTo>
                  <a:lnTo>
                    <a:pt x="1165939" y="358958"/>
                  </a:lnTo>
                  <a:lnTo>
                    <a:pt x="1163768" y="357874"/>
                  </a:lnTo>
                  <a:lnTo>
                    <a:pt x="1162681" y="356244"/>
                  </a:lnTo>
                  <a:lnTo>
                    <a:pt x="1161593" y="355157"/>
                  </a:lnTo>
                  <a:lnTo>
                    <a:pt x="1161050" y="353529"/>
                  </a:lnTo>
                  <a:lnTo>
                    <a:pt x="1160506" y="351902"/>
                  </a:lnTo>
                  <a:lnTo>
                    <a:pt x="1160506" y="350815"/>
                  </a:lnTo>
                  <a:lnTo>
                    <a:pt x="1161050" y="349185"/>
                  </a:lnTo>
                  <a:lnTo>
                    <a:pt x="1161593" y="347554"/>
                  </a:lnTo>
                  <a:lnTo>
                    <a:pt x="1163768" y="344299"/>
                  </a:lnTo>
                  <a:lnTo>
                    <a:pt x="1167026" y="341581"/>
                  </a:lnTo>
                  <a:lnTo>
                    <a:pt x="1170284" y="337782"/>
                  </a:lnTo>
                  <a:lnTo>
                    <a:pt x="1174085" y="334521"/>
                  </a:lnTo>
                  <a:lnTo>
                    <a:pt x="1177887" y="330720"/>
                  </a:lnTo>
                  <a:lnTo>
                    <a:pt x="1182228" y="327462"/>
                  </a:lnTo>
                  <a:lnTo>
                    <a:pt x="1185490" y="323117"/>
                  </a:lnTo>
                  <a:lnTo>
                    <a:pt x="1188205" y="319315"/>
                  </a:lnTo>
                  <a:lnTo>
                    <a:pt x="1190375" y="314974"/>
                  </a:lnTo>
                  <a:lnTo>
                    <a:pt x="1191462" y="310628"/>
                  </a:lnTo>
                  <a:lnTo>
                    <a:pt x="1191462" y="308457"/>
                  </a:lnTo>
                  <a:lnTo>
                    <a:pt x="1190918" y="306282"/>
                  </a:lnTo>
                  <a:lnTo>
                    <a:pt x="1190375" y="303569"/>
                  </a:lnTo>
                  <a:lnTo>
                    <a:pt x="1189287" y="301394"/>
                  </a:lnTo>
                  <a:lnTo>
                    <a:pt x="1183859" y="302481"/>
                  </a:lnTo>
                  <a:lnTo>
                    <a:pt x="1178431" y="304112"/>
                  </a:lnTo>
                  <a:lnTo>
                    <a:pt x="1124664" y="336696"/>
                  </a:lnTo>
                  <a:lnTo>
                    <a:pt x="1101858" y="353529"/>
                  </a:lnTo>
                  <a:lnTo>
                    <a:pt x="1090454" y="361133"/>
                  </a:lnTo>
                  <a:lnTo>
                    <a:pt x="1055156" y="381225"/>
                  </a:lnTo>
                  <a:lnTo>
                    <a:pt x="1024743" y="388828"/>
                  </a:lnTo>
                  <a:lnTo>
                    <a:pt x="1018771" y="389370"/>
                  </a:lnTo>
                  <a:lnTo>
                    <a:pt x="1012798" y="388828"/>
                  </a:lnTo>
                  <a:lnTo>
                    <a:pt x="1006283" y="388284"/>
                  </a:lnTo>
                  <a:lnTo>
                    <a:pt x="1017140" y="397517"/>
                  </a:lnTo>
                  <a:lnTo>
                    <a:pt x="1025287" y="405664"/>
                  </a:lnTo>
                  <a:lnTo>
                    <a:pt x="1035061" y="424125"/>
                  </a:lnTo>
                  <a:lnTo>
                    <a:pt x="1035061" y="426840"/>
                  </a:lnTo>
                  <a:lnTo>
                    <a:pt x="1034520" y="429014"/>
                  </a:lnTo>
                  <a:lnTo>
                    <a:pt x="1032347" y="433903"/>
                  </a:lnTo>
                  <a:lnTo>
                    <a:pt x="1029088" y="438787"/>
                  </a:lnTo>
                  <a:lnTo>
                    <a:pt x="1020402" y="449105"/>
                  </a:lnTo>
                  <a:lnTo>
                    <a:pt x="1010625" y="462684"/>
                  </a:lnTo>
                  <a:lnTo>
                    <a:pt x="1000851" y="487121"/>
                  </a:lnTo>
                  <a:lnTo>
                    <a:pt x="999219" y="493094"/>
                  </a:lnTo>
                  <a:lnTo>
                    <a:pt x="998136" y="499610"/>
                  </a:lnTo>
                  <a:lnTo>
                    <a:pt x="997592" y="506669"/>
                  </a:lnTo>
                  <a:lnTo>
                    <a:pt x="1002482" y="506669"/>
                  </a:lnTo>
                  <a:lnTo>
                    <a:pt x="1007366" y="506129"/>
                  </a:lnTo>
                  <a:lnTo>
                    <a:pt x="1011167" y="505586"/>
                  </a:lnTo>
                  <a:lnTo>
                    <a:pt x="1014969" y="504498"/>
                  </a:lnTo>
                  <a:lnTo>
                    <a:pt x="1018228" y="502867"/>
                  </a:lnTo>
                  <a:lnTo>
                    <a:pt x="1021485" y="501241"/>
                  </a:lnTo>
                  <a:lnTo>
                    <a:pt x="1024204" y="499610"/>
                  </a:lnTo>
                  <a:lnTo>
                    <a:pt x="1026918" y="497982"/>
                  </a:lnTo>
                  <a:lnTo>
                    <a:pt x="1034520" y="489836"/>
                  </a:lnTo>
                  <a:lnTo>
                    <a:pt x="1039406" y="483320"/>
                  </a:lnTo>
                  <a:lnTo>
                    <a:pt x="1040493" y="482776"/>
                  </a:lnTo>
                  <a:lnTo>
                    <a:pt x="1041037" y="481689"/>
                  </a:lnTo>
                  <a:lnTo>
                    <a:pt x="1042125" y="481689"/>
                  </a:lnTo>
                  <a:lnTo>
                    <a:pt x="1061672" y="538169"/>
                  </a:lnTo>
                  <a:lnTo>
                    <a:pt x="1073077" y="542511"/>
                  </a:lnTo>
                  <a:lnTo>
                    <a:pt x="1095343" y="556090"/>
                  </a:lnTo>
                  <a:lnTo>
                    <a:pt x="1097514" y="558261"/>
                  </a:lnTo>
                  <a:lnTo>
                    <a:pt x="1098601" y="560431"/>
                  </a:lnTo>
                  <a:lnTo>
                    <a:pt x="1099688" y="562062"/>
                  </a:lnTo>
                  <a:lnTo>
                    <a:pt x="1100228" y="564233"/>
                  </a:lnTo>
                  <a:lnTo>
                    <a:pt x="1100228" y="565864"/>
                  </a:lnTo>
                  <a:lnTo>
                    <a:pt x="1099688" y="567494"/>
                  </a:lnTo>
                  <a:lnTo>
                    <a:pt x="1077418" y="578352"/>
                  </a:lnTo>
                  <a:lnTo>
                    <a:pt x="1069276" y="578352"/>
                  </a:lnTo>
                  <a:lnTo>
                    <a:pt x="1060584" y="577268"/>
                  </a:lnTo>
                  <a:lnTo>
                    <a:pt x="1051354" y="575637"/>
                  </a:lnTo>
                  <a:lnTo>
                    <a:pt x="1041037" y="572924"/>
                  </a:lnTo>
                  <a:lnTo>
                    <a:pt x="1037776" y="576725"/>
                  </a:lnTo>
                  <a:lnTo>
                    <a:pt x="1035061" y="580527"/>
                  </a:lnTo>
                  <a:lnTo>
                    <a:pt x="1032890" y="583784"/>
                  </a:lnTo>
                  <a:lnTo>
                    <a:pt x="1031803" y="587586"/>
                  </a:lnTo>
                  <a:lnTo>
                    <a:pt x="1031259" y="591387"/>
                  </a:lnTo>
                  <a:lnTo>
                    <a:pt x="1031259" y="595189"/>
                  </a:lnTo>
                  <a:lnTo>
                    <a:pt x="1049724" y="628860"/>
                  </a:lnTo>
                  <a:lnTo>
                    <a:pt x="1053525" y="633745"/>
                  </a:lnTo>
                  <a:lnTo>
                    <a:pt x="1056783" y="638091"/>
                  </a:lnTo>
                  <a:lnTo>
                    <a:pt x="1057327" y="639718"/>
                  </a:lnTo>
                  <a:lnTo>
                    <a:pt x="1057871" y="640804"/>
                  </a:lnTo>
                  <a:lnTo>
                    <a:pt x="1057871" y="641892"/>
                  </a:lnTo>
                  <a:lnTo>
                    <a:pt x="1057327" y="642979"/>
                  </a:lnTo>
                  <a:lnTo>
                    <a:pt x="1055700" y="643519"/>
                  </a:lnTo>
                  <a:lnTo>
                    <a:pt x="1053525" y="643519"/>
                  </a:lnTo>
                  <a:lnTo>
                    <a:pt x="1050268" y="643519"/>
                  </a:lnTo>
                  <a:lnTo>
                    <a:pt x="1046466" y="642979"/>
                  </a:lnTo>
                  <a:lnTo>
                    <a:pt x="1036148" y="640804"/>
                  </a:lnTo>
                  <a:lnTo>
                    <a:pt x="1020942" y="636460"/>
                  </a:lnTo>
                  <a:lnTo>
                    <a:pt x="994335" y="636460"/>
                  </a:lnTo>
                  <a:lnTo>
                    <a:pt x="976958" y="635376"/>
                  </a:lnTo>
                  <a:lnTo>
                    <a:pt x="970438" y="635916"/>
                  </a:lnTo>
                  <a:lnTo>
                    <a:pt x="965552" y="636460"/>
                  </a:lnTo>
                  <a:lnTo>
                    <a:pt x="946544" y="657638"/>
                  </a:lnTo>
                  <a:lnTo>
                    <a:pt x="942743" y="665241"/>
                  </a:lnTo>
                  <a:lnTo>
                    <a:pt x="937315" y="675019"/>
                  </a:lnTo>
                  <a:lnTo>
                    <a:pt x="930795" y="686964"/>
                  </a:lnTo>
                  <a:lnTo>
                    <a:pt x="922108" y="700539"/>
                  </a:lnTo>
                  <a:lnTo>
                    <a:pt x="902013" y="711401"/>
                  </a:lnTo>
                  <a:lnTo>
                    <a:pt x="898215" y="712488"/>
                  </a:lnTo>
                  <a:lnTo>
                    <a:pt x="894413" y="712488"/>
                  </a:lnTo>
                  <a:lnTo>
                    <a:pt x="891151" y="712488"/>
                  </a:lnTo>
                  <a:lnTo>
                    <a:pt x="887350" y="711944"/>
                  </a:lnTo>
                  <a:lnTo>
                    <a:pt x="858571" y="697282"/>
                  </a:lnTo>
                  <a:lnTo>
                    <a:pt x="852052" y="694023"/>
                  </a:lnTo>
                  <a:lnTo>
                    <a:pt x="850968" y="693480"/>
                  </a:lnTo>
                  <a:lnTo>
                    <a:pt x="849881" y="694023"/>
                  </a:lnTo>
                  <a:lnTo>
                    <a:pt x="848794" y="694567"/>
                  </a:lnTo>
                  <a:lnTo>
                    <a:pt x="848251" y="695655"/>
                  </a:lnTo>
                  <a:lnTo>
                    <a:pt x="847167" y="699999"/>
                  </a:lnTo>
                  <a:lnTo>
                    <a:pt x="846623" y="705971"/>
                  </a:lnTo>
                  <a:lnTo>
                    <a:pt x="847707" y="713576"/>
                  </a:lnTo>
                  <a:lnTo>
                    <a:pt x="849881" y="722805"/>
                  </a:lnTo>
                  <a:lnTo>
                    <a:pt x="853139" y="733123"/>
                  </a:lnTo>
                  <a:lnTo>
                    <a:pt x="856941" y="744528"/>
                  </a:lnTo>
                  <a:lnTo>
                    <a:pt x="861286" y="756476"/>
                  </a:lnTo>
                  <a:lnTo>
                    <a:pt x="865087" y="768421"/>
                  </a:lnTo>
                  <a:lnTo>
                    <a:pt x="874862" y="809151"/>
                  </a:lnTo>
                  <a:lnTo>
                    <a:pt x="875405" y="814040"/>
                  </a:lnTo>
                  <a:lnTo>
                    <a:pt x="874862" y="818928"/>
                  </a:lnTo>
                  <a:lnTo>
                    <a:pt x="852595" y="839020"/>
                  </a:lnTo>
                  <a:lnTo>
                    <a:pt x="846623" y="839020"/>
                  </a:lnTo>
                  <a:lnTo>
                    <a:pt x="801547" y="826528"/>
                  </a:lnTo>
                  <a:lnTo>
                    <a:pt x="768421" y="806437"/>
                  </a:lnTo>
                  <a:lnTo>
                    <a:pt x="741270" y="768421"/>
                  </a:lnTo>
                  <a:lnTo>
                    <a:pt x="733667" y="723349"/>
                  </a:lnTo>
                  <a:lnTo>
                    <a:pt x="733127" y="721178"/>
                  </a:lnTo>
                  <a:lnTo>
                    <a:pt x="732039" y="719548"/>
                  </a:lnTo>
                  <a:lnTo>
                    <a:pt x="730952" y="717920"/>
                  </a:lnTo>
                  <a:lnTo>
                    <a:pt x="729865" y="716289"/>
                  </a:lnTo>
                  <a:lnTo>
                    <a:pt x="698368" y="707059"/>
                  </a:lnTo>
                  <a:lnTo>
                    <a:pt x="694024" y="705429"/>
                  </a:lnTo>
                  <a:lnTo>
                    <a:pt x="682079" y="692396"/>
                  </a:lnTo>
                  <a:lnTo>
                    <a:pt x="681536" y="689678"/>
                  </a:lnTo>
                  <a:lnTo>
                    <a:pt x="680991" y="686964"/>
                  </a:lnTo>
                  <a:lnTo>
                    <a:pt x="680991" y="683706"/>
                  </a:lnTo>
                  <a:lnTo>
                    <a:pt x="681536" y="679905"/>
                  </a:lnTo>
                  <a:lnTo>
                    <a:pt x="677190" y="675019"/>
                  </a:lnTo>
                  <a:lnTo>
                    <a:pt x="673932" y="669587"/>
                  </a:lnTo>
                  <a:lnTo>
                    <a:pt x="671761" y="664697"/>
                  </a:lnTo>
                  <a:lnTo>
                    <a:pt x="669587" y="659269"/>
                  </a:lnTo>
                  <a:lnTo>
                    <a:pt x="667960" y="653837"/>
                  </a:lnTo>
                  <a:lnTo>
                    <a:pt x="665785" y="648951"/>
                  </a:lnTo>
                  <a:lnTo>
                    <a:pt x="663614" y="644063"/>
                  </a:lnTo>
                  <a:lnTo>
                    <a:pt x="660357" y="639718"/>
                  </a:lnTo>
                  <a:lnTo>
                    <a:pt x="658183" y="638091"/>
                  </a:lnTo>
                  <a:lnTo>
                    <a:pt x="656012" y="635916"/>
                  </a:lnTo>
                  <a:lnTo>
                    <a:pt x="653297" y="634289"/>
                  </a:lnTo>
                  <a:lnTo>
                    <a:pt x="650579" y="632659"/>
                  </a:lnTo>
                  <a:lnTo>
                    <a:pt x="646778" y="631030"/>
                  </a:lnTo>
                  <a:lnTo>
                    <a:pt x="642979" y="629944"/>
                  </a:lnTo>
                  <a:lnTo>
                    <a:pt x="638633" y="628313"/>
                  </a:lnTo>
                  <a:lnTo>
                    <a:pt x="633745" y="627773"/>
                  </a:lnTo>
                  <a:lnTo>
                    <a:pt x="622341" y="626142"/>
                  </a:lnTo>
                  <a:lnTo>
                    <a:pt x="608221" y="625598"/>
                  </a:lnTo>
                  <a:lnTo>
                    <a:pt x="591387" y="626142"/>
                  </a:lnTo>
                  <a:lnTo>
                    <a:pt x="571296" y="627773"/>
                  </a:lnTo>
                  <a:lnTo>
                    <a:pt x="570749" y="633745"/>
                  </a:lnTo>
                  <a:lnTo>
                    <a:pt x="569122" y="638633"/>
                  </a:lnTo>
                  <a:lnTo>
                    <a:pt x="548487" y="657098"/>
                  </a:lnTo>
                  <a:lnTo>
                    <a:pt x="544686" y="658183"/>
                  </a:lnTo>
                  <a:lnTo>
                    <a:pt x="539797" y="658725"/>
                  </a:lnTo>
                  <a:lnTo>
                    <a:pt x="535456" y="658725"/>
                  </a:lnTo>
                  <a:lnTo>
                    <a:pt x="525678" y="658725"/>
                  </a:lnTo>
                  <a:lnTo>
                    <a:pt x="515360" y="658183"/>
                  </a:lnTo>
                  <a:lnTo>
                    <a:pt x="504498" y="657638"/>
                  </a:lnTo>
                  <a:lnTo>
                    <a:pt x="494182" y="656554"/>
                  </a:lnTo>
                  <a:lnTo>
                    <a:pt x="483864" y="656012"/>
                  </a:lnTo>
                  <a:lnTo>
                    <a:pt x="474090" y="656554"/>
                  </a:lnTo>
                  <a:lnTo>
                    <a:pt x="469201" y="657098"/>
                  </a:lnTo>
                  <a:lnTo>
                    <a:pt x="443677" y="671218"/>
                  </a:lnTo>
                  <a:lnTo>
                    <a:pt x="442046" y="672300"/>
                  </a:lnTo>
                  <a:lnTo>
                    <a:pt x="440962" y="673932"/>
                  </a:lnTo>
                  <a:lnTo>
                    <a:pt x="439875" y="675559"/>
                  </a:lnTo>
                  <a:lnTo>
                    <a:pt x="438789" y="677190"/>
                  </a:lnTo>
                  <a:lnTo>
                    <a:pt x="438248" y="680991"/>
                  </a:lnTo>
                  <a:lnTo>
                    <a:pt x="438789" y="684793"/>
                  </a:lnTo>
                  <a:lnTo>
                    <a:pt x="440419" y="689678"/>
                  </a:lnTo>
                  <a:lnTo>
                    <a:pt x="442590" y="694567"/>
                  </a:lnTo>
                  <a:lnTo>
                    <a:pt x="445304" y="699456"/>
                  </a:lnTo>
                  <a:lnTo>
                    <a:pt x="448566" y="704884"/>
                  </a:lnTo>
                  <a:lnTo>
                    <a:pt x="463224" y="725520"/>
                  </a:lnTo>
                  <a:lnTo>
                    <a:pt x="473002" y="740726"/>
                  </a:lnTo>
                  <a:lnTo>
                    <a:pt x="475173" y="746158"/>
                  </a:lnTo>
                  <a:lnTo>
                    <a:pt x="476261" y="751044"/>
                  </a:lnTo>
                  <a:lnTo>
                    <a:pt x="477344" y="755388"/>
                  </a:lnTo>
                  <a:lnTo>
                    <a:pt x="477892" y="759734"/>
                  </a:lnTo>
                  <a:lnTo>
                    <a:pt x="477344" y="763535"/>
                  </a:lnTo>
                  <a:lnTo>
                    <a:pt x="476804" y="766794"/>
                  </a:lnTo>
                  <a:lnTo>
                    <a:pt x="475717" y="770051"/>
                  </a:lnTo>
                  <a:lnTo>
                    <a:pt x="474090" y="773309"/>
                  </a:lnTo>
                  <a:lnTo>
                    <a:pt x="471916" y="776024"/>
                  </a:lnTo>
                  <a:lnTo>
                    <a:pt x="469201" y="778199"/>
                  </a:lnTo>
                  <a:lnTo>
                    <a:pt x="466486" y="780913"/>
                  </a:lnTo>
                  <a:lnTo>
                    <a:pt x="463224" y="782544"/>
                  </a:lnTo>
                  <a:lnTo>
                    <a:pt x="456169" y="786341"/>
                  </a:lnTo>
                  <a:lnTo>
                    <a:pt x="447478" y="789603"/>
                  </a:lnTo>
                  <a:lnTo>
                    <a:pt x="427927" y="794488"/>
                  </a:lnTo>
                  <a:lnTo>
                    <a:pt x="406748" y="798834"/>
                  </a:lnTo>
                  <a:lnTo>
                    <a:pt x="395887" y="801007"/>
                  </a:lnTo>
                  <a:lnTo>
                    <a:pt x="385569" y="803722"/>
                  </a:lnTo>
                  <a:lnTo>
                    <a:pt x="375253" y="806437"/>
                  </a:lnTo>
                  <a:lnTo>
                    <a:pt x="365478" y="810239"/>
                  </a:lnTo>
                  <a:lnTo>
                    <a:pt x="357874" y="813496"/>
                  </a:lnTo>
                  <a:lnTo>
                    <a:pt x="350815" y="815667"/>
                  </a:lnTo>
                  <a:lnTo>
                    <a:pt x="344299" y="817298"/>
                  </a:lnTo>
                  <a:lnTo>
                    <a:pt x="338323" y="818386"/>
                  </a:lnTo>
                  <a:lnTo>
                    <a:pt x="332895" y="818928"/>
                  </a:lnTo>
                  <a:lnTo>
                    <a:pt x="328006" y="818386"/>
                  </a:lnTo>
                  <a:lnTo>
                    <a:pt x="311716" y="810781"/>
                  </a:lnTo>
                  <a:lnTo>
                    <a:pt x="309542" y="808608"/>
                  </a:lnTo>
                  <a:lnTo>
                    <a:pt x="307371" y="805349"/>
                  </a:lnTo>
                  <a:lnTo>
                    <a:pt x="305740" y="802635"/>
                  </a:lnTo>
                  <a:lnTo>
                    <a:pt x="304656" y="799377"/>
                  </a:lnTo>
                  <a:lnTo>
                    <a:pt x="303569" y="796119"/>
                  </a:lnTo>
                  <a:lnTo>
                    <a:pt x="300310" y="782544"/>
                  </a:lnTo>
                  <a:lnTo>
                    <a:pt x="298140" y="771682"/>
                  </a:lnTo>
                  <a:lnTo>
                    <a:pt x="297593" y="769507"/>
                  </a:lnTo>
                  <a:lnTo>
                    <a:pt x="296509" y="767337"/>
                  </a:lnTo>
                  <a:lnTo>
                    <a:pt x="295966" y="766250"/>
                  </a:lnTo>
                  <a:lnTo>
                    <a:pt x="294338" y="765163"/>
                  </a:lnTo>
                  <a:lnTo>
                    <a:pt x="293251" y="764623"/>
                  </a:lnTo>
                  <a:lnTo>
                    <a:pt x="291621" y="764623"/>
                  </a:lnTo>
                  <a:lnTo>
                    <a:pt x="289450" y="765706"/>
                  </a:lnTo>
                  <a:lnTo>
                    <a:pt x="287275" y="766794"/>
                  </a:lnTo>
                  <a:lnTo>
                    <a:pt x="194414" y="786886"/>
                  </a:lnTo>
                  <a:lnTo>
                    <a:pt x="186815" y="793404"/>
                  </a:lnTo>
                  <a:lnTo>
                    <a:pt x="177581" y="800465"/>
                  </a:lnTo>
                  <a:lnTo>
                    <a:pt x="140651" y="821099"/>
                  </a:lnTo>
                  <a:lnTo>
                    <a:pt x="135767" y="822183"/>
                  </a:lnTo>
                  <a:lnTo>
                    <a:pt x="131421" y="822183"/>
                  </a:lnTo>
                  <a:lnTo>
                    <a:pt x="127620" y="821099"/>
                  </a:lnTo>
                  <a:lnTo>
                    <a:pt x="125989" y="820012"/>
                  </a:lnTo>
                  <a:lnTo>
                    <a:pt x="124361" y="818928"/>
                  </a:lnTo>
                  <a:lnTo>
                    <a:pt x="123274" y="817841"/>
                  </a:lnTo>
                  <a:lnTo>
                    <a:pt x="122188" y="815667"/>
                  </a:lnTo>
                  <a:lnTo>
                    <a:pt x="118385" y="810239"/>
                  </a:lnTo>
                  <a:lnTo>
                    <a:pt x="115127" y="805893"/>
                  </a:lnTo>
                  <a:lnTo>
                    <a:pt x="114045" y="804809"/>
                  </a:lnTo>
                  <a:lnTo>
                    <a:pt x="112413" y="804262"/>
                  </a:lnTo>
                  <a:lnTo>
                    <a:pt x="111326" y="803722"/>
                  </a:lnTo>
                  <a:lnTo>
                    <a:pt x="110242" y="803178"/>
                  </a:lnTo>
                  <a:lnTo>
                    <a:pt x="107525" y="804262"/>
                  </a:lnTo>
                  <a:lnTo>
                    <a:pt x="105354" y="805893"/>
                  </a:lnTo>
                  <a:lnTo>
                    <a:pt x="102639" y="808608"/>
                  </a:lnTo>
                  <a:lnTo>
                    <a:pt x="99381" y="811325"/>
                  </a:lnTo>
                  <a:lnTo>
                    <a:pt x="66255" y="827071"/>
                  </a:lnTo>
                  <a:lnTo>
                    <a:pt x="61909" y="827071"/>
                  </a:lnTo>
                  <a:lnTo>
                    <a:pt x="57023" y="826528"/>
                  </a:lnTo>
                  <a:lnTo>
                    <a:pt x="52135" y="825985"/>
                  </a:lnTo>
                  <a:lnTo>
                    <a:pt x="46703" y="824358"/>
                  </a:lnTo>
                  <a:lnTo>
                    <a:pt x="46159" y="832504"/>
                  </a:lnTo>
                  <a:lnTo>
                    <a:pt x="45619" y="838476"/>
                  </a:lnTo>
                  <a:lnTo>
                    <a:pt x="44532" y="843365"/>
                  </a:lnTo>
                  <a:lnTo>
                    <a:pt x="43444" y="847167"/>
                  </a:lnTo>
                  <a:lnTo>
                    <a:pt x="41817" y="853683"/>
                  </a:lnTo>
                  <a:lnTo>
                    <a:pt x="40731" y="859111"/>
                  </a:lnTo>
                  <a:lnTo>
                    <a:pt x="40187" y="863457"/>
                  </a:lnTo>
                  <a:lnTo>
                    <a:pt x="39103" y="867803"/>
                  </a:lnTo>
                  <a:lnTo>
                    <a:pt x="37472" y="871604"/>
                  </a:lnTo>
                  <a:lnTo>
                    <a:pt x="35841" y="876492"/>
                  </a:lnTo>
                  <a:lnTo>
                    <a:pt x="33128" y="880834"/>
                  </a:lnTo>
                  <a:lnTo>
                    <a:pt x="30957" y="886266"/>
                  </a:lnTo>
                  <a:lnTo>
                    <a:pt x="28782" y="892782"/>
                  </a:lnTo>
                  <a:lnTo>
                    <a:pt x="26068" y="899841"/>
                  </a:lnTo>
                  <a:lnTo>
                    <a:pt x="53762" y="929710"/>
                  </a:lnTo>
                  <a:lnTo>
                    <a:pt x="55393" y="937854"/>
                  </a:lnTo>
                  <a:lnTo>
                    <a:pt x="57023" y="942743"/>
                  </a:lnTo>
                  <a:lnTo>
                    <a:pt x="58652" y="947089"/>
                  </a:lnTo>
                  <a:lnTo>
                    <a:pt x="60825" y="952517"/>
                  </a:lnTo>
                  <a:lnTo>
                    <a:pt x="64080" y="957405"/>
                  </a:lnTo>
                  <a:lnTo>
                    <a:pt x="67341" y="963921"/>
                  </a:lnTo>
                  <a:lnTo>
                    <a:pt x="71143" y="969354"/>
                  </a:lnTo>
                  <a:lnTo>
                    <a:pt x="74944" y="974239"/>
                  </a:lnTo>
                  <a:lnTo>
                    <a:pt x="78746" y="979127"/>
                  </a:lnTo>
                  <a:lnTo>
                    <a:pt x="87433" y="987274"/>
                  </a:lnTo>
                  <a:lnTo>
                    <a:pt x="96667" y="994335"/>
                  </a:lnTo>
                  <a:lnTo>
                    <a:pt x="105898" y="1001394"/>
                  </a:lnTo>
                  <a:lnTo>
                    <a:pt x="115127" y="1008997"/>
                  </a:lnTo>
                  <a:lnTo>
                    <a:pt x="120017" y="1012798"/>
                  </a:lnTo>
                  <a:lnTo>
                    <a:pt x="124361" y="1017140"/>
                  </a:lnTo>
                  <a:lnTo>
                    <a:pt x="140651" y="1039406"/>
                  </a:lnTo>
                  <a:lnTo>
                    <a:pt x="142282" y="1043752"/>
                  </a:lnTo>
                  <a:lnTo>
                    <a:pt x="143910" y="1052441"/>
                  </a:lnTo>
                  <a:lnTo>
                    <a:pt x="144997" y="1062215"/>
                  </a:lnTo>
                  <a:lnTo>
                    <a:pt x="145541" y="1071446"/>
                  </a:lnTo>
                  <a:lnTo>
                    <a:pt x="147168" y="1081220"/>
                  </a:lnTo>
                  <a:lnTo>
                    <a:pt x="148254" y="1085565"/>
                  </a:lnTo>
                  <a:lnTo>
                    <a:pt x="149342" y="1090454"/>
                  </a:lnTo>
                  <a:lnTo>
                    <a:pt x="151513" y="1094799"/>
                  </a:lnTo>
                  <a:lnTo>
                    <a:pt x="153688" y="1099141"/>
                  </a:lnTo>
                  <a:lnTo>
                    <a:pt x="158028" y="1102942"/>
                  </a:lnTo>
                  <a:lnTo>
                    <a:pt x="162918" y="1106744"/>
                  </a:lnTo>
                  <a:lnTo>
                    <a:pt x="168890" y="1110005"/>
                  </a:lnTo>
                  <a:lnTo>
                    <a:pt x="174322" y="1113807"/>
                  </a:lnTo>
                  <a:lnTo>
                    <a:pt x="188441" y="1132811"/>
                  </a:lnTo>
                  <a:lnTo>
                    <a:pt x="188441" y="1136613"/>
                  </a:lnTo>
                  <a:lnTo>
                    <a:pt x="188441" y="1142045"/>
                  </a:lnTo>
                  <a:lnTo>
                    <a:pt x="160203" y="1170824"/>
                  </a:lnTo>
                  <a:lnTo>
                    <a:pt x="152056" y="1175168"/>
                  </a:lnTo>
                  <a:lnTo>
                    <a:pt x="148254" y="1176799"/>
                  </a:lnTo>
                  <a:lnTo>
                    <a:pt x="144997" y="1178970"/>
                  </a:lnTo>
                  <a:lnTo>
                    <a:pt x="141739" y="1181145"/>
                  </a:lnTo>
                  <a:lnTo>
                    <a:pt x="139569" y="1183315"/>
                  </a:lnTo>
                  <a:lnTo>
                    <a:pt x="98837" y="1287038"/>
                  </a:lnTo>
                  <a:lnTo>
                    <a:pt x="99381" y="1292471"/>
                  </a:lnTo>
                  <a:lnTo>
                    <a:pt x="101008" y="1296812"/>
                  </a:lnTo>
                  <a:lnTo>
                    <a:pt x="103183" y="1301701"/>
                  </a:lnTo>
                  <a:lnTo>
                    <a:pt x="105898" y="1306046"/>
                  </a:lnTo>
                  <a:lnTo>
                    <a:pt x="108611" y="1310391"/>
                  </a:lnTo>
                  <a:lnTo>
                    <a:pt x="110786" y="1314733"/>
                  </a:lnTo>
                  <a:lnTo>
                    <a:pt x="112413" y="1319621"/>
                  </a:lnTo>
                  <a:lnTo>
                    <a:pt x="113501" y="1324511"/>
                  </a:lnTo>
                  <a:lnTo>
                    <a:pt x="112957" y="1329399"/>
                  </a:lnTo>
                  <a:lnTo>
                    <a:pt x="101008" y="1342431"/>
                  </a:lnTo>
                  <a:lnTo>
                    <a:pt x="97751" y="1342431"/>
                  </a:lnTo>
                  <a:lnTo>
                    <a:pt x="90690" y="1342431"/>
                  </a:lnTo>
                  <a:lnTo>
                    <a:pt x="82545" y="1342431"/>
                  </a:lnTo>
                  <a:lnTo>
                    <a:pt x="78746" y="1342431"/>
                  </a:lnTo>
                  <a:lnTo>
                    <a:pt x="74402" y="1342974"/>
                  </a:lnTo>
                  <a:lnTo>
                    <a:pt x="70600" y="1343518"/>
                  </a:lnTo>
                  <a:lnTo>
                    <a:pt x="66797" y="1345145"/>
                  </a:lnTo>
                  <a:lnTo>
                    <a:pt x="63540" y="1346233"/>
                  </a:lnTo>
                  <a:lnTo>
                    <a:pt x="60282" y="1348948"/>
                  </a:lnTo>
                  <a:lnTo>
                    <a:pt x="56481" y="1352206"/>
                  </a:lnTo>
                  <a:lnTo>
                    <a:pt x="52679" y="1355463"/>
                  </a:lnTo>
                  <a:lnTo>
                    <a:pt x="28238" y="1384788"/>
                  </a:lnTo>
                  <a:lnTo>
                    <a:pt x="0" y="1408685"/>
                  </a:lnTo>
                  <a:lnTo>
                    <a:pt x="8691" y="1422805"/>
                  </a:lnTo>
                  <a:lnTo>
                    <a:pt x="33128" y="1467333"/>
                  </a:lnTo>
                  <a:lnTo>
                    <a:pt x="53762" y="1514035"/>
                  </a:lnTo>
                  <a:lnTo>
                    <a:pt x="70056" y="1562912"/>
                  </a:lnTo>
                  <a:lnTo>
                    <a:pt x="80374" y="1614500"/>
                  </a:lnTo>
                  <a:lnTo>
                    <a:pt x="84175" y="1668806"/>
                  </a:lnTo>
                  <a:lnTo>
                    <a:pt x="83631" y="1673694"/>
                  </a:lnTo>
                  <a:lnTo>
                    <a:pt x="64624" y="1695961"/>
                  </a:lnTo>
                  <a:lnTo>
                    <a:pt x="57023" y="1701389"/>
                  </a:lnTo>
                  <a:lnTo>
                    <a:pt x="40731" y="1723655"/>
                  </a:lnTo>
                  <a:lnTo>
                    <a:pt x="54850" y="1725826"/>
                  </a:lnTo>
                  <a:lnTo>
                    <a:pt x="69512" y="1729628"/>
                  </a:lnTo>
                  <a:lnTo>
                    <a:pt x="86889" y="1743747"/>
                  </a:lnTo>
                  <a:lnTo>
                    <a:pt x="87977" y="1747005"/>
                  </a:lnTo>
                  <a:lnTo>
                    <a:pt x="88520" y="1750263"/>
                  </a:lnTo>
                  <a:lnTo>
                    <a:pt x="88520" y="1753525"/>
                  </a:lnTo>
                  <a:lnTo>
                    <a:pt x="88520" y="1756782"/>
                  </a:lnTo>
                  <a:lnTo>
                    <a:pt x="87433" y="1762754"/>
                  </a:lnTo>
                  <a:lnTo>
                    <a:pt x="85802" y="1768727"/>
                  </a:lnTo>
                  <a:lnTo>
                    <a:pt x="84175" y="1775243"/>
                  </a:lnTo>
                  <a:lnTo>
                    <a:pt x="83087" y="1781763"/>
                  </a:lnTo>
                  <a:lnTo>
                    <a:pt x="83087" y="1785021"/>
                  </a:lnTo>
                  <a:lnTo>
                    <a:pt x="83087" y="1788822"/>
                  </a:lnTo>
                  <a:lnTo>
                    <a:pt x="83631" y="1792081"/>
                  </a:lnTo>
                  <a:lnTo>
                    <a:pt x="84175" y="1795883"/>
                  </a:lnTo>
                  <a:lnTo>
                    <a:pt x="85802" y="1802942"/>
                  </a:lnTo>
                  <a:lnTo>
                    <a:pt x="114045" y="1843669"/>
                  </a:lnTo>
                  <a:lnTo>
                    <a:pt x="118929" y="1849101"/>
                  </a:lnTo>
                  <a:lnTo>
                    <a:pt x="139024" y="1884399"/>
                  </a:lnTo>
                  <a:lnTo>
                    <a:pt x="139569" y="1891457"/>
                  </a:lnTo>
                  <a:lnTo>
                    <a:pt x="139024" y="1894172"/>
                  </a:lnTo>
                  <a:lnTo>
                    <a:pt x="138480" y="1896887"/>
                  </a:lnTo>
                  <a:lnTo>
                    <a:pt x="136850" y="1899062"/>
                  </a:lnTo>
                  <a:lnTo>
                    <a:pt x="135223" y="1901775"/>
                  </a:lnTo>
                  <a:lnTo>
                    <a:pt x="130878" y="1907208"/>
                  </a:lnTo>
                  <a:lnTo>
                    <a:pt x="126532" y="1913180"/>
                  </a:lnTo>
                  <a:lnTo>
                    <a:pt x="121648" y="1919156"/>
                  </a:lnTo>
                  <a:lnTo>
                    <a:pt x="117302" y="1926212"/>
                  </a:lnTo>
                  <a:lnTo>
                    <a:pt x="115671" y="1930014"/>
                  </a:lnTo>
                  <a:lnTo>
                    <a:pt x="114587" y="1934359"/>
                  </a:lnTo>
                  <a:lnTo>
                    <a:pt x="113501" y="1938705"/>
                  </a:lnTo>
                  <a:lnTo>
                    <a:pt x="113501" y="2009844"/>
                  </a:lnTo>
                  <a:lnTo>
                    <a:pt x="120017" y="2011475"/>
                  </a:lnTo>
                  <a:lnTo>
                    <a:pt x="126532" y="2012558"/>
                  </a:lnTo>
                  <a:lnTo>
                    <a:pt x="133048" y="2012558"/>
                  </a:lnTo>
                  <a:lnTo>
                    <a:pt x="139569" y="2012015"/>
                  </a:lnTo>
                  <a:lnTo>
                    <a:pt x="152600" y="2010931"/>
                  </a:lnTo>
                  <a:lnTo>
                    <a:pt x="165632" y="2009844"/>
                  </a:lnTo>
                  <a:lnTo>
                    <a:pt x="169434" y="2010387"/>
                  </a:lnTo>
                  <a:lnTo>
                    <a:pt x="173235" y="2010931"/>
                  </a:lnTo>
                  <a:lnTo>
                    <a:pt x="177037" y="2012015"/>
                  </a:lnTo>
                  <a:lnTo>
                    <a:pt x="180838" y="2013646"/>
                  </a:lnTo>
                  <a:lnTo>
                    <a:pt x="188985" y="2017447"/>
                  </a:lnTo>
                  <a:lnTo>
                    <a:pt x="200390" y="2021249"/>
                  </a:lnTo>
                  <a:lnTo>
                    <a:pt x="205818" y="2022880"/>
                  </a:lnTo>
                  <a:lnTo>
                    <a:pt x="211790" y="2023420"/>
                  </a:lnTo>
                  <a:lnTo>
                    <a:pt x="217767" y="2023962"/>
                  </a:lnTo>
                  <a:lnTo>
                    <a:pt x="224283" y="2023962"/>
                  </a:lnTo>
                  <a:lnTo>
                    <a:pt x="236775" y="2023420"/>
                  </a:lnTo>
                  <a:lnTo>
                    <a:pt x="248720" y="2022880"/>
                  </a:lnTo>
                  <a:lnTo>
                    <a:pt x="254152" y="2022880"/>
                  </a:lnTo>
                  <a:lnTo>
                    <a:pt x="270985" y="2028852"/>
                  </a:lnTo>
                  <a:lnTo>
                    <a:pt x="272616" y="2030479"/>
                  </a:lnTo>
                  <a:lnTo>
                    <a:pt x="273700" y="2032109"/>
                  </a:lnTo>
                  <a:lnTo>
                    <a:pt x="274244" y="2034280"/>
                  </a:lnTo>
                  <a:lnTo>
                    <a:pt x="275331" y="2036455"/>
                  </a:lnTo>
                  <a:lnTo>
                    <a:pt x="275331" y="2038626"/>
                  </a:lnTo>
                  <a:lnTo>
                    <a:pt x="275871" y="2041883"/>
                  </a:lnTo>
                  <a:lnTo>
                    <a:pt x="275331" y="2047316"/>
                  </a:lnTo>
                  <a:lnTo>
                    <a:pt x="273700" y="2052201"/>
                  </a:lnTo>
                  <a:lnTo>
                    <a:pt x="272073" y="2056546"/>
                  </a:lnTo>
                  <a:lnTo>
                    <a:pt x="269354" y="2060348"/>
                  </a:lnTo>
                  <a:lnTo>
                    <a:pt x="267184" y="2063605"/>
                  </a:lnTo>
                  <a:lnTo>
                    <a:pt x="264470" y="2067408"/>
                  </a:lnTo>
                  <a:lnTo>
                    <a:pt x="262838" y="2071209"/>
                  </a:lnTo>
                  <a:lnTo>
                    <a:pt x="261211" y="2076642"/>
                  </a:lnTo>
                  <a:lnTo>
                    <a:pt x="275331" y="2078813"/>
                  </a:lnTo>
                  <a:lnTo>
                    <a:pt x="287819" y="2082070"/>
                  </a:lnTo>
                  <a:lnTo>
                    <a:pt x="323117" y="2105423"/>
                  </a:lnTo>
                  <a:lnTo>
                    <a:pt x="326378" y="2109765"/>
                  </a:lnTo>
                  <a:lnTo>
                    <a:pt x="329093" y="2114654"/>
                  </a:lnTo>
                  <a:lnTo>
                    <a:pt x="331264" y="2119543"/>
                  </a:lnTo>
                  <a:lnTo>
                    <a:pt x="333438" y="2125515"/>
                  </a:lnTo>
                  <a:lnTo>
                    <a:pt x="336152" y="2129860"/>
                  </a:lnTo>
                  <a:lnTo>
                    <a:pt x="338323" y="2134202"/>
                  </a:lnTo>
                  <a:lnTo>
                    <a:pt x="339411" y="2138547"/>
                  </a:lnTo>
                  <a:lnTo>
                    <a:pt x="341038" y="2142349"/>
                  </a:lnTo>
                  <a:lnTo>
                    <a:pt x="342668" y="2151038"/>
                  </a:lnTo>
                  <a:lnTo>
                    <a:pt x="343755" y="2159185"/>
                  </a:lnTo>
                  <a:lnTo>
                    <a:pt x="344839" y="2167872"/>
                  </a:lnTo>
                  <a:lnTo>
                    <a:pt x="346470" y="2176562"/>
                  </a:lnTo>
                  <a:lnTo>
                    <a:pt x="348101" y="2180908"/>
                  </a:lnTo>
                  <a:lnTo>
                    <a:pt x="349729" y="2185249"/>
                  </a:lnTo>
                  <a:lnTo>
                    <a:pt x="351359" y="2190138"/>
                  </a:lnTo>
                  <a:lnTo>
                    <a:pt x="354073" y="2195027"/>
                  </a:lnTo>
                  <a:lnTo>
                    <a:pt x="382311" y="2209147"/>
                  </a:lnTo>
                  <a:lnTo>
                    <a:pt x="386113" y="2210773"/>
                  </a:lnTo>
                  <a:lnTo>
                    <a:pt x="388828" y="2212948"/>
                  </a:lnTo>
                  <a:lnTo>
                    <a:pt x="392085" y="2215119"/>
                  </a:lnTo>
                  <a:lnTo>
                    <a:pt x="394260" y="2217834"/>
                  </a:lnTo>
                  <a:lnTo>
                    <a:pt x="395887" y="2221091"/>
                  </a:lnTo>
                  <a:lnTo>
                    <a:pt x="396975" y="2224893"/>
                  </a:lnTo>
                  <a:lnTo>
                    <a:pt x="397517" y="2229781"/>
                  </a:lnTo>
                  <a:lnTo>
                    <a:pt x="397517" y="2243357"/>
                  </a:lnTo>
                  <a:lnTo>
                    <a:pt x="397517" y="2252047"/>
                  </a:lnTo>
                  <a:lnTo>
                    <a:pt x="397517" y="2257476"/>
                  </a:lnTo>
                  <a:lnTo>
                    <a:pt x="397517" y="2261278"/>
                  </a:lnTo>
                  <a:lnTo>
                    <a:pt x="397517" y="2268881"/>
                  </a:lnTo>
                  <a:lnTo>
                    <a:pt x="398606" y="2275940"/>
                  </a:lnTo>
                  <a:lnTo>
                    <a:pt x="417609" y="2310695"/>
                  </a:lnTo>
                  <a:lnTo>
                    <a:pt x="440419" y="2329158"/>
                  </a:lnTo>
                  <a:lnTo>
                    <a:pt x="446934" y="2333504"/>
                  </a:lnTo>
                  <a:lnTo>
                    <a:pt x="454539" y="2337305"/>
                  </a:lnTo>
                  <a:lnTo>
                    <a:pt x="462141" y="2341651"/>
                  </a:lnTo>
                  <a:lnTo>
                    <a:pt x="469745" y="2345452"/>
                  </a:lnTo>
                  <a:lnTo>
                    <a:pt x="468657" y="2353596"/>
                  </a:lnTo>
                  <a:lnTo>
                    <a:pt x="466486" y="2361199"/>
                  </a:lnTo>
                  <a:lnTo>
                    <a:pt x="464312" y="2368802"/>
                  </a:lnTo>
                  <a:lnTo>
                    <a:pt x="461598" y="2375862"/>
                  </a:lnTo>
                  <a:lnTo>
                    <a:pt x="459423" y="2383465"/>
                  </a:lnTo>
                  <a:lnTo>
                    <a:pt x="457252" y="2391068"/>
                  </a:lnTo>
                  <a:lnTo>
                    <a:pt x="456169" y="2399759"/>
                  </a:lnTo>
                  <a:lnTo>
                    <a:pt x="455625" y="2408989"/>
                  </a:lnTo>
                  <a:lnTo>
                    <a:pt x="455625" y="2429080"/>
                  </a:lnTo>
                  <a:lnTo>
                    <a:pt x="455625" y="2447001"/>
                  </a:lnTo>
                  <a:lnTo>
                    <a:pt x="455625" y="2552354"/>
                  </a:lnTo>
                  <a:lnTo>
                    <a:pt x="456169" y="2560501"/>
                  </a:lnTo>
                  <a:lnTo>
                    <a:pt x="483864" y="2590910"/>
                  </a:lnTo>
                  <a:lnTo>
                    <a:pt x="490379" y="2590910"/>
                  </a:lnTo>
                  <a:lnTo>
                    <a:pt x="495812" y="2590910"/>
                  </a:lnTo>
                  <a:lnTo>
                    <a:pt x="524590" y="2580593"/>
                  </a:lnTo>
                  <a:lnTo>
                    <a:pt x="528935" y="2577879"/>
                  </a:lnTo>
                  <a:lnTo>
                    <a:pt x="537082" y="2571363"/>
                  </a:lnTo>
                  <a:lnTo>
                    <a:pt x="544141" y="2564302"/>
                  </a:lnTo>
                  <a:lnTo>
                    <a:pt x="551744" y="2556699"/>
                  </a:lnTo>
                  <a:lnTo>
                    <a:pt x="558261" y="2549096"/>
                  </a:lnTo>
                  <a:lnTo>
                    <a:pt x="565321" y="2541493"/>
                  </a:lnTo>
                  <a:lnTo>
                    <a:pt x="571836" y="2533890"/>
                  </a:lnTo>
                  <a:lnTo>
                    <a:pt x="578896" y="2526830"/>
                  </a:lnTo>
                  <a:lnTo>
                    <a:pt x="585415" y="2520315"/>
                  </a:lnTo>
                  <a:lnTo>
                    <a:pt x="589217" y="2517600"/>
                  </a:lnTo>
                  <a:lnTo>
                    <a:pt x="593015" y="2514885"/>
                  </a:lnTo>
                  <a:lnTo>
                    <a:pt x="596817" y="2512712"/>
                  </a:lnTo>
                  <a:lnTo>
                    <a:pt x="600619" y="2510541"/>
                  </a:lnTo>
                  <a:lnTo>
                    <a:pt x="604964" y="2509453"/>
                  </a:lnTo>
                  <a:lnTo>
                    <a:pt x="608766" y="2507826"/>
                  </a:lnTo>
                  <a:lnTo>
                    <a:pt x="613110" y="2507283"/>
                  </a:lnTo>
                  <a:lnTo>
                    <a:pt x="617996" y="2507283"/>
                  </a:lnTo>
                  <a:lnTo>
                    <a:pt x="620170" y="2507283"/>
                  </a:lnTo>
                  <a:lnTo>
                    <a:pt x="636460" y="2523029"/>
                  </a:lnTo>
                  <a:lnTo>
                    <a:pt x="639178" y="2525747"/>
                  </a:lnTo>
                  <a:lnTo>
                    <a:pt x="659269" y="2538778"/>
                  </a:lnTo>
                  <a:lnTo>
                    <a:pt x="664159" y="2538778"/>
                  </a:lnTo>
                  <a:lnTo>
                    <a:pt x="665785" y="2531719"/>
                  </a:lnTo>
                  <a:lnTo>
                    <a:pt x="667960" y="2524659"/>
                  </a:lnTo>
                  <a:lnTo>
                    <a:pt x="689683" y="2487731"/>
                  </a:lnTo>
                  <a:lnTo>
                    <a:pt x="698368" y="2476326"/>
                  </a:lnTo>
                  <a:lnTo>
                    <a:pt x="706515" y="2463838"/>
                  </a:lnTo>
                  <a:lnTo>
                    <a:pt x="722806" y="2420393"/>
                  </a:lnTo>
                  <a:lnTo>
                    <a:pt x="728237" y="2382381"/>
                  </a:lnTo>
                  <a:lnTo>
                    <a:pt x="729865" y="2371516"/>
                  </a:lnTo>
                  <a:lnTo>
                    <a:pt x="731496" y="2361199"/>
                  </a:lnTo>
                  <a:lnTo>
                    <a:pt x="733127" y="2351969"/>
                  </a:lnTo>
                  <a:lnTo>
                    <a:pt x="735841" y="2343278"/>
                  </a:lnTo>
                  <a:lnTo>
                    <a:pt x="736925" y="2339476"/>
                  </a:lnTo>
                  <a:lnTo>
                    <a:pt x="739099" y="2335675"/>
                  </a:lnTo>
                  <a:lnTo>
                    <a:pt x="740726" y="2332417"/>
                  </a:lnTo>
                  <a:lnTo>
                    <a:pt x="743445" y="2329158"/>
                  </a:lnTo>
                  <a:lnTo>
                    <a:pt x="746158" y="2326445"/>
                  </a:lnTo>
                  <a:lnTo>
                    <a:pt x="748873" y="2323730"/>
                  </a:lnTo>
                  <a:lnTo>
                    <a:pt x="752675" y="2321016"/>
                  </a:lnTo>
                  <a:lnTo>
                    <a:pt x="790143" y="2311238"/>
                  </a:lnTo>
                  <a:lnTo>
                    <a:pt x="797746" y="2310695"/>
                  </a:lnTo>
                  <a:lnTo>
                    <a:pt x="806437" y="2310695"/>
                  </a:lnTo>
                  <a:lnTo>
                    <a:pt x="811865" y="2310695"/>
                  </a:lnTo>
                  <a:lnTo>
                    <a:pt x="817298" y="2311238"/>
                  </a:lnTo>
                  <a:lnTo>
                    <a:pt x="822187" y="2312326"/>
                  </a:lnTo>
                  <a:lnTo>
                    <a:pt x="826531" y="2313956"/>
                  </a:lnTo>
                  <a:lnTo>
                    <a:pt x="830873" y="2315583"/>
                  </a:lnTo>
                  <a:lnTo>
                    <a:pt x="860199" y="2349798"/>
                  </a:lnTo>
                  <a:lnTo>
                    <a:pt x="864001" y="2356857"/>
                  </a:lnTo>
                  <a:lnTo>
                    <a:pt x="890068" y="2385096"/>
                  </a:lnTo>
                  <a:lnTo>
                    <a:pt x="902556" y="2388353"/>
                  </a:lnTo>
                  <a:lnTo>
                    <a:pt x="907988" y="2388353"/>
                  </a:lnTo>
                  <a:lnTo>
                    <a:pt x="914504" y="2388353"/>
                  </a:lnTo>
                  <a:lnTo>
                    <a:pt x="919933" y="2386722"/>
                  </a:lnTo>
                  <a:lnTo>
                    <a:pt x="922108" y="2386182"/>
                  </a:lnTo>
                  <a:lnTo>
                    <a:pt x="924279" y="2385096"/>
                  </a:lnTo>
                  <a:lnTo>
                    <a:pt x="925909" y="2383465"/>
                  </a:lnTo>
                  <a:lnTo>
                    <a:pt x="927537" y="2381838"/>
                  </a:lnTo>
                  <a:lnTo>
                    <a:pt x="929710" y="2378579"/>
                  </a:lnTo>
                  <a:lnTo>
                    <a:pt x="931338" y="2374234"/>
                  </a:lnTo>
                  <a:lnTo>
                    <a:pt x="932969" y="2368802"/>
                  </a:lnTo>
                  <a:lnTo>
                    <a:pt x="934052" y="2362829"/>
                  </a:lnTo>
                  <a:lnTo>
                    <a:pt x="962838" y="2362829"/>
                  </a:lnTo>
                  <a:lnTo>
                    <a:pt x="966640" y="2365544"/>
                  </a:lnTo>
                  <a:lnTo>
                    <a:pt x="969354" y="2368259"/>
                  </a:lnTo>
                  <a:lnTo>
                    <a:pt x="984017" y="2402473"/>
                  </a:lnTo>
                  <a:lnTo>
                    <a:pt x="988902" y="2420393"/>
                  </a:lnTo>
                  <a:lnTo>
                    <a:pt x="991076" y="2424195"/>
                  </a:lnTo>
                  <a:lnTo>
                    <a:pt x="993247" y="2427996"/>
                  </a:lnTo>
                  <a:lnTo>
                    <a:pt x="996506" y="2431255"/>
                  </a:lnTo>
                  <a:lnTo>
                    <a:pt x="1026375" y="2455148"/>
                  </a:lnTo>
                  <a:lnTo>
                    <a:pt x="1035605" y="2461120"/>
                  </a:lnTo>
                  <a:lnTo>
                    <a:pt x="1043207" y="2467096"/>
                  </a:lnTo>
                  <a:lnTo>
                    <a:pt x="1049724" y="2472525"/>
                  </a:lnTo>
                  <a:lnTo>
                    <a:pt x="1054070" y="2476326"/>
                  </a:lnTo>
                  <a:lnTo>
                    <a:pt x="1057871" y="2480672"/>
                  </a:lnTo>
                  <a:lnTo>
                    <a:pt x="1061672" y="2485016"/>
                  </a:lnTo>
                  <a:lnTo>
                    <a:pt x="1064930" y="2489906"/>
                  </a:lnTo>
                  <a:lnTo>
                    <a:pt x="1071446" y="2499679"/>
                  </a:lnTo>
                  <a:lnTo>
                    <a:pt x="1076878" y="2509997"/>
                  </a:lnTo>
                  <a:lnTo>
                    <a:pt x="1087740" y="2531176"/>
                  </a:lnTo>
                  <a:lnTo>
                    <a:pt x="1098601" y="2552898"/>
                  </a:lnTo>
                  <a:lnTo>
                    <a:pt x="1104573" y="2562672"/>
                  </a:lnTo>
                  <a:lnTo>
                    <a:pt x="1132268" y="2590910"/>
                  </a:lnTo>
                  <a:lnTo>
                    <a:pt x="1169740" y="2602315"/>
                  </a:lnTo>
                  <a:lnTo>
                    <a:pt x="1177343" y="2602315"/>
                  </a:lnTo>
                  <a:lnTo>
                    <a:pt x="1182228" y="2595799"/>
                  </a:lnTo>
                  <a:lnTo>
                    <a:pt x="1187117" y="2589283"/>
                  </a:lnTo>
                  <a:lnTo>
                    <a:pt x="1193633" y="2582767"/>
                  </a:lnTo>
                  <a:lnTo>
                    <a:pt x="1200153" y="2577335"/>
                  </a:lnTo>
                  <a:lnTo>
                    <a:pt x="1203951" y="2574620"/>
                  </a:lnTo>
                  <a:lnTo>
                    <a:pt x="1208296" y="2572449"/>
                  </a:lnTo>
                  <a:lnTo>
                    <a:pt x="1212642" y="2570275"/>
                  </a:lnTo>
                  <a:lnTo>
                    <a:pt x="1216986" y="2568648"/>
                  </a:lnTo>
                  <a:lnTo>
                    <a:pt x="1221875" y="2567017"/>
                  </a:lnTo>
                  <a:lnTo>
                    <a:pt x="1227304" y="2565930"/>
                  </a:lnTo>
                  <a:lnTo>
                    <a:pt x="1232732" y="2565390"/>
                  </a:lnTo>
                  <a:lnTo>
                    <a:pt x="1238166" y="2564846"/>
                  </a:lnTo>
                  <a:lnTo>
                    <a:pt x="1351661" y="2564846"/>
                  </a:lnTo>
                  <a:lnTo>
                    <a:pt x="1358722" y="2564302"/>
                  </a:lnTo>
                  <a:lnTo>
                    <a:pt x="1366325" y="2562672"/>
                  </a:lnTo>
                  <a:lnTo>
                    <a:pt x="1373928" y="2560501"/>
                  </a:lnTo>
                  <a:lnTo>
                    <a:pt x="1380987" y="2557787"/>
                  </a:lnTo>
                  <a:lnTo>
                    <a:pt x="1389134" y="2555069"/>
                  </a:lnTo>
                  <a:lnTo>
                    <a:pt x="1397281" y="2552898"/>
                  </a:lnTo>
                  <a:lnTo>
                    <a:pt x="1401622" y="2551811"/>
                  </a:lnTo>
                  <a:lnTo>
                    <a:pt x="1405968" y="2551271"/>
                  </a:lnTo>
                  <a:lnTo>
                    <a:pt x="1410313" y="2550727"/>
                  </a:lnTo>
                  <a:lnTo>
                    <a:pt x="1415202" y="2550727"/>
                  </a:lnTo>
                  <a:lnTo>
                    <a:pt x="1420630" y="2550727"/>
                  </a:lnTo>
                  <a:lnTo>
                    <a:pt x="1425519" y="2551811"/>
                  </a:lnTo>
                  <a:lnTo>
                    <a:pt x="1457015" y="2572449"/>
                  </a:lnTo>
                  <a:lnTo>
                    <a:pt x="1465707" y="2577335"/>
                  </a:lnTo>
                  <a:lnTo>
                    <a:pt x="1470591" y="2579510"/>
                  </a:lnTo>
                  <a:lnTo>
                    <a:pt x="1476023" y="2581136"/>
                  </a:lnTo>
                  <a:lnTo>
                    <a:pt x="1481453" y="2581680"/>
                  </a:lnTo>
                  <a:lnTo>
                    <a:pt x="1487968" y="2582223"/>
                  </a:lnTo>
                  <a:lnTo>
                    <a:pt x="1494488" y="2582223"/>
                  </a:lnTo>
                  <a:lnTo>
                    <a:pt x="1501004" y="2581136"/>
                  </a:lnTo>
                  <a:lnTo>
                    <a:pt x="1507520" y="2580052"/>
                  </a:lnTo>
                  <a:lnTo>
                    <a:pt x="1513493" y="2578422"/>
                  </a:lnTo>
                  <a:lnTo>
                    <a:pt x="1524897" y="2574077"/>
                  </a:lnTo>
                  <a:lnTo>
                    <a:pt x="1536302" y="2569192"/>
                  </a:lnTo>
                  <a:lnTo>
                    <a:pt x="1547706" y="2564302"/>
                  </a:lnTo>
                  <a:lnTo>
                    <a:pt x="1560195" y="2560501"/>
                  </a:lnTo>
                  <a:lnTo>
                    <a:pt x="1566715" y="2558870"/>
                  </a:lnTo>
                  <a:lnTo>
                    <a:pt x="1573770" y="2557243"/>
                  </a:lnTo>
                  <a:lnTo>
                    <a:pt x="1581373" y="2556699"/>
                  </a:lnTo>
                  <a:lnTo>
                    <a:pt x="1588976" y="2556157"/>
                  </a:lnTo>
                  <a:lnTo>
                    <a:pt x="1596581" y="2556157"/>
                  </a:lnTo>
                  <a:lnTo>
                    <a:pt x="1603639" y="2555069"/>
                  </a:lnTo>
                  <a:lnTo>
                    <a:pt x="1610159" y="2553442"/>
                  </a:lnTo>
                  <a:lnTo>
                    <a:pt x="1616132" y="2550727"/>
                  </a:lnTo>
                  <a:lnTo>
                    <a:pt x="1622104" y="2548553"/>
                  </a:lnTo>
                  <a:lnTo>
                    <a:pt x="1627533" y="2545295"/>
                  </a:lnTo>
                  <a:lnTo>
                    <a:pt x="1632421" y="2541493"/>
                  </a:lnTo>
                  <a:lnTo>
                    <a:pt x="1637310" y="2537692"/>
                  </a:lnTo>
                  <a:lnTo>
                    <a:pt x="1646540" y="2529548"/>
                  </a:lnTo>
                  <a:lnTo>
                    <a:pt x="1654687" y="2520858"/>
                  </a:lnTo>
                  <a:lnTo>
                    <a:pt x="1662834" y="2512168"/>
                  </a:lnTo>
                  <a:lnTo>
                    <a:pt x="1702477" y="2492620"/>
                  </a:lnTo>
                  <a:lnTo>
                    <a:pt x="1712251" y="2490990"/>
                  </a:lnTo>
                  <a:lnTo>
                    <a:pt x="1721481" y="2488819"/>
                  </a:lnTo>
                  <a:lnTo>
                    <a:pt x="1753521" y="2468724"/>
                  </a:lnTo>
                  <a:lnTo>
                    <a:pt x="1761124" y="2462207"/>
                  </a:lnTo>
                  <a:lnTo>
                    <a:pt x="1767644" y="2455148"/>
                  </a:lnTo>
                  <a:lnTo>
                    <a:pt x="1779045" y="2441572"/>
                  </a:lnTo>
                  <a:lnTo>
                    <a:pt x="1789910" y="2427454"/>
                  </a:lnTo>
                  <a:lnTo>
                    <a:pt x="1795339" y="2420937"/>
                  </a:lnTo>
                  <a:lnTo>
                    <a:pt x="1829006" y="2391612"/>
                  </a:lnTo>
                  <a:lnTo>
                    <a:pt x="1847474" y="2382921"/>
                  </a:lnTo>
                  <a:lnTo>
                    <a:pt x="1845300" y="2366631"/>
                  </a:lnTo>
                  <a:lnTo>
                    <a:pt x="1843673" y="2350881"/>
                  </a:lnTo>
                  <a:lnTo>
                    <a:pt x="1842041" y="2335675"/>
                  </a:lnTo>
                  <a:lnTo>
                    <a:pt x="1840954" y="2320473"/>
                  </a:lnTo>
                  <a:lnTo>
                    <a:pt x="1839870" y="2306353"/>
                  </a:lnTo>
                  <a:lnTo>
                    <a:pt x="1839324" y="2292774"/>
                  </a:lnTo>
                  <a:lnTo>
                    <a:pt x="1838783" y="2279742"/>
                  </a:lnTo>
                  <a:lnTo>
                    <a:pt x="1838783" y="2267251"/>
                  </a:lnTo>
                  <a:lnTo>
                    <a:pt x="1838239" y="2263452"/>
                  </a:lnTo>
                  <a:lnTo>
                    <a:pt x="1837696" y="2260194"/>
                  </a:lnTo>
                  <a:lnTo>
                    <a:pt x="1837153" y="2256933"/>
                  </a:lnTo>
                  <a:lnTo>
                    <a:pt x="1835526" y="2254218"/>
                  </a:lnTo>
                  <a:lnTo>
                    <a:pt x="1833895" y="2252047"/>
                  </a:lnTo>
                  <a:lnTo>
                    <a:pt x="1832267" y="2249329"/>
                  </a:lnTo>
                  <a:lnTo>
                    <a:pt x="1830094" y="2247701"/>
                  </a:lnTo>
                  <a:lnTo>
                    <a:pt x="1827923" y="2245528"/>
                  </a:lnTo>
                  <a:lnTo>
                    <a:pt x="1822489" y="2242273"/>
                  </a:lnTo>
                  <a:lnTo>
                    <a:pt x="1816517" y="2239556"/>
                  </a:lnTo>
                  <a:lnTo>
                    <a:pt x="1810545" y="2237385"/>
                  </a:lnTo>
                  <a:lnTo>
                    <a:pt x="1804030" y="2235753"/>
                  </a:lnTo>
                  <a:lnTo>
                    <a:pt x="1790993" y="2232495"/>
                  </a:lnTo>
                  <a:lnTo>
                    <a:pt x="1780133" y="2228694"/>
                  </a:lnTo>
                  <a:lnTo>
                    <a:pt x="1769271" y="2217289"/>
                  </a:lnTo>
                  <a:lnTo>
                    <a:pt x="1769271" y="2215119"/>
                  </a:lnTo>
                  <a:lnTo>
                    <a:pt x="1769271" y="2211317"/>
                  </a:lnTo>
                  <a:lnTo>
                    <a:pt x="1770359" y="2207516"/>
                  </a:lnTo>
                  <a:lnTo>
                    <a:pt x="1771986" y="2204257"/>
                  </a:lnTo>
                  <a:lnTo>
                    <a:pt x="1774160" y="2201000"/>
                  </a:lnTo>
                  <a:lnTo>
                    <a:pt x="1779045" y="2195027"/>
                  </a:lnTo>
                  <a:lnTo>
                    <a:pt x="1783390" y="2189051"/>
                  </a:lnTo>
                  <a:lnTo>
                    <a:pt x="1783390" y="2145606"/>
                  </a:lnTo>
                  <a:lnTo>
                    <a:pt x="1771442" y="2143979"/>
                  </a:lnTo>
                  <a:lnTo>
                    <a:pt x="1761668" y="2142349"/>
                  </a:lnTo>
                  <a:lnTo>
                    <a:pt x="1753521" y="2141265"/>
                  </a:lnTo>
                  <a:lnTo>
                    <a:pt x="1746466" y="2139090"/>
                  </a:lnTo>
                  <a:lnTo>
                    <a:pt x="1743203" y="2138003"/>
                  </a:lnTo>
                  <a:lnTo>
                    <a:pt x="1740490" y="2136377"/>
                  </a:lnTo>
                  <a:lnTo>
                    <a:pt x="1737231" y="2134749"/>
                  </a:lnTo>
                  <a:lnTo>
                    <a:pt x="1734517" y="2132575"/>
                  </a:lnTo>
                  <a:lnTo>
                    <a:pt x="1728545" y="2127145"/>
                  </a:lnTo>
                  <a:lnTo>
                    <a:pt x="1722569" y="2119543"/>
                  </a:lnTo>
                  <a:lnTo>
                    <a:pt x="1730716" y="2113026"/>
                  </a:lnTo>
                  <a:lnTo>
                    <a:pt x="1740490" y="2105423"/>
                  </a:lnTo>
                  <a:lnTo>
                    <a:pt x="1744835" y="2101621"/>
                  </a:lnTo>
                  <a:lnTo>
                    <a:pt x="1748092" y="2096733"/>
                  </a:lnTo>
                  <a:lnTo>
                    <a:pt x="1749723" y="2094019"/>
                  </a:lnTo>
                  <a:lnTo>
                    <a:pt x="1750808" y="2091304"/>
                  </a:lnTo>
                  <a:lnTo>
                    <a:pt x="1751350" y="2088043"/>
                  </a:lnTo>
                  <a:lnTo>
                    <a:pt x="1751350" y="2084785"/>
                  </a:lnTo>
                  <a:lnTo>
                    <a:pt x="1744291" y="2044058"/>
                  </a:lnTo>
                  <a:lnTo>
                    <a:pt x="1741576" y="2034280"/>
                  </a:lnTo>
                  <a:lnTo>
                    <a:pt x="1739402" y="2023420"/>
                  </a:lnTo>
                  <a:lnTo>
                    <a:pt x="1737775" y="2012558"/>
                  </a:lnTo>
                  <a:lnTo>
                    <a:pt x="1737231" y="2001157"/>
                  </a:lnTo>
                  <a:lnTo>
                    <a:pt x="1737231" y="1991923"/>
                  </a:lnTo>
                  <a:lnTo>
                    <a:pt x="1745922" y="1956624"/>
                  </a:lnTo>
                  <a:lnTo>
                    <a:pt x="1748637" y="1951196"/>
                  </a:lnTo>
                  <a:lnTo>
                    <a:pt x="1785021" y="1920784"/>
                  </a:lnTo>
                  <a:lnTo>
                    <a:pt x="1802398" y="1911006"/>
                  </a:lnTo>
                  <a:lnTo>
                    <a:pt x="1806743" y="1908292"/>
                  </a:lnTo>
                  <a:lnTo>
                    <a:pt x="1810545" y="1905577"/>
                  </a:lnTo>
                  <a:lnTo>
                    <a:pt x="1814346" y="1902319"/>
                  </a:lnTo>
                  <a:lnTo>
                    <a:pt x="1817605" y="1898518"/>
                  </a:lnTo>
                  <a:lnTo>
                    <a:pt x="1820862" y="1894716"/>
                  </a:lnTo>
                  <a:lnTo>
                    <a:pt x="1824121" y="1890915"/>
                  </a:lnTo>
                  <a:lnTo>
                    <a:pt x="1832807" y="1853989"/>
                  </a:lnTo>
                  <a:lnTo>
                    <a:pt x="1833351" y="1848557"/>
                  </a:lnTo>
                  <a:lnTo>
                    <a:pt x="1859419" y="1831180"/>
                  </a:lnTo>
                  <a:lnTo>
                    <a:pt x="1868108" y="1831180"/>
                  </a:lnTo>
                  <a:lnTo>
                    <a:pt x="1872450" y="1830636"/>
                  </a:lnTo>
                  <a:lnTo>
                    <a:pt x="1907209" y="1807283"/>
                  </a:lnTo>
                  <a:lnTo>
                    <a:pt x="1911553" y="1777418"/>
                  </a:lnTo>
                  <a:lnTo>
                    <a:pt x="1911553" y="1766556"/>
                  </a:lnTo>
                  <a:lnTo>
                    <a:pt x="1911011" y="1755695"/>
                  </a:lnTo>
                  <a:lnTo>
                    <a:pt x="1911553" y="1752981"/>
                  </a:lnTo>
                  <a:lnTo>
                    <a:pt x="1921327" y="1741576"/>
                  </a:lnTo>
                  <a:lnTo>
                    <a:pt x="1925129" y="1738859"/>
                  </a:lnTo>
                  <a:lnTo>
                    <a:pt x="1928387" y="1736144"/>
                  </a:lnTo>
                  <a:lnTo>
                    <a:pt x="1929474" y="1735060"/>
                  </a:lnTo>
                  <a:lnTo>
                    <a:pt x="1930558" y="1733429"/>
                  </a:lnTo>
                  <a:lnTo>
                    <a:pt x="1931101" y="1731258"/>
                  </a:lnTo>
                  <a:lnTo>
                    <a:pt x="1931645" y="1729628"/>
                  </a:lnTo>
                  <a:lnTo>
                    <a:pt x="1920240" y="1691615"/>
                  </a:lnTo>
                  <a:lnTo>
                    <a:pt x="1901776" y="1670977"/>
                  </a:lnTo>
                  <a:lnTo>
                    <a:pt x="1893632" y="1663374"/>
                  </a:lnTo>
                  <a:lnTo>
                    <a:pt x="1884942" y="1656318"/>
                  </a:lnTo>
                  <a:lnTo>
                    <a:pt x="1876252" y="1648715"/>
                  </a:lnTo>
                  <a:lnTo>
                    <a:pt x="1868108" y="1641652"/>
                  </a:lnTo>
                  <a:lnTo>
                    <a:pt x="1859961" y="1634051"/>
                  </a:lnTo>
                  <a:lnTo>
                    <a:pt x="1852902" y="1625906"/>
                  </a:lnTo>
                  <a:lnTo>
                    <a:pt x="1850188" y="1621560"/>
                  </a:lnTo>
                  <a:lnTo>
                    <a:pt x="1846926" y="1617214"/>
                  </a:lnTo>
                  <a:lnTo>
                    <a:pt x="1844755" y="1612329"/>
                  </a:lnTo>
                  <a:lnTo>
                    <a:pt x="1842585" y="1607441"/>
                  </a:lnTo>
                  <a:lnTo>
                    <a:pt x="1840954" y="1602012"/>
                  </a:lnTo>
                  <a:lnTo>
                    <a:pt x="1839870" y="1596579"/>
                  </a:lnTo>
                  <a:lnTo>
                    <a:pt x="1838783" y="1591151"/>
                  </a:lnTo>
                  <a:lnTo>
                    <a:pt x="1838783" y="1585174"/>
                  </a:lnTo>
                  <a:lnTo>
                    <a:pt x="1838783" y="1578658"/>
                  </a:lnTo>
                  <a:lnTo>
                    <a:pt x="1839870" y="1573770"/>
                  </a:lnTo>
                  <a:lnTo>
                    <a:pt x="1839870" y="1571599"/>
                  </a:lnTo>
                  <a:lnTo>
                    <a:pt x="1839870" y="1568885"/>
                  </a:lnTo>
                  <a:lnTo>
                    <a:pt x="1839324" y="1566711"/>
                  </a:lnTo>
                  <a:lnTo>
                    <a:pt x="1838783" y="1564540"/>
                  </a:lnTo>
                  <a:lnTo>
                    <a:pt x="1845300" y="1548790"/>
                  </a:lnTo>
                  <a:lnTo>
                    <a:pt x="1851816" y="1534127"/>
                  </a:lnTo>
                  <a:lnTo>
                    <a:pt x="1854530" y="1526528"/>
                  </a:lnTo>
                  <a:lnTo>
                    <a:pt x="1856704" y="1518925"/>
                  </a:lnTo>
                  <a:lnTo>
                    <a:pt x="1858331" y="1510234"/>
                  </a:lnTo>
                  <a:lnTo>
                    <a:pt x="1858875" y="1501004"/>
                  </a:lnTo>
                  <a:lnTo>
                    <a:pt x="1858331" y="1494488"/>
                  </a:lnTo>
                  <a:lnTo>
                    <a:pt x="1848014" y="1456471"/>
                  </a:lnTo>
                  <a:lnTo>
                    <a:pt x="1834982" y="1424975"/>
                  </a:lnTo>
                  <a:lnTo>
                    <a:pt x="1829554" y="1410856"/>
                  </a:lnTo>
                  <a:lnTo>
                    <a:pt x="1827379" y="1404337"/>
                  </a:lnTo>
                  <a:lnTo>
                    <a:pt x="1825752" y="1398365"/>
                  </a:lnTo>
                  <a:lnTo>
                    <a:pt x="1824664" y="1392935"/>
                  </a:lnTo>
                  <a:lnTo>
                    <a:pt x="1824121" y="1388590"/>
                  </a:lnTo>
                  <a:lnTo>
                    <a:pt x="1824121" y="1384788"/>
                  </a:lnTo>
                  <a:lnTo>
                    <a:pt x="1857791" y="1362523"/>
                  </a:lnTo>
                  <a:lnTo>
                    <a:pt x="1864847" y="1362523"/>
                  </a:lnTo>
                  <a:lnTo>
                    <a:pt x="1877883" y="1362523"/>
                  </a:lnTo>
                  <a:lnTo>
                    <a:pt x="1888200" y="1362523"/>
                  </a:lnTo>
                  <a:lnTo>
                    <a:pt x="1896891" y="1362523"/>
                  </a:lnTo>
                  <a:lnTo>
                    <a:pt x="1905034" y="1362523"/>
                  </a:lnTo>
                  <a:lnTo>
                    <a:pt x="1910466" y="1364154"/>
                  </a:lnTo>
                  <a:lnTo>
                    <a:pt x="1920240" y="1366867"/>
                  </a:lnTo>
                  <a:lnTo>
                    <a:pt x="1926212" y="1367955"/>
                  </a:lnTo>
                  <a:lnTo>
                    <a:pt x="1932733" y="1368495"/>
                  </a:lnTo>
                  <a:lnTo>
                    <a:pt x="1935990" y="1367955"/>
                  </a:lnTo>
                  <a:lnTo>
                    <a:pt x="1939248" y="1367412"/>
                  </a:lnTo>
                  <a:lnTo>
                    <a:pt x="1942506" y="1366325"/>
                  </a:lnTo>
                  <a:lnTo>
                    <a:pt x="1945764" y="1365241"/>
                  </a:lnTo>
                  <a:lnTo>
                    <a:pt x="1950110" y="1362523"/>
                  </a:lnTo>
                  <a:lnTo>
                    <a:pt x="1953367" y="1359265"/>
                  </a:lnTo>
                  <a:lnTo>
                    <a:pt x="1956626" y="1355463"/>
                  </a:lnTo>
                  <a:lnTo>
                    <a:pt x="1959340" y="1350575"/>
                  </a:lnTo>
                  <a:lnTo>
                    <a:pt x="1964771" y="1340801"/>
                  </a:lnTo>
                  <a:lnTo>
                    <a:pt x="1970744" y="1330483"/>
                  </a:lnTo>
                  <a:lnTo>
                    <a:pt x="1973459" y="1325597"/>
                  </a:lnTo>
                  <a:lnTo>
                    <a:pt x="1977260" y="1320709"/>
                  </a:lnTo>
                  <a:lnTo>
                    <a:pt x="2004415" y="1304959"/>
                  </a:lnTo>
                  <a:lnTo>
                    <a:pt x="2008216" y="1304415"/>
                  </a:lnTo>
                  <a:lnTo>
                    <a:pt x="2012558" y="1304415"/>
                  </a:lnTo>
                  <a:lnTo>
                    <a:pt x="2019622" y="1304959"/>
                  </a:lnTo>
                  <a:lnTo>
                    <a:pt x="2024506" y="1305502"/>
                  </a:lnTo>
                  <a:lnTo>
                    <a:pt x="2027221" y="1306590"/>
                  </a:lnTo>
                  <a:lnTo>
                    <a:pt x="2029396" y="1307677"/>
                  </a:lnTo>
                  <a:lnTo>
                    <a:pt x="2031022" y="1308217"/>
                  </a:lnTo>
                  <a:lnTo>
                    <a:pt x="2033197" y="1308217"/>
                  </a:lnTo>
                  <a:lnTo>
                    <a:pt x="2036455" y="1307134"/>
                  </a:lnTo>
                  <a:lnTo>
                    <a:pt x="2048944" y="1285412"/>
                  </a:lnTo>
                  <a:lnTo>
                    <a:pt x="2048944" y="1276177"/>
                  </a:lnTo>
                  <a:lnTo>
                    <a:pt x="2047316" y="1259886"/>
                  </a:lnTo>
                  <a:lnTo>
                    <a:pt x="2047316" y="1252284"/>
                  </a:lnTo>
                  <a:lnTo>
                    <a:pt x="2027221" y="125228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081795" y="2252651"/>
              <a:ext cx="2114423" cy="260827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086295" y="2254115"/>
              <a:ext cx="2105423" cy="2602315"/>
            </a:xfrm>
            <a:custGeom>
              <a:avLst/>
              <a:gdLst/>
              <a:ahLst/>
              <a:cxnLst/>
              <a:rect l="l" t="t" r="r" b="b"/>
              <a:pathLst>
                <a:path w="2105423" h="2602315">
                  <a:moveTo>
                    <a:pt x="2027221" y="1252284"/>
                  </a:moveTo>
                  <a:lnTo>
                    <a:pt x="2026677" y="1248482"/>
                  </a:lnTo>
                  <a:lnTo>
                    <a:pt x="2026137" y="1244680"/>
                  </a:lnTo>
                  <a:lnTo>
                    <a:pt x="2025594" y="1240879"/>
                  </a:lnTo>
                  <a:lnTo>
                    <a:pt x="2024506" y="1238164"/>
                  </a:lnTo>
                  <a:lnTo>
                    <a:pt x="2021793" y="1232190"/>
                  </a:lnTo>
                  <a:lnTo>
                    <a:pt x="2018534" y="1227304"/>
                  </a:lnTo>
                  <a:lnTo>
                    <a:pt x="2015276" y="1222958"/>
                  </a:lnTo>
                  <a:lnTo>
                    <a:pt x="2012558" y="1218613"/>
                  </a:lnTo>
                  <a:lnTo>
                    <a:pt x="2011475" y="1216442"/>
                  </a:lnTo>
                  <a:lnTo>
                    <a:pt x="2010387" y="1214268"/>
                  </a:lnTo>
                  <a:lnTo>
                    <a:pt x="2009844" y="1211554"/>
                  </a:lnTo>
                  <a:lnTo>
                    <a:pt x="2009844" y="1188745"/>
                  </a:lnTo>
                  <a:lnTo>
                    <a:pt x="2009300" y="1184946"/>
                  </a:lnTo>
                  <a:lnTo>
                    <a:pt x="1994637" y="1169740"/>
                  </a:lnTo>
                  <a:lnTo>
                    <a:pt x="1991380" y="1168109"/>
                  </a:lnTo>
                  <a:lnTo>
                    <a:pt x="1983776" y="1164852"/>
                  </a:lnTo>
                  <a:lnTo>
                    <a:pt x="1976717" y="1161050"/>
                  </a:lnTo>
                  <a:lnTo>
                    <a:pt x="1973459" y="1159422"/>
                  </a:lnTo>
                  <a:lnTo>
                    <a:pt x="1970744" y="1156705"/>
                  </a:lnTo>
                  <a:lnTo>
                    <a:pt x="1968030" y="1154534"/>
                  </a:lnTo>
                  <a:lnTo>
                    <a:pt x="1966399" y="1151275"/>
                  </a:lnTo>
                  <a:lnTo>
                    <a:pt x="1940876" y="1114891"/>
                  </a:lnTo>
                  <a:lnTo>
                    <a:pt x="1932733" y="1103486"/>
                  </a:lnTo>
                  <a:lnTo>
                    <a:pt x="1916983" y="1068188"/>
                  </a:lnTo>
                  <a:lnTo>
                    <a:pt x="1914268" y="1049180"/>
                  </a:lnTo>
                  <a:lnTo>
                    <a:pt x="1914268" y="1038319"/>
                  </a:lnTo>
                  <a:lnTo>
                    <a:pt x="1914268" y="1033434"/>
                  </a:lnTo>
                  <a:lnTo>
                    <a:pt x="1914812" y="1028544"/>
                  </a:lnTo>
                  <a:lnTo>
                    <a:pt x="1915895" y="1023656"/>
                  </a:lnTo>
                  <a:lnTo>
                    <a:pt x="1916983" y="1018228"/>
                  </a:lnTo>
                  <a:lnTo>
                    <a:pt x="1918613" y="1013338"/>
                  </a:lnTo>
                  <a:lnTo>
                    <a:pt x="1920784" y="1008454"/>
                  </a:lnTo>
                  <a:lnTo>
                    <a:pt x="1922955" y="1003565"/>
                  </a:lnTo>
                  <a:lnTo>
                    <a:pt x="1925129" y="998676"/>
                  </a:lnTo>
                  <a:lnTo>
                    <a:pt x="1927843" y="994335"/>
                  </a:lnTo>
                  <a:lnTo>
                    <a:pt x="1931101" y="989989"/>
                  </a:lnTo>
                  <a:lnTo>
                    <a:pt x="1933816" y="986188"/>
                  </a:lnTo>
                  <a:lnTo>
                    <a:pt x="1969657" y="968811"/>
                  </a:lnTo>
                  <a:lnTo>
                    <a:pt x="1971288" y="968267"/>
                  </a:lnTo>
                  <a:lnTo>
                    <a:pt x="1975089" y="954691"/>
                  </a:lnTo>
                  <a:lnTo>
                    <a:pt x="1974546" y="950346"/>
                  </a:lnTo>
                  <a:lnTo>
                    <a:pt x="1973459" y="947089"/>
                  </a:lnTo>
                  <a:lnTo>
                    <a:pt x="1972376" y="943830"/>
                  </a:lnTo>
                  <a:lnTo>
                    <a:pt x="1970201" y="941113"/>
                  </a:lnTo>
                  <a:lnTo>
                    <a:pt x="1968030" y="938398"/>
                  </a:lnTo>
                  <a:lnTo>
                    <a:pt x="1965856" y="936227"/>
                  </a:lnTo>
                  <a:lnTo>
                    <a:pt x="1963141" y="934596"/>
                  </a:lnTo>
                  <a:lnTo>
                    <a:pt x="1960427" y="932425"/>
                  </a:lnTo>
                  <a:lnTo>
                    <a:pt x="1954994" y="929168"/>
                  </a:lnTo>
                  <a:lnTo>
                    <a:pt x="1945764" y="917219"/>
                  </a:lnTo>
                  <a:lnTo>
                    <a:pt x="1946308" y="912874"/>
                  </a:lnTo>
                  <a:lnTo>
                    <a:pt x="1947395" y="909073"/>
                  </a:lnTo>
                  <a:lnTo>
                    <a:pt x="1949022" y="905814"/>
                  </a:lnTo>
                  <a:lnTo>
                    <a:pt x="1951736" y="903100"/>
                  </a:lnTo>
                  <a:lnTo>
                    <a:pt x="1957169" y="897668"/>
                  </a:lnTo>
                  <a:lnTo>
                    <a:pt x="1987578" y="872147"/>
                  </a:lnTo>
                  <a:lnTo>
                    <a:pt x="1993010" y="852595"/>
                  </a:lnTo>
                  <a:lnTo>
                    <a:pt x="1994098" y="848794"/>
                  </a:lnTo>
                  <a:lnTo>
                    <a:pt x="1995725" y="844992"/>
                  </a:lnTo>
                  <a:lnTo>
                    <a:pt x="1996812" y="843905"/>
                  </a:lnTo>
                  <a:lnTo>
                    <a:pt x="1997899" y="842821"/>
                  </a:lnTo>
                  <a:lnTo>
                    <a:pt x="1999527" y="842279"/>
                  </a:lnTo>
                  <a:lnTo>
                    <a:pt x="2001157" y="841734"/>
                  </a:lnTo>
                  <a:lnTo>
                    <a:pt x="2006043" y="842279"/>
                  </a:lnTo>
                  <a:lnTo>
                    <a:pt x="2009844" y="843365"/>
                  </a:lnTo>
                  <a:lnTo>
                    <a:pt x="2013102" y="844452"/>
                  </a:lnTo>
                  <a:lnTo>
                    <a:pt x="2015820" y="846080"/>
                  </a:lnTo>
                  <a:lnTo>
                    <a:pt x="2019078" y="847707"/>
                  </a:lnTo>
                  <a:lnTo>
                    <a:pt x="2022880" y="849338"/>
                  </a:lnTo>
                  <a:lnTo>
                    <a:pt x="2027221" y="850424"/>
                  </a:lnTo>
                  <a:lnTo>
                    <a:pt x="2032653" y="850424"/>
                  </a:lnTo>
                  <a:lnTo>
                    <a:pt x="2036999" y="850424"/>
                  </a:lnTo>
                  <a:lnTo>
                    <a:pt x="2061436" y="818386"/>
                  </a:lnTo>
                  <a:lnTo>
                    <a:pt x="2062519" y="810781"/>
                  </a:lnTo>
                  <a:lnTo>
                    <a:pt x="2064150" y="803178"/>
                  </a:lnTo>
                  <a:lnTo>
                    <a:pt x="2072840" y="773309"/>
                  </a:lnTo>
                  <a:lnTo>
                    <a:pt x="2074467" y="770051"/>
                  </a:lnTo>
                  <a:lnTo>
                    <a:pt x="2076638" y="766794"/>
                  </a:lnTo>
                  <a:lnTo>
                    <a:pt x="2078813" y="764623"/>
                  </a:lnTo>
                  <a:lnTo>
                    <a:pt x="2081527" y="761904"/>
                  </a:lnTo>
                  <a:lnTo>
                    <a:pt x="2084789" y="759734"/>
                  </a:lnTo>
                  <a:lnTo>
                    <a:pt x="2088043" y="758103"/>
                  </a:lnTo>
                  <a:lnTo>
                    <a:pt x="2087502" y="754846"/>
                  </a:lnTo>
                  <a:lnTo>
                    <a:pt x="2086415" y="752131"/>
                  </a:lnTo>
                  <a:lnTo>
                    <a:pt x="2085329" y="749416"/>
                  </a:lnTo>
                  <a:lnTo>
                    <a:pt x="2083701" y="746702"/>
                  </a:lnTo>
                  <a:lnTo>
                    <a:pt x="2082070" y="744528"/>
                  </a:lnTo>
                  <a:lnTo>
                    <a:pt x="2080439" y="742357"/>
                  </a:lnTo>
                  <a:lnTo>
                    <a:pt x="2079899" y="740182"/>
                  </a:lnTo>
                  <a:lnTo>
                    <a:pt x="2079356" y="738011"/>
                  </a:lnTo>
                  <a:lnTo>
                    <a:pt x="2078813" y="732583"/>
                  </a:lnTo>
                  <a:lnTo>
                    <a:pt x="2077725" y="728237"/>
                  </a:lnTo>
                  <a:lnTo>
                    <a:pt x="2075554" y="723892"/>
                  </a:lnTo>
                  <a:lnTo>
                    <a:pt x="2073383" y="720635"/>
                  </a:lnTo>
                  <a:lnTo>
                    <a:pt x="2070122" y="717377"/>
                  </a:lnTo>
                  <a:lnTo>
                    <a:pt x="2066864" y="714118"/>
                  </a:lnTo>
                  <a:lnTo>
                    <a:pt x="2063607" y="711401"/>
                  </a:lnTo>
                  <a:lnTo>
                    <a:pt x="2059804" y="708686"/>
                  </a:lnTo>
                  <a:lnTo>
                    <a:pt x="2052201" y="704340"/>
                  </a:lnTo>
                  <a:lnTo>
                    <a:pt x="2045145" y="699456"/>
                  </a:lnTo>
                  <a:lnTo>
                    <a:pt x="2041884" y="697282"/>
                  </a:lnTo>
                  <a:lnTo>
                    <a:pt x="2039169" y="694567"/>
                  </a:lnTo>
                  <a:lnTo>
                    <a:pt x="2036999" y="691853"/>
                  </a:lnTo>
                  <a:lnTo>
                    <a:pt x="2035912" y="688594"/>
                  </a:lnTo>
                  <a:lnTo>
                    <a:pt x="2035912" y="675019"/>
                  </a:lnTo>
                  <a:lnTo>
                    <a:pt x="2035912" y="658183"/>
                  </a:lnTo>
                  <a:lnTo>
                    <a:pt x="2035912" y="649495"/>
                  </a:lnTo>
                  <a:lnTo>
                    <a:pt x="2034824" y="641348"/>
                  </a:lnTo>
                  <a:lnTo>
                    <a:pt x="2033741" y="637547"/>
                  </a:lnTo>
                  <a:lnTo>
                    <a:pt x="2032653" y="634289"/>
                  </a:lnTo>
                  <a:lnTo>
                    <a:pt x="2031567" y="631030"/>
                  </a:lnTo>
                  <a:lnTo>
                    <a:pt x="2020705" y="620710"/>
                  </a:lnTo>
                  <a:lnTo>
                    <a:pt x="2015276" y="618539"/>
                  </a:lnTo>
                  <a:lnTo>
                    <a:pt x="1995181" y="596273"/>
                  </a:lnTo>
                  <a:lnTo>
                    <a:pt x="1995725" y="592471"/>
                  </a:lnTo>
                  <a:lnTo>
                    <a:pt x="1997356" y="588670"/>
                  </a:lnTo>
                  <a:lnTo>
                    <a:pt x="2000070" y="584868"/>
                  </a:lnTo>
                  <a:lnTo>
                    <a:pt x="2003328" y="581070"/>
                  </a:lnTo>
                  <a:lnTo>
                    <a:pt x="2006586" y="577268"/>
                  </a:lnTo>
                  <a:lnTo>
                    <a:pt x="2009844" y="574011"/>
                  </a:lnTo>
                  <a:lnTo>
                    <a:pt x="2013102" y="571836"/>
                  </a:lnTo>
                  <a:lnTo>
                    <a:pt x="2015276" y="570209"/>
                  </a:lnTo>
                  <a:lnTo>
                    <a:pt x="2001157" y="555546"/>
                  </a:lnTo>
                  <a:lnTo>
                    <a:pt x="1996812" y="552828"/>
                  </a:lnTo>
                  <a:lnTo>
                    <a:pt x="1989209" y="538169"/>
                  </a:lnTo>
                  <a:lnTo>
                    <a:pt x="1989752" y="532737"/>
                  </a:lnTo>
                  <a:lnTo>
                    <a:pt x="2003872" y="513185"/>
                  </a:lnTo>
                  <a:lnTo>
                    <a:pt x="2008216" y="509930"/>
                  </a:lnTo>
                  <a:lnTo>
                    <a:pt x="2013102" y="507213"/>
                  </a:lnTo>
                  <a:lnTo>
                    <a:pt x="2022880" y="501785"/>
                  </a:lnTo>
                  <a:lnTo>
                    <a:pt x="2032109" y="496351"/>
                  </a:lnTo>
                  <a:lnTo>
                    <a:pt x="2036455" y="493094"/>
                  </a:lnTo>
                  <a:lnTo>
                    <a:pt x="2040800" y="489292"/>
                  </a:lnTo>
                  <a:lnTo>
                    <a:pt x="2044598" y="484947"/>
                  </a:lnTo>
                  <a:lnTo>
                    <a:pt x="2047316" y="480605"/>
                  </a:lnTo>
                  <a:lnTo>
                    <a:pt x="2048944" y="478430"/>
                  </a:lnTo>
                  <a:lnTo>
                    <a:pt x="2050030" y="476260"/>
                  </a:lnTo>
                  <a:lnTo>
                    <a:pt x="2050574" y="474086"/>
                  </a:lnTo>
                  <a:lnTo>
                    <a:pt x="2051118" y="471371"/>
                  </a:lnTo>
                  <a:lnTo>
                    <a:pt x="2052201" y="467026"/>
                  </a:lnTo>
                  <a:lnTo>
                    <a:pt x="2052201" y="463224"/>
                  </a:lnTo>
                  <a:lnTo>
                    <a:pt x="2053289" y="459967"/>
                  </a:lnTo>
                  <a:lnTo>
                    <a:pt x="2054920" y="456708"/>
                  </a:lnTo>
                  <a:lnTo>
                    <a:pt x="2056003" y="456165"/>
                  </a:lnTo>
                  <a:lnTo>
                    <a:pt x="2057634" y="455081"/>
                  </a:lnTo>
                  <a:lnTo>
                    <a:pt x="2059265" y="454537"/>
                  </a:lnTo>
                  <a:lnTo>
                    <a:pt x="2061979" y="454537"/>
                  </a:lnTo>
                  <a:lnTo>
                    <a:pt x="2070122" y="455081"/>
                  </a:lnTo>
                  <a:lnTo>
                    <a:pt x="2077186" y="455625"/>
                  </a:lnTo>
                  <a:lnTo>
                    <a:pt x="2080439" y="455625"/>
                  </a:lnTo>
                  <a:lnTo>
                    <a:pt x="2083158" y="455625"/>
                  </a:lnTo>
                  <a:lnTo>
                    <a:pt x="2085872" y="455625"/>
                  </a:lnTo>
                  <a:lnTo>
                    <a:pt x="2088043" y="454537"/>
                  </a:lnTo>
                  <a:lnTo>
                    <a:pt x="2088043" y="420324"/>
                  </a:lnTo>
                  <a:lnTo>
                    <a:pt x="2088586" y="417609"/>
                  </a:lnTo>
                  <a:lnTo>
                    <a:pt x="2089673" y="415438"/>
                  </a:lnTo>
                  <a:lnTo>
                    <a:pt x="2090761" y="413263"/>
                  </a:lnTo>
                  <a:lnTo>
                    <a:pt x="2093475" y="409462"/>
                  </a:lnTo>
                  <a:lnTo>
                    <a:pt x="2096733" y="405664"/>
                  </a:lnTo>
                  <a:lnTo>
                    <a:pt x="2099991" y="401319"/>
                  </a:lnTo>
                  <a:lnTo>
                    <a:pt x="2102709" y="397517"/>
                  </a:lnTo>
                  <a:lnTo>
                    <a:pt x="2103792" y="395343"/>
                  </a:lnTo>
                  <a:lnTo>
                    <a:pt x="2104880" y="393172"/>
                  </a:lnTo>
                  <a:lnTo>
                    <a:pt x="2105423" y="390458"/>
                  </a:lnTo>
                  <a:lnTo>
                    <a:pt x="2105423" y="388284"/>
                  </a:lnTo>
                  <a:lnTo>
                    <a:pt x="2105423" y="386657"/>
                  </a:lnTo>
                  <a:lnTo>
                    <a:pt x="2104880" y="384482"/>
                  </a:lnTo>
                  <a:lnTo>
                    <a:pt x="2103792" y="382855"/>
                  </a:lnTo>
                  <a:lnTo>
                    <a:pt x="2102709" y="381225"/>
                  </a:lnTo>
                  <a:lnTo>
                    <a:pt x="2099991" y="377422"/>
                  </a:lnTo>
                  <a:lnTo>
                    <a:pt x="2096190" y="374164"/>
                  </a:lnTo>
                  <a:lnTo>
                    <a:pt x="2089673" y="367105"/>
                  </a:lnTo>
                  <a:lnTo>
                    <a:pt x="2085329" y="362220"/>
                  </a:lnTo>
                  <a:lnTo>
                    <a:pt x="2082070" y="361676"/>
                  </a:lnTo>
                  <a:lnTo>
                    <a:pt x="2079899" y="361133"/>
                  </a:lnTo>
                  <a:lnTo>
                    <a:pt x="2059804" y="330180"/>
                  </a:lnTo>
                  <a:lnTo>
                    <a:pt x="2057634" y="325834"/>
                  </a:lnTo>
                  <a:lnTo>
                    <a:pt x="2054920" y="321490"/>
                  </a:lnTo>
                  <a:lnTo>
                    <a:pt x="2051118" y="317688"/>
                  </a:lnTo>
                  <a:lnTo>
                    <a:pt x="2048944" y="316060"/>
                  </a:lnTo>
                  <a:lnTo>
                    <a:pt x="2046773" y="314429"/>
                  </a:lnTo>
                  <a:lnTo>
                    <a:pt x="2044598" y="313343"/>
                  </a:lnTo>
                  <a:lnTo>
                    <a:pt x="2041344" y="312259"/>
                  </a:lnTo>
                  <a:lnTo>
                    <a:pt x="2038626" y="311172"/>
                  </a:lnTo>
                  <a:lnTo>
                    <a:pt x="2034824" y="310628"/>
                  </a:lnTo>
                  <a:lnTo>
                    <a:pt x="2031022" y="310084"/>
                  </a:lnTo>
                  <a:lnTo>
                    <a:pt x="2027221" y="310084"/>
                  </a:lnTo>
                  <a:lnTo>
                    <a:pt x="2001701" y="316060"/>
                  </a:lnTo>
                  <a:lnTo>
                    <a:pt x="1996812" y="317144"/>
                  </a:lnTo>
                  <a:lnTo>
                    <a:pt x="1991923" y="318231"/>
                  </a:lnTo>
                  <a:lnTo>
                    <a:pt x="1986494" y="318775"/>
                  </a:lnTo>
                  <a:lnTo>
                    <a:pt x="1982150" y="318231"/>
                  </a:lnTo>
                  <a:lnTo>
                    <a:pt x="1977804" y="318231"/>
                  </a:lnTo>
                  <a:lnTo>
                    <a:pt x="1974003" y="317144"/>
                  </a:lnTo>
                  <a:lnTo>
                    <a:pt x="1969657" y="316060"/>
                  </a:lnTo>
                  <a:lnTo>
                    <a:pt x="1962598" y="313887"/>
                  </a:lnTo>
                  <a:lnTo>
                    <a:pt x="1956082" y="310084"/>
                  </a:lnTo>
                  <a:lnTo>
                    <a:pt x="1950653" y="306827"/>
                  </a:lnTo>
                  <a:lnTo>
                    <a:pt x="1946308" y="303025"/>
                  </a:lnTo>
                  <a:lnTo>
                    <a:pt x="1945220" y="300854"/>
                  </a:lnTo>
                  <a:lnTo>
                    <a:pt x="1944134" y="299223"/>
                  </a:lnTo>
                  <a:lnTo>
                    <a:pt x="1943049" y="297053"/>
                  </a:lnTo>
                  <a:lnTo>
                    <a:pt x="1943049" y="295422"/>
                  </a:lnTo>
                  <a:lnTo>
                    <a:pt x="1943593" y="288906"/>
                  </a:lnTo>
                  <a:lnTo>
                    <a:pt x="1943593" y="282389"/>
                  </a:lnTo>
                  <a:lnTo>
                    <a:pt x="1943593" y="278588"/>
                  </a:lnTo>
                  <a:lnTo>
                    <a:pt x="1943049" y="274787"/>
                  </a:lnTo>
                  <a:lnTo>
                    <a:pt x="1941963" y="270985"/>
                  </a:lnTo>
                  <a:lnTo>
                    <a:pt x="1940336" y="266640"/>
                  </a:lnTo>
                  <a:lnTo>
                    <a:pt x="1932733" y="267183"/>
                  </a:lnTo>
                  <a:lnTo>
                    <a:pt x="1926757" y="267728"/>
                  </a:lnTo>
                  <a:lnTo>
                    <a:pt x="1923498" y="267183"/>
                  </a:lnTo>
                  <a:lnTo>
                    <a:pt x="1921327" y="266640"/>
                  </a:lnTo>
                  <a:lnTo>
                    <a:pt x="1918613" y="266097"/>
                  </a:lnTo>
                  <a:lnTo>
                    <a:pt x="1916439" y="265012"/>
                  </a:lnTo>
                  <a:lnTo>
                    <a:pt x="1914812" y="263382"/>
                  </a:lnTo>
                  <a:lnTo>
                    <a:pt x="1913181" y="261751"/>
                  </a:lnTo>
                  <a:lnTo>
                    <a:pt x="1911553" y="259581"/>
                  </a:lnTo>
                  <a:lnTo>
                    <a:pt x="1910466" y="257410"/>
                  </a:lnTo>
                  <a:lnTo>
                    <a:pt x="1909378" y="254695"/>
                  </a:lnTo>
                  <a:lnTo>
                    <a:pt x="1908836" y="251434"/>
                  </a:lnTo>
                  <a:lnTo>
                    <a:pt x="1908292" y="247632"/>
                  </a:lnTo>
                  <a:lnTo>
                    <a:pt x="1908292" y="243290"/>
                  </a:lnTo>
                  <a:lnTo>
                    <a:pt x="1919696" y="205818"/>
                  </a:lnTo>
                  <a:lnTo>
                    <a:pt x="1923498" y="200390"/>
                  </a:lnTo>
                  <a:lnTo>
                    <a:pt x="1927299" y="194958"/>
                  </a:lnTo>
                  <a:lnTo>
                    <a:pt x="1934904" y="184640"/>
                  </a:lnTo>
                  <a:lnTo>
                    <a:pt x="1942506" y="174322"/>
                  </a:lnTo>
                  <a:lnTo>
                    <a:pt x="1945764" y="168890"/>
                  </a:lnTo>
                  <a:lnTo>
                    <a:pt x="1949022" y="163461"/>
                  </a:lnTo>
                  <a:lnTo>
                    <a:pt x="1952280" y="157485"/>
                  </a:lnTo>
                  <a:lnTo>
                    <a:pt x="1954455" y="150969"/>
                  </a:lnTo>
                  <a:lnTo>
                    <a:pt x="1954994" y="146627"/>
                  </a:lnTo>
                  <a:lnTo>
                    <a:pt x="1954994" y="142826"/>
                  </a:lnTo>
                  <a:lnTo>
                    <a:pt x="1954455" y="139024"/>
                  </a:lnTo>
                  <a:lnTo>
                    <a:pt x="1953367" y="135223"/>
                  </a:lnTo>
                  <a:lnTo>
                    <a:pt x="1952824" y="131421"/>
                  </a:lnTo>
                  <a:lnTo>
                    <a:pt x="1952824" y="127620"/>
                  </a:lnTo>
                  <a:lnTo>
                    <a:pt x="1952824" y="123274"/>
                  </a:lnTo>
                  <a:lnTo>
                    <a:pt x="1954455" y="118929"/>
                  </a:lnTo>
                  <a:lnTo>
                    <a:pt x="1955538" y="116758"/>
                  </a:lnTo>
                  <a:lnTo>
                    <a:pt x="1956082" y="114587"/>
                  </a:lnTo>
                  <a:lnTo>
                    <a:pt x="1957712" y="112413"/>
                  </a:lnTo>
                  <a:lnTo>
                    <a:pt x="1958797" y="110242"/>
                  </a:lnTo>
                  <a:lnTo>
                    <a:pt x="1962058" y="106984"/>
                  </a:lnTo>
                  <a:lnTo>
                    <a:pt x="1965856" y="103183"/>
                  </a:lnTo>
                  <a:lnTo>
                    <a:pt x="1975089" y="76028"/>
                  </a:lnTo>
                  <a:lnTo>
                    <a:pt x="1974546" y="72769"/>
                  </a:lnTo>
                  <a:lnTo>
                    <a:pt x="1974003" y="69512"/>
                  </a:lnTo>
                  <a:lnTo>
                    <a:pt x="1972915" y="66255"/>
                  </a:lnTo>
                  <a:lnTo>
                    <a:pt x="1971832" y="62996"/>
                  </a:lnTo>
                  <a:lnTo>
                    <a:pt x="1944134" y="32040"/>
                  </a:lnTo>
                  <a:lnTo>
                    <a:pt x="1911011" y="13579"/>
                  </a:lnTo>
                  <a:lnTo>
                    <a:pt x="1902864" y="9777"/>
                  </a:lnTo>
                  <a:lnTo>
                    <a:pt x="1894717" y="7060"/>
                  </a:lnTo>
                  <a:lnTo>
                    <a:pt x="1887113" y="5432"/>
                  </a:lnTo>
                  <a:lnTo>
                    <a:pt x="1880053" y="3801"/>
                  </a:lnTo>
                  <a:lnTo>
                    <a:pt x="1873538" y="3801"/>
                  </a:lnTo>
                  <a:lnTo>
                    <a:pt x="1869193" y="2715"/>
                  </a:lnTo>
                  <a:lnTo>
                    <a:pt x="1864847" y="1087"/>
                  </a:lnTo>
                  <a:lnTo>
                    <a:pt x="1862132" y="544"/>
                  </a:lnTo>
                  <a:lnTo>
                    <a:pt x="1858875" y="0"/>
                  </a:lnTo>
                  <a:lnTo>
                    <a:pt x="1855073" y="0"/>
                  </a:lnTo>
                  <a:lnTo>
                    <a:pt x="1850188" y="544"/>
                  </a:lnTo>
                  <a:lnTo>
                    <a:pt x="1852359" y="7060"/>
                  </a:lnTo>
                  <a:lnTo>
                    <a:pt x="1854530" y="13579"/>
                  </a:lnTo>
                  <a:lnTo>
                    <a:pt x="1875712" y="51591"/>
                  </a:lnTo>
                  <a:lnTo>
                    <a:pt x="1901236" y="80916"/>
                  </a:lnTo>
                  <a:lnTo>
                    <a:pt x="1908292" y="87433"/>
                  </a:lnTo>
                  <a:lnTo>
                    <a:pt x="1911553" y="93949"/>
                  </a:lnTo>
                  <a:lnTo>
                    <a:pt x="1914268" y="99381"/>
                  </a:lnTo>
                  <a:lnTo>
                    <a:pt x="1915895" y="103723"/>
                  </a:lnTo>
                  <a:lnTo>
                    <a:pt x="1916983" y="106984"/>
                  </a:lnTo>
                  <a:lnTo>
                    <a:pt x="1916983" y="109155"/>
                  </a:lnTo>
                  <a:lnTo>
                    <a:pt x="1915895" y="110242"/>
                  </a:lnTo>
                  <a:lnTo>
                    <a:pt x="1914268" y="110786"/>
                  </a:lnTo>
                  <a:lnTo>
                    <a:pt x="1912093" y="110242"/>
                  </a:lnTo>
                  <a:lnTo>
                    <a:pt x="1906121" y="107525"/>
                  </a:lnTo>
                  <a:lnTo>
                    <a:pt x="1897434" y="102096"/>
                  </a:lnTo>
                  <a:lnTo>
                    <a:pt x="1887656" y="95580"/>
                  </a:lnTo>
                  <a:lnTo>
                    <a:pt x="1875712" y="87977"/>
                  </a:lnTo>
                  <a:lnTo>
                    <a:pt x="1837153" y="65710"/>
                  </a:lnTo>
                  <a:lnTo>
                    <a:pt x="1823577" y="60825"/>
                  </a:lnTo>
                  <a:lnTo>
                    <a:pt x="1817605" y="58650"/>
                  </a:lnTo>
                  <a:lnTo>
                    <a:pt x="1811085" y="57563"/>
                  </a:lnTo>
                  <a:lnTo>
                    <a:pt x="1805113" y="57023"/>
                  </a:lnTo>
                  <a:lnTo>
                    <a:pt x="1799684" y="57023"/>
                  </a:lnTo>
                  <a:lnTo>
                    <a:pt x="1794252" y="58108"/>
                  </a:lnTo>
                  <a:lnTo>
                    <a:pt x="1789362" y="60278"/>
                  </a:lnTo>
                  <a:lnTo>
                    <a:pt x="1784478" y="62996"/>
                  </a:lnTo>
                  <a:lnTo>
                    <a:pt x="1780675" y="67341"/>
                  </a:lnTo>
                  <a:lnTo>
                    <a:pt x="1775243" y="72769"/>
                  </a:lnTo>
                  <a:lnTo>
                    <a:pt x="1770902" y="76028"/>
                  </a:lnTo>
                  <a:lnTo>
                    <a:pt x="1769271" y="77115"/>
                  </a:lnTo>
                  <a:lnTo>
                    <a:pt x="1767644" y="77659"/>
                  </a:lnTo>
                  <a:lnTo>
                    <a:pt x="1766014" y="77659"/>
                  </a:lnTo>
                  <a:lnTo>
                    <a:pt x="1764926" y="77659"/>
                  </a:lnTo>
                  <a:lnTo>
                    <a:pt x="1762212" y="76028"/>
                  </a:lnTo>
                  <a:lnTo>
                    <a:pt x="1760041" y="73314"/>
                  </a:lnTo>
                  <a:lnTo>
                    <a:pt x="1757322" y="69512"/>
                  </a:lnTo>
                  <a:lnTo>
                    <a:pt x="1754065" y="65167"/>
                  </a:lnTo>
                  <a:lnTo>
                    <a:pt x="1727457" y="40187"/>
                  </a:lnTo>
                  <a:lnTo>
                    <a:pt x="1723113" y="36928"/>
                  </a:lnTo>
                  <a:lnTo>
                    <a:pt x="1717679" y="34758"/>
                  </a:lnTo>
                  <a:lnTo>
                    <a:pt x="1711707" y="32040"/>
                  </a:lnTo>
                  <a:lnTo>
                    <a:pt x="1705192" y="29869"/>
                  </a:lnTo>
                  <a:lnTo>
                    <a:pt x="1666092" y="22266"/>
                  </a:lnTo>
                  <a:lnTo>
                    <a:pt x="1658488" y="22810"/>
                  </a:lnTo>
                  <a:lnTo>
                    <a:pt x="1650886" y="23352"/>
                  </a:lnTo>
                  <a:lnTo>
                    <a:pt x="1616132" y="35301"/>
                  </a:lnTo>
                  <a:lnTo>
                    <a:pt x="1609612" y="38556"/>
                  </a:lnTo>
                  <a:lnTo>
                    <a:pt x="1603639" y="42904"/>
                  </a:lnTo>
                  <a:lnTo>
                    <a:pt x="1597667" y="47246"/>
                  </a:lnTo>
                  <a:lnTo>
                    <a:pt x="1592239" y="51591"/>
                  </a:lnTo>
                  <a:lnTo>
                    <a:pt x="1560195" y="89063"/>
                  </a:lnTo>
                  <a:lnTo>
                    <a:pt x="1539559" y="133048"/>
                  </a:lnTo>
                  <a:lnTo>
                    <a:pt x="1537928" y="142826"/>
                  </a:lnTo>
                  <a:lnTo>
                    <a:pt x="1537388" y="147167"/>
                  </a:lnTo>
                  <a:lnTo>
                    <a:pt x="1536846" y="150969"/>
                  </a:lnTo>
                  <a:lnTo>
                    <a:pt x="1536846" y="156401"/>
                  </a:lnTo>
                  <a:lnTo>
                    <a:pt x="1536302" y="163461"/>
                  </a:lnTo>
                  <a:lnTo>
                    <a:pt x="1528699" y="202560"/>
                  </a:lnTo>
                  <a:lnTo>
                    <a:pt x="1510234" y="236771"/>
                  </a:lnTo>
                  <a:lnTo>
                    <a:pt x="1506432" y="240573"/>
                  </a:lnTo>
                  <a:lnTo>
                    <a:pt x="1502631" y="244375"/>
                  </a:lnTo>
                  <a:lnTo>
                    <a:pt x="1497745" y="247092"/>
                  </a:lnTo>
                  <a:lnTo>
                    <a:pt x="1493401" y="249807"/>
                  </a:lnTo>
                  <a:lnTo>
                    <a:pt x="1487968" y="251977"/>
                  </a:lnTo>
                  <a:lnTo>
                    <a:pt x="1482539" y="253064"/>
                  </a:lnTo>
                  <a:lnTo>
                    <a:pt x="1476567" y="254152"/>
                  </a:lnTo>
                  <a:lnTo>
                    <a:pt x="1470591" y="254152"/>
                  </a:lnTo>
                  <a:lnTo>
                    <a:pt x="1432578" y="243290"/>
                  </a:lnTo>
                  <a:lnTo>
                    <a:pt x="1419543" y="246549"/>
                  </a:lnTo>
                  <a:lnTo>
                    <a:pt x="1377729" y="262838"/>
                  </a:lnTo>
                  <a:lnTo>
                    <a:pt x="1346233" y="281303"/>
                  </a:lnTo>
                  <a:lnTo>
                    <a:pt x="1339174" y="284560"/>
                  </a:lnTo>
                  <a:lnTo>
                    <a:pt x="1338086" y="284560"/>
                  </a:lnTo>
                  <a:lnTo>
                    <a:pt x="1337003" y="284560"/>
                  </a:lnTo>
                  <a:lnTo>
                    <a:pt x="1335915" y="284560"/>
                  </a:lnTo>
                  <a:lnTo>
                    <a:pt x="1335371" y="284017"/>
                  </a:lnTo>
                  <a:lnTo>
                    <a:pt x="1334285" y="281847"/>
                  </a:lnTo>
                  <a:lnTo>
                    <a:pt x="1334285" y="278045"/>
                  </a:lnTo>
                  <a:lnTo>
                    <a:pt x="1335371" y="268271"/>
                  </a:lnTo>
                  <a:lnTo>
                    <a:pt x="1337003" y="256866"/>
                  </a:lnTo>
                  <a:lnTo>
                    <a:pt x="1337542" y="250893"/>
                  </a:lnTo>
                  <a:lnTo>
                    <a:pt x="1338086" y="245461"/>
                  </a:lnTo>
                  <a:lnTo>
                    <a:pt x="1337542" y="240573"/>
                  </a:lnTo>
                  <a:lnTo>
                    <a:pt x="1336455" y="235687"/>
                  </a:lnTo>
                  <a:lnTo>
                    <a:pt x="1335371" y="234057"/>
                  </a:lnTo>
                  <a:lnTo>
                    <a:pt x="1333741" y="231886"/>
                  </a:lnTo>
                  <a:lnTo>
                    <a:pt x="1332114" y="230799"/>
                  </a:lnTo>
                  <a:lnTo>
                    <a:pt x="1329939" y="229171"/>
                  </a:lnTo>
                  <a:lnTo>
                    <a:pt x="1327226" y="228084"/>
                  </a:lnTo>
                  <a:lnTo>
                    <a:pt x="1324511" y="227541"/>
                  </a:lnTo>
                  <a:lnTo>
                    <a:pt x="1320709" y="227541"/>
                  </a:lnTo>
                  <a:lnTo>
                    <a:pt x="1316908" y="227541"/>
                  </a:lnTo>
                  <a:lnTo>
                    <a:pt x="1312562" y="227541"/>
                  </a:lnTo>
                  <a:lnTo>
                    <a:pt x="1307677" y="228628"/>
                  </a:lnTo>
                  <a:lnTo>
                    <a:pt x="1301702" y="229711"/>
                  </a:lnTo>
                  <a:lnTo>
                    <a:pt x="1295730" y="231342"/>
                  </a:lnTo>
                  <a:lnTo>
                    <a:pt x="1281610" y="236231"/>
                  </a:lnTo>
                  <a:lnTo>
                    <a:pt x="1264232" y="243290"/>
                  </a:lnTo>
                  <a:lnTo>
                    <a:pt x="1257173" y="246005"/>
                  </a:lnTo>
                  <a:lnTo>
                    <a:pt x="1230561" y="275870"/>
                  </a:lnTo>
                  <a:lnTo>
                    <a:pt x="1228391" y="286735"/>
                  </a:lnTo>
                  <a:lnTo>
                    <a:pt x="1228391" y="292707"/>
                  </a:lnTo>
                  <a:lnTo>
                    <a:pt x="1228391" y="298680"/>
                  </a:lnTo>
                  <a:lnTo>
                    <a:pt x="1229474" y="310628"/>
                  </a:lnTo>
                  <a:lnTo>
                    <a:pt x="1231649" y="323117"/>
                  </a:lnTo>
                  <a:lnTo>
                    <a:pt x="1237078" y="347014"/>
                  </a:lnTo>
                  <a:lnTo>
                    <a:pt x="1240879" y="367648"/>
                  </a:lnTo>
                  <a:lnTo>
                    <a:pt x="1240879" y="372538"/>
                  </a:lnTo>
                  <a:lnTo>
                    <a:pt x="1240879" y="376879"/>
                  </a:lnTo>
                  <a:lnTo>
                    <a:pt x="1240336" y="380681"/>
                  </a:lnTo>
                  <a:lnTo>
                    <a:pt x="1229474" y="393716"/>
                  </a:lnTo>
                  <a:lnTo>
                    <a:pt x="1228931" y="394800"/>
                  </a:lnTo>
                  <a:lnTo>
                    <a:pt x="1228391" y="394800"/>
                  </a:lnTo>
                  <a:lnTo>
                    <a:pt x="1227848" y="394260"/>
                  </a:lnTo>
                  <a:lnTo>
                    <a:pt x="1227848" y="393716"/>
                  </a:lnTo>
                  <a:lnTo>
                    <a:pt x="1226760" y="390998"/>
                  </a:lnTo>
                  <a:lnTo>
                    <a:pt x="1225673" y="386113"/>
                  </a:lnTo>
                  <a:lnTo>
                    <a:pt x="1223502" y="374164"/>
                  </a:lnTo>
                  <a:lnTo>
                    <a:pt x="1221332" y="359502"/>
                  </a:lnTo>
                  <a:lnTo>
                    <a:pt x="1220245" y="351902"/>
                  </a:lnTo>
                  <a:lnTo>
                    <a:pt x="1218614" y="344839"/>
                  </a:lnTo>
                  <a:lnTo>
                    <a:pt x="1210471" y="325834"/>
                  </a:lnTo>
                  <a:lnTo>
                    <a:pt x="1208839" y="325834"/>
                  </a:lnTo>
                  <a:lnTo>
                    <a:pt x="1207752" y="326378"/>
                  </a:lnTo>
                  <a:lnTo>
                    <a:pt x="1206668" y="327462"/>
                  </a:lnTo>
                  <a:lnTo>
                    <a:pt x="1197434" y="335609"/>
                  </a:lnTo>
                  <a:lnTo>
                    <a:pt x="1187117" y="343212"/>
                  </a:lnTo>
                  <a:lnTo>
                    <a:pt x="1176800" y="350815"/>
                  </a:lnTo>
                  <a:lnTo>
                    <a:pt x="1165939" y="358958"/>
                  </a:lnTo>
                  <a:lnTo>
                    <a:pt x="1163768" y="357874"/>
                  </a:lnTo>
                  <a:lnTo>
                    <a:pt x="1162681" y="356244"/>
                  </a:lnTo>
                  <a:lnTo>
                    <a:pt x="1161593" y="355157"/>
                  </a:lnTo>
                  <a:lnTo>
                    <a:pt x="1161050" y="353529"/>
                  </a:lnTo>
                  <a:lnTo>
                    <a:pt x="1160506" y="351902"/>
                  </a:lnTo>
                  <a:lnTo>
                    <a:pt x="1160506" y="350815"/>
                  </a:lnTo>
                  <a:lnTo>
                    <a:pt x="1161050" y="349185"/>
                  </a:lnTo>
                  <a:lnTo>
                    <a:pt x="1161593" y="347554"/>
                  </a:lnTo>
                  <a:lnTo>
                    <a:pt x="1163768" y="344299"/>
                  </a:lnTo>
                  <a:lnTo>
                    <a:pt x="1167026" y="341581"/>
                  </a:lnTo>
                  <a:lnTo>
                    <a:pt x="1170284" y="337782"/>
                  </a:lnTo>
                  <a:lnTo>
                    <a:pt x="1174085" y="334521"/>
                  </a:lnTo>
                  <a:lnTo>
                    <a:pt x="1177887" y="330720"/>
                  </a:lnTo>
                  <a:lnTo>
                    <a:pt x="1182228" y="327462"/>
                  </a:lnTo>
                  <a:lnTo>
                    <a:pt x="1185490" y="323117"/>
                  </a:lnTo>
                  <a:lnTo>
                    <a:pt x="1188205" y="319315"/>
                  </a:lnTo>
                  <a:lnTo>
                    <a:pt x="1190375" y="314974"/>
                  </a:lnTo>
                  <a:lnTo>
                    <a:pt x="1191462" y="310628"/>
                  </a:lnTo>
                  <a:lnTo>
                    <a:pt x="1191462" y="308457"/>
                  </a:lnTo>
                  <a:lnTo>
                    <a:pt x="1190918" y="306282"/>
                  </a:lnTo>
                  <a:lnTo>
                    <a:pt x="1190375" y="303569"/>
                  </a:lnTo>
                  <a:lnTo>
                    <a:pt x="1189287" y="301394"/>
                  </a:lnTo>
                  <a:lnTo>
                    <a:pt x="1183859" y="302481"/>
                  </a:lnTo>
                  <a:lnTo>
                    <a:pt x="1178431" y="304112"/>
                  </a:lnTo>
                  <a:lnTo>
                    <a:pt x="1124664" y="336696"/>
                  </a:lnTo>
                  <a:lnTo>
                    <a:pt x="1101858" y="353529"/>
                  </a:lnTo>
                  <a:lnTo>
                    <a:pt x="1090454" y="361133"/>
                  </a:lnTo>
                  <a:lnTo>
                    <a:pt x="1055156" y="381225"/>
                  </a:lnTo>
                  <a:lnTo>
                    <a:pt x="1024743" y="388828"/>
                  </a:lnTo>
                  <a:lnTo>
                    <a:pt x="1018771" y="389370"/>
                  </a:lnTo>
                  <a:lnTo>
                    <a:pt x="1012798" y="388828"/>
                  </a:lnTo>
                  <a:lnTo>
                    <a:pt x="1006283" y="388284"/>
                  </a:lnTo>
                  <a:lnTo>
                    <a:pt x="1017140" y="397517"/>
                  </a:lnTo>
                  <a:lnTo>
                    <a:pt x="1025287" y="405664"/>
                  </a:lnTo>
                  <a:lnTo>
                    <a:pt x="1035061" y="424125"/>
                  </a:lnTo>
                  <a:lnTo>
                    <a:pt x="1035061" y="426840"/>
                  </a:lnTo>
                  <a:lnTo>
                    <a:pt x="1034520" y="429014"/>
                  </a:lnTo>
                  <a:lnTo>
                    <a:pt x="1032347" y="433903"/>
                  </a:lnTo>
                  <a:lnTo>
                    <a:pt x="1029088" y="438787"/>
                  </a:lnTo>
                  <a:lnTo>
                    <a:pt x="1020402" y="449105"/>
                  </a:lnTo>
                  <a:lnTo>
                    <a:pt x="1010625" y="462684"/>
                  </a:lnTo>
                  <a:lnTo>
                    <a:pt x="1000851" y="487121"/>
                  </a:lnTo>
                  <a:lnTo>
                    <a:pt x="999219" y="493094"/>
                  </a:lnTo>
                  <a:lnTo>
                    <a:pt x="998136" y="499610"/>
                  </a:lnTo>
                  <a:lnTo>
                    <a:pt x="997592" y="506669"/>
                  </a:lnTo>
                  <a:lnTo>
                    <a:pt x="1002482" y="506669"/>
                  </a:lnTo>
                  <a:lnTo>
                    <a:pt x="1007366" y="506129"/>
                  </a:lnTo>
                  <a:lnTo>
                    <a:pt x="1011167" y="505586"/>
                  </a:lnTo>
                  <a:lnTo>
                    <a:pt x="1014969" y="504498"/>
                  </a:lnTo>
                  <a:lnTo>
                    <a:pt x="1018228" y="502867"/>
                  </a:lnTo>
                  <a:lnTo>
                    <a:pt x="1021485" y="501241"/>
                  </a:lnTo>
                  <a:lnTo>
                    <a:pt x="1024204" y="499610"/>
                  </a:lnTo>
                  <a:lnTo>
                    <a:pt x="1026918" y="497982"/>
                  </a:lnTo>
                  <a:lnTo>
                    <a:pt x="1034520" y="489836"/>
                  </a:lnTo>
                  <a:lnTo>
                    <a:pt x="1039406" y="483320"/>
                  </a:lnTo>
                  <a:lnTo>
                    <a:pt x="1040493" y="482776"/>
                  </a:lnTo>
                  <a:lnTo>
                    <a:pt x="1041037" y="481689"/>
                  </a:lnTo>
                  <a:lnTo>
                    <a:pt x="1042125" y="481689"/>
                  </a:lnTo>
                  <a:lnTo>
                    <a:pt x="1061672" y="538169"/>
                  </a:lnTo>
                  <a:lnTo>
                    <a:pt x="1073077" y="542511"/>
                  </a:lnTo>
                  <a:lnTo>
                    <a:pt x="1095343" y="556090"/>
                  </a:lnTo>
                  <a:lnTo>
                    <a:pt x="1097514" y="558261"/>
                  </a:lnTo>
                  <a:lnTo>
                    <a:pt x="1098601" y="560431"/>
                  </a:lnTo>
                  <a:lnTo>
                    <a:pt x="1099688" y="562062"/>
                  </a:lnTo>
                  <a:lnTo>
                    <a:pt x="1100228" y="564233"/>
                  </a:lnTo>
                  <a:lnTo>
                    <a:pt x="1100228" y="565864"/>
                  </a:lnTo>
                  <a:lnTo>
                    <a:pt x="1099688" y="567494"/>
                  </a:lnTo>
                  <a:lnTo>
                    <a:pt x="1077418" y="578352"/>
                  </a:lnTo>
                  <a:lnTo>
                    <a:pt x="1069276" y="578352"/>
                  </a:lnTo>
                  <a:lnTo>
                    <a:pt x="1060584" y="577268"/>
                  </a:lnTo>
                  <a:lnTo>
                    <a:pt x="1051354" y="575637"/>
                  </a:lnTo>
                  <a:lnTo>
                    <a:pt x="1041037" y="572924"/>
                  </a:lnTo>
                  <a:lnTo>
                    <a:pt x="1037776" y="576725"/>
                  </a:lnTo>
                  <a:lnTo>
                    <a:pt x="1035061" y="580527"/>
                  </a:lnTo>
                  <a:lnTo>
                    <a:pt x="1032890" y="583784"/>
                  </a:lnTo>
                  <a:lnTo>
                    <a:pt x="1031803" y="587586"/>
                  </a:lnTo>
                  <a:lnTo>
                    <a:pt x="1031259" y="591387"/>
                  </a:lnTo>
                  <a:lnTo>
                    <a:pt x="1031259" y="595189"/>
                  </a:lnTo>
                  <a:lnTo>
                    <a:pt x="1049724" y="628860"/>
                  </a:lnTo>
                  <a:lnTo>
                    <a:pt x="1053525" y="633745"/>
                  </a:lnTo>
                  <a:lnTo>
                    <a:pt x="1056783" y="638091"/>
                  </a:lnTo>
                  <a:lnTo>
                    <a:pt x="1057327" y="639718"/>
                  </a:lnTo>
                  <a:lnTo>
                    <a:pt x="1057871" y="640804"/>
                  </a:lnTo>
                  <a:lnTo>
                    <a:pt x="1057871" y="641892"/>
                  </a:lnTo>
                  <a:lnTo>
                    <a:pt x="1057327" y="642979"/>
                  </a:lnTo>
                  <a:lnTo>
                    <a:pt x="1055700" y="643519"/>
                  </a:lnTo>
                  <a:lnTo>
                    <a:pt x="1053525" y="643519"/>
                  </a:lnTo>
                  <a:lnTo>
                    <a:pt x="1050268" y="643519"/>
                  </a:lnTo>
                  <a:lnTo>
                    <a:pt x="1046466" y="642979"/>
                  </a:lnTo>
                  <a:lnTo>
                    <a:pt x="1036148" y="640804"/>
                  </a:lnTo>
                  <a:lnTo>
                    <a:pt x="1020942" y="636460"/>
                  </a:lnTo>
                  <a:lnTo>
                    <a:pt x="994335" y="636460"/>
                  </a:lnTo>
                  <a:lnTo>
                    <a:pt x="976958" y="635376"/>
                  </a:lnTo>
                  <a:lnTo>
                    <a:pt x="970438" y="635916"/>
                  </a:lnTo>
                  <a:lnTo>
                    <a:pt x="965552" y="636460"/>
                  </a:lnTo>
                  <a:lnTo>
                    <a:pt x="946544" y="657638"/>
                  </a:lnTo>
                  <a:lnTo>
                    <a:pt x="942743" y="665241"/>
                  </a:lnTo>
                  <a:lnTo>
                    <a:pt x="937315" y="675019"/>
                  </a:lnTo>
                  <a:lnTo>
                    <a:pt x="930795" y="686964"/>
                  </a:lnTo>
                  <a:lnTo>
                    <a:pt x="922108" y="700539"/>
                  </a:lnTo>
                  <a:lnTo>
                    <a:pt x="902013" y="711401"/>
                  </a:lnTo>
                  <a:lnTo>
                    <a:pt x="898215" y="712488"/>
                  </a:lnTo>
                  <a:lnTo>
                    <a:pt x="894413" y="712488"/>
                  </a:lnTo>
                  <a:lnTo>
                    <a:pt x="891151" y="712488"/>
                  </a:lnTo>
                  <a:lnTo>
                    <a:pt x="887350" y="711944"/>
                  </a:lnTo>
                  <a:lnTo>
                    <a:pt x="858571" y="697282"/>
                  </a:lnTo>
                  <a:lnTo>
                    <a:pt x="852052" y="694023"/>
                  </a:lnTo>
                  <a:lnTo>
                    <a:pt x="850968" y="693480"/>
                  </a:lnTo>
                  <a:lnTo>
                    <a:pt x="849881" y="694023"/>
                  </a:lnTo>
                  <a:lnTo>
                    <a:pt x="848794" y="694567"/>
                  </a:lnTo>
                  <a:lnTo>
                    <a:pt x="848251" y="695655"/>
                  </a:lnTo>
                  <a:lnTo>
                    <a:pt x="847167" y="699999"/>
                  </a:lnTo>
                  <a:lnTo>
                    <a:pt x="846623" y="705971"/>
                  </a:lnTo>
                  <a:lnTo>
                    <a:pt x="847707" y="713576"/>
                  </a:lnTo>
                  <a:lnTo>
                    <a:pt x="849881" y="722805"/>
                  </a:lnTo>
                  <a:lnTo>
                    <a:pt x="853139" y="733123"/>
                  </a:lnTo>
                  <a:lnTo>
                    <a:pt x="856941" y="744528"/>
                  </a:lnTo>
                  <a:lnTo>
                    <a:pt x="861286" y="756476"/>
                  </a:lnTo>
                  <a:lnTo>
                    <a:pt x="865087" y="768421"/>
                  </a:lnTo>
                  <a:lnTo>
                    <a:pt x="874862" y="809151"/>
                  </a:lnTo>
                  <a:lnTo>
                    <a:pt x="875405" y="814040"/>
                  </a:lnTo>
                  <a:lnTo>
                    <a:pt x="874862" y="818928"/>
                  </a:lnTo>
                  <a:lnTo>
                    <a:pt x="852595" y="839020"/>
                  </a:lnTo>
                  <a:lnTo>
                    <a:pt x="846623" y="839020"/>
                  </a:lnTo>
                  <a:lnTo>
                    <a:pt x="801547" y="826528"/>
                  </a:lnTo>
                  <a:lnTo>
                    <a:pt x="768421" y="806437"/>
                  </a:lnTo>
                  <a:lnTo>
                    <a:pt x="741270" y="768421"/>
                  </a:lnTo>
                  <a:lnTo>
                    <a:pt x="733667" y="723349"/>
                  </a:lnTo>
                  <a:lnTo>
                    <a:pt x="733127" y="721178"/>
                  </a:lnTo>
                  <a:lnTo>
                    <a:pt x="732039" y="719548"/>
                  </a:lnTo>
                  <a:lnTo>
                    <a:pt x="730952" y="717920"/>
                  </a:lnTo>
                  <a:lnTo>
                    <a:pt x="729865" y="716289"/>
                  </a:lnTo>
                  <a:lnTo>
                    <a:pt x="698368" y="707059"/>
                  </a:lnTo>
                  <a:lnTo>
                    <a:pt x="694024" y="705429"/>
                  </a:lnTo>
                  <a:lnTo>
                    <a:pt x="682079" y="692396"/>
                  </a:lnTo>
                  <a:lnTo>
                    <a:pt x="681536" y="689678"/>
                  </a:lnTo>
                  <a:lnTo>
                    <a:pt x="680991" y="686964"/>
                  </a:lnTo>
                  <a:lnTo>
                    <a:pt x="680991" y="683706"/>
                  </a:lnTo>
                  <a:lnTo>
                    <a:pt x="681536" y="679905"/>
                  </a:lnTo>
                  <a:lnTo>
                    <a:pt x="677190" y="675019"/>
                  </a:lnTo>
                  <a:lnTo>
                    <a:pt x="673932" y="669587"/>
                  </a:lnTo>
                  <a:lnTo>
                    <a:pt x="671761" y="664697"/>
                  </a:lnTo>
                  <a:lnTo>
                    <a:pt x="669587" y="659269"/>
                  </a:lnTo>
                  <a:lnTo>
                    <a:pt x="667960" y="653837"/>
                  </a:lnTo>
                  <a:lnTo>
                    <a:pt x="665785" y="648951"/>
                  </a:lnTo>
                  <a:lnTo>
                    <a:pt x="663614" y="644063"/>
                  </a:lnTo>
                  <a:lnTo>
                    <a:pt x="660357" y="639718"/>
                  </a:lnTo>
                  <a:lnTo>
                    <a:pt x="658183" y="638091"/>
                  </a:lnTo>
                  <a:lnTo>
                    <a:pt x="656012" y="635916"/>
                  </a:lnTo>
                  <a:lnTo>
                    <a:pt x="653297" y="634289"/>
                  </a:lnTo>
                  <a:lnTo>
                    <a:pt x="650579" y="632659"/>
                  </a:lnTo>
                  <a:lnTo>
                    <a:pt x="646778" y="631030"/>
                  </a:lnTo>
                  <a:lnTo>
                    <a:pt x="642979" y="629944"/>
                  </a:lnTo>
                  <a:lnTo>
                    <a:pt x="638633" y="628313"/>
                  </a:lnTo>
                  <a:lnTo>
                    <a:pt x="633745" y="627773"/>
                  </a:lnTo>
                  <a:lnTo>
                    <a:pt x="622341" y="626142"/>
                  </a:lnTo>
                  <a:lnTo>
                    <a:pt x="608221" y="625598"/>
                  </a:lnTo>
                  <a:lnTo>
                    <a:pt x="591387" y="626142"/>
                  </a:lnTo>
                  <a:lnTo>
                    <a:pt x="571296" y="627773"/>
                  </a:lnTo>
                  <a:lnTo>
                    <a:pt x="570749" y="633745"/>
                  </a:lnTo>
                  <a:lnTo>
                    <a:pt x="569122" y="638633"/>
                  </a:lnTo>
                  <a:lnTo>
                    <a:pt x="548487" y="657098"/>
                  </a:lnTo>
                  <a:lnTo>
                    <a:pt x="544686" y="658183"/>
                  </a:lnTo>
                  <a:lnTo>
                    <a:pt x="539797" y="658725"/>
                  </a:lnTo>
                  <a:lnTo>
                    <a:pt x="535456" y="658725"/>
                  </a:lnTo>
                  <a:lnTo>
                    <a:pt x="525678" y="658725"/>
                  </a:lnTo>
                  <a:lnTo>
                    <a:pt x="515360" y="658183"/>
                  </a:lnTo>
                  <a:lnTo>
                    <a:pt x="504498" y="657638"/>
                  </a:lnTo>
                  <a:lnTo>
                    <a:pt x="494182" y="656554"/>
                  </a:lnTo>
                  <a:lnTo>
                    <a:pt x="483864" y="656012"/>
                  </a:lnTo>
                  <a:lnTo>
                    <a:pt x="474090" y="656554"/>
                  </a:lnTo>
                  <a:lnTo>
                    <a:pt x="469201" y="657098"/>
                  </a:lnTo>
                  <a:lnTo>
                    <a:pt x="443677" y="671218"/>
                  </a:lnTo>
                  <a:lnTo>
                    <a:pt x="442046" y="672300"/>
                  </a:lnTo>
                  <a:lnTo>
                    <a:pt x="440962" y="673932"/>
                  </a:lnTo>
                  <a:lnTo>
                    <a:pt x="439875" y="675559"/>
                  </a:lnTo>
                  <a:lnTo>
                    <a:pt x="438789" y="677190"/>
                  </a:lnTo>
                  <a:lnTo>
                    <a:pt x="438248" y="680991"/>
                  </a:lnTo>
                  <a:lnTo>
                    <a:pt x="438789" y="684793"/>
                  </a:lnTo>
                  <a:lnTo>
                    <a:pt x="440419" y="689678"/>
                  </a:lnTo>
                  <a:lnTo>
                    <a:pt x="442590" y="694567"/>
                  </a:lnTo>
                  <a:lnTo>
                    <a:pt x="445304" y="699456"/>
                  </a:lnTo>
                  <a:lnTo>
                    <a:pt x="448566" y="704884"/>
                  </a:lnTo>
                  <a:lnTo>
                    <a:pt x="463224" y="725520"/>
                  </a:lnTo>
                  <a:lnTo>
                    <a:pt x="473002" y="740726"/>
                  </a:lnTo>
                  <a:lnTo>
                    <a:pt x="475173" y="746158"/>
                  </a:lnTo>
                  <a:lnTo>
                    <a:pt x="476261" y="751044"/>
                  </a:lnTo>
                  <a:lnTo>
                    <a:pt x="477344" y="755388"/>
                  </a:lnTo>
                  <a:lnTo>
                    <a:pt x="477892" y="759734"/>
                  </a:lnTo>
                  <a:lnTo>
                    <a:pt x="477344" y="763535"/>
                  </a:lnTo>
                  <a:lnTo>
                    <a:pt x="476804" y="766794"/>
                  </a:lnTo>
                  <a:lnTo>
                    <a:pt x="475717" y="770051"/>
                  </a:lnTo>
                  <a:lnTo>
                    <a:pt x="474090" y="773309"/>
                  </a:lnTo>
                  <a:lnTo>
                    <a:pt x="471916" y="776024"/>
                  </a:lnTo>
                  <a:lnTo>
                    <a:pt x="469201" y="778199"/>
                  </a:lnTo>
                  <a:lnTo>
                    <a:pt x="466486" y="780913"/>
                  </a:lnTo>
                  <a:lnTo>
                    <a:pt x="463224" y="782544"/>
                  </a:lnTo>
                  <a:lnTo>
                    <a:pt x="456169" y="786341"/>
                  </a:lnTo>
                  <a:lnTo>
                    <a:pt x="447478" y="789603"/>
                  </a:lnTo>
                  <a:lnTo>
                    <a:pt x="427927" y="794488"/>
                  </a:lnTo>
                  <a:lnTo>
                    <a:pt x="406748" y="798834"/>
                  </a:lnTo>
                  <a:lnTo>
                    <a:pt x="395887" y="801007"/>
                  </a:lnTo>
                  <a:lnTo>
                    <a:pt x="385569" y="803722"/>
                  </a:lnTo>
                  <a:lnTo>
                    <a:pt x="375253" y="806437"/>
                  </a:lnTo>
                  <a:lnTo>
                    <a:pt x="365478" y="810239"/>
                  </a:lnTo>
                  <a:lnTo>
                    <a:pt x="357874" y="813496"/>
                  </a:lnTo>
                  <a:lnTo>
                    <a:pt x="350815" y="815667"/>
                  </a:lnTo>
                  <a:lnTo>
                    <a:pt x="344299" y="817298"/>
                  </a:lnTo>
                  <a:lnTo>
                    <a:pt x="338323" y="818386"/>
                  </a:lnTo>
                  <a:lnTo>
                    <a:pt x="332895" y="818928"/>
                  </a:lnTo>
                  <a:lnTo>
                    <a:pt x="328006" y="818386"/>
                  </a:lnTo>
                  <a:lnTo>
                    <a:pt x="311716" y="810781"/>
                  </a:lnTo>
                  <a:lnTo>
                    <a:pt x="309542" y="808608"/>
                  </a:lnTo>
                  <a:lnTo>
                    <a:pt x="307371" y="805349"/>
                  </a:lnTo>
                  <a:lnTo>
                    <a:pt x="305740" y="802635"/>
                  </a:lnTo>
                  <a:lnTo>
                    <a:pt x="304656" y="799377"/>
                  </a:lnTo>
                  <a:lnTo>
                    <a:pt x="303569" y="796119"/>
                  </a:lnTo>
                  <a:lnTo>
                    <a:pt x="300310" y="782544"/>
                  </a:lnTo>
                  <a:lnTo>
                    <a:pt x="298140" y="771682"/>
                  </a:lnTo>
                  <a:lnTo>
                    <a:pt x="297593" y="769507"/>
                  </a:lnTo>
                  <a:lnTo>
                    <a:pt x="296509" y="767337"/>
                  </a:lnTo>
                  <a:lnTo>
                    <a:pt x="295966" y="766250"/>
                  </a:lnTo>
                  <a:lnTo>
                    <a:pt x="294338" y="765163"/>
                  </a:lnTo>
                  <a:lnTo>
                    <a:pt x="293251" y="764623"/>
                  </a:lnTo>
                  <a:lnTo>
                    <a:pt x="291621" y="764623"/>
                  </a:lnTo>
                  <a:lnTo>
                    <a:pt x="289450" y="765706"/>
                  </a:lnTo>
                  <a:lnTo>
                    <a:pt x="287275" y="766794"/>
                  </a:lnTo>
                  <a:lnTo>
                    <a:pt x="194414" y="786886"/>
                  </a:lnTo>
                  <a:lnTo>
                    <a:pt x="186815" y="793404"/>
                  </a:lnTo>
                  <a:lnTo>
                    <a:pt x="177581" y="800465"/>
                  </a:lnTo>
                  <a:lnTo>
                    <a:pt x="140651" y="821099"/>
                  </a:lnTo>
                  <a:lnTo>
                    <a:pt x="135767" y="822183"/>
                  </a:lnTo>
                  <a:lnTo>
                    <a:pt x="131421" y="822183"/>
                  </a:lnTo>
                  <a:lnTo>
                    <a:pt x="127620" y="821099"/>
                  </a:lnTo>
                  <a:lnTo>
                    <a:pt x="125989" y="820012"/>
                  </a:lnTo>
                  <a:lnTo>
                    <a:pt x="124361" y="818928"/>
                  </a:lnTo>
                  <a:lnTo>
                    <a:pt x="123274" y="817841"/>
                  </a:lnTo>
                  <a:lnTo>
                    <a:pt x="122188" y="815667"/>
                  </a:lnTo>
                  <a:lnTo>
                    <a:pt x="118385" y="810239"/>
                  </a:lnTo>
                  <a:lnTo>
                    <a:pt x="115127" y="805893"/>
                  </a:lnTo>
                  <a:lnTo>
                    <a:pt x="114045" y="804809"/>
                  </a:lnTo>
                  <a:lnTo>
                    <a:pt x="112413" y="804262"/>
                  </a:lnTo>
                  <a:lnTo>
                    <a:pt x="111326" y="803722"/>
                  </a:lnTo>
                  <a:lnTo>
                    <a:pt x="110242" y="803178"/>
                  </a:lnTo>
                  <a:lnTo>
                    <a:pt x="107525" y="804262"/>
                  </a:lnTo>
                  <a:lnTo>
                    <a:pt x="105354" y="805893"/>
                  </a:lnTo>
                  <a:lnTo>
                    <a:pt x="102639" y="808608"/>
                  </a:lnTo>
                  <a:lnTo>
                    <a:pt x="99381" y="811325"/>
                  </a:lnTo>
                  <a:lnTo>
                    <a:pt x="66255" y="827071"/>
                  </a:lnTo>
                  <a:lnTo>
                    <a:pt x="61909" y="827071"/>
                  </a:lnTo>
                  <a:lnTo>
                    <a:pt x="57023" y="826528"/>
                  </a:lnTo>
                  <a:lnTo>
                    <a:pt x="52135" y="825985"/>
                  </a:lnTo>
                  <a:lnTo>
                    <a:pt x="46703" y="824358"/>
                  </a:lnTo>
                  <a:lnTo>
                    <a:pt x="46159" y="832504"/>
                  </a:lnTo>
                  <a:lnTo>
                    <a:pt x="45619" y="838476"/>
                  </a:lnTo>
                  <a:lnTo>
                    <a:pt x="44532" y="843365"/>
                  </a:lnTo>
                  <a:lnTo>
                    <a:pt x="43444" y="847167"/>
                  </a:lnTo>
                  <a:lnTo>
                    <a:pt x="41817" y="853683"/>
                  </a:lnTo>
                  <a:lnTo>
                    <a:pt x="40731" y="859111"/>
                  </a:lnTo>
                  <a:lnTo>
                    <a:pt x="40187" y="863457"/>
                  </a:lnTo>
                  <a:lnTo>
                    <a:pt x="39103" y="867803"/>
                  </a:lnTo>
                  <a:lnTo>
                    <a:pt x="37472" y="871604"/>
                  </a:lnTo>
                  <a:lnTo>
                    <a:pt x="35841" y="876492"/>
                  </a:lnTo>
                  <a:lnTo>
                    <a:pt x="33128" y="880834"/>
                  </a:lnTo>
                  <a:lnTo>
                    <a:pt x="30957" y="886266"/>
                  </a:lnTo>
                  <a:lnTo>
                    <a:pt x="28782" y="892782"/>
                  </a:lnTo>
                  <a:lnTo>
                    <a:pt x="26068" y="899841"/>
                  </a:lnTo>
                  <a:lnTo>
                    <a:pt x="53762" y="929710"/>
                  </a:lnTo>
                  <a:lnTo>
                    <a:pt x="55393" y="937854"/>
                  </a:lnTo>
                  <a:lnTo>
                    <a:pt x="57023" y="942743"/>
                  </a:lnTo>
                  <a:lnTo>
                    <a:pt x="58652" y="947089"/>
                  </a:lnTo>
                  <a:lnTo>
                    <a:pt x="60825" y="952517"/>
                  </a:lnTo>
                  <a:lnTo>
                    <a:pt x="64080" y="957405"/>
                  </a:lnTo>
                  <a:lnTo>
                    <a:pt x="67341" y="963921"/>
                  </a:lnTo>
                  <a:lnTo>
                    <a:pt x="71143" y="969354"/>
                  </a:lnTo>
                  <a:lnTo>
                    <a:pt x="74944" y="974239"/>
                  </a:lnTo>
                  <a:lnTo>
                    <a:pt x="78746" y="979127"/>
                  </a:lnTo>
                  <a:lnTo>
                    <a:pt x="87433" y="987274"/>
                  </a:lnTo>
                  <a:lnTo>
                    <a:pt x="96667" y="994335"/>
                  </a:lnTo>
                  <a:lnTo>
                    <a:pt x="105898" y="1001394"/>
                  </a:lnTo>
                  <a:lnTo>
                    <a:pt x="115127" y="1008997"/>
                  </a:lnTo>
                  <a:lnTo>
                    <a:pt x="120017" y="1012798"/>
                  </a:lnTo>
                  <a:lnTo>
                    <a:pt x="124361" y="1017140"/>
                  </a:lnTo>
                  <a:lnTo>
                    <a:pt x="140651" y="1039406"/>
                  </a:lnTo>
                  <a:lnTo>
                    <a:pt x="142282" y="1043752"/>
                  </a:lnTo>
                  <a:lnTo>
                    <a:pt x="143910" y="1052441"/>
                  </a:lnTo>
                  <a:lnTo>
                    <a:pt x="144997" y="1062215"/>
                  </a:lnTo>
                  <a:lnTo>
                    <a:pt x="145541" y="1071446"/>
                  </a:lnTo>
                  <a:lnTo>
                    <a:pt x="147168" y="1081220"/>
                  </a:lnTo>
                  <a:lnTo>
                    <a:pt x="148254" y="1085565"/>
                  </a:lnTo>
                  <a:lnTo>
                    <a:pt x="149342" y="1090454"/>
                  </a:lnTo>
                  <a:lnTo>
                    <a:pt x="151513" y="1094799"/>
                  </a:lnTo>
                  <a:lnTo>
                    <a:pt x="153688" y="1099141"/>
                  </a:lnTo>
                  <a:lnTo>
                    <a:pt x="158028" y="1102942"/>
                  </a:lnTo>
                  <a:lnTo>
                    <a:pt x="162918" y="1106744"/>
                  </a:lnTo>
                  <a:lnTo>
                    <a:pt x="168890" y="1110005"/>
                  </a:lnTo>
                  <a:lnTo>
                    <a:pt x="174322" y="1113807"/>
                  </a:lnTo>
                  <a:lnTo>
                    <a:pt x="188441" y="1132811"/>
                  </a:lnTo>
                  <a:lnTo>
                    <a:pt x="188441" y="1136613"/>
                  </a:lnTo>
                  <a:lnTo>
                    <a:pt x="188441" y="1142045"/>
                  </a:lnTo>
                  <a:lnTo>
                    <a:pt x="160203" y="1170824"/>
                  </a:lnTo>
                  <a:lnTo>
                    <a:pt x="152056" y="1175168"/>
                  </a:lnTo>
                  <a:lnTo>
                    <a:pt x="148254" y="1176799"/>
                  </a:lnTo>
                  <a:lnTo>
                    <a:pt x="144997" y="1178970"/>
                  </a:lnTo>
                  <a:lnTo>
                    <a:pt x="141739" y="1181145"/>
                  </a:lnTo>
                  <a:lnTo>
                    <a:pt x="139569" y="1183315"/>
                  </a:lnTo>
                  <a:lnTo>
                    <a:pt x="98837" y="1287038"/>
                  </a:lnTo>
                  <a:lnTo>
                    <a:pt x="99381" y="1292471"/>
                  </a:lnTo>
                  <a:lnTo>
                    <a:pt x="101008" y="1296812"/>
                  </a:lnTo>
                  <a:lnTo>
                    <a:pt x="103183" y="1301701"/>
                  </a:lnTo>
                  <a:lnTo>
                    <a:pt x="105898" y="1306046"/>
                  </a:lnTo>
                  <a:lnTo>
                    <a:pt x="108611" y="1310391"/>
                  </a:lnTo>
                  <a:lnTo>
                    <a:pt x="110786" y="1314733"/>
                  </a:lnTo>
                  <a:lnTo>
                    <a:pt x="112413" y="1319621"/>
                  </a:lnTo>
                  <a:lnTo>
                    <a:pt x="113501" y="1324511"/>
                  </a:lnTo>
                  <a:lnTo>
                    <a:pt x="112957" y="1329399"/>
                  </a:lnTo>
                  <a:lnTo>
                    <a:pt x="101008" y="1342431"/>
                  </a:lnTo>
                  <a:lnTo>
                    <a:pt x="97751" y="1342431"/>
                  </a:lnTo>
                  <a:lnTo>
                    <a:pt x="90690" y="1342431"/>
                  </a:lnTo>
                  <a:lnTo>
                    <a:pt x="82545" y="1342431"/>
                  </a:lnTo>
                  <a:lnTo>
                    <a:pt x="78746" y="1342431"/>
                  </a:lnTo>
                  <a:lnTo>
                    <a:pt x="74402" y="1342974"/>
                  </a:lnTo>
                  <a:lnTo>
                    <a:pt x="70600" y="1343518"/>
                  </a:lnTo>
                  <a:lnTo>
                    <a:pt x="66797" y="1345145"/>
                  </a:lnTo>
                  <a:lnTo>
                    <a:pt x="63540" y="1346233"/>
                  </a:lnTo>
                  <a:lnTo>
                    <a:pt x="60282" y="1348948"/>
                  </a:lnTo>
                  <a:lnTo>
                    <a:pt x="56481" y="1352206"/>
                  </a:lnTo>
                  <a:lnTo>
                    <a:pt x="52679" y="1355463"/>
                  </a:lnTo>
                  <a:lnTo>
                    <a:pt x="28238" y="1384788"/>
                  </a:lnTo>
                  <a:lnTo>
                    <a:pt x="0" y="1408685"/>
                  </a:lnTo>
                  <a:lnTo>
                    <a:pt x="8691" y="1422805"/>
                  </a:lnTo>
                  <a:lnTo>
                    <a:pt x="33128" y="1467333"/>
                  </a:lnTo>
                  <a:lnTo>
                    <a:pt x="53762" y="1514035"/>
                  </a:lnTo>
                  <a:lnTo>
                    <a:pt x="70056" y="1562912"/>
                  </a:lnTo>
                  <a:lnTo>
                    <a:pt x="80374" y="1614500"/>
                  </a:lnTo>
                  <a:lnTo>
                    <a:pt x="84175" y="1668806"/>
                  </a:lnTo>
                  <a:lnTo>
                    <a:pt x="83631" y="1673694"/>
                  </a:lnTo>
                  <a:lnTo>
                    <a:pt x="64624" y="1695961"/>
                  </a:lnTo>
                  <a:lnTo>
                    <a:pt x="57023" y="1701389"/>
                  </a:lnTo>
                  <a:lnTo>
                    <a:pt x="40731" y="1723655"/>
                  </a:lnTo>
                  <a:lnTo>
                    <a:pt x="54850" y="1725826"/>
                  </a:lnTo>
                  <a:lnTo>
                    <a:pt x="69512" y="1729628"/>
                  </a:lnTo>
                  <a:lnTo>
                    <a:pt x="86889" y="1743747"/>
                  </a:lnTo>
                  <a:lnTo>
                    <a:pt x="87977" y="1747005"/>
                  </a:lnTo>
                  <a:lnTo>
                    <a:pt x="88520" y="1750263"/>
                  </a:lnTo>
                  <a:lnTo>
                    <a:pt x="88520" y="1753525"/>
                  </a:lnTo>
                  <a:lnTo>
                    <a:pt x="88520" y="1756782"/>
                  </a:lnTo>
                  <a:lnTo>
                    <a:pt x="87433" y="1762754"/>
                  </a:lnTo>
                  <a:lnTo>
                    <a:pt x="85802" y="1768727"/>
                  </a:lnTo>
                  <a:lnTo>
                    <a:pt x="84175" y="1775243"/>
                  </a:lnTo>
                  <a:lnTo>
                    <a:pt x="83087" y="1781763"/>
                  </a:lnTo>
                  <a:lnTo>
                    <a:pt x="83087" y="1785021"/>
                  </a:lnTo>
                  <a:lnTo>
                    <a:pt x="83087" y="1788822"/>
                  </a:lnTo>
                  <a:lnTo>
                    <a:pt x="83631" y="1792081"/>
                  </a:lnTo>
                  <a:lnTo>
                    <a:pt x="84175" y="1795883"/>
                  </a:lnTo>
                  <a:lnTo>
                    <a:pt x="85802" y="1802942"/>
                  </a:lnTo>
                  <a:lnTo>
                    <a:pt x="114045" y="1843669"/>
                  </a:lnTo>
                  <a:lnTo>
                    <a:pt x="118929" y="1849101"/>
                  </a:lnTo>
                  <a:lnTo>
                    <a:pt x="139024" y="1884399"/>
                  </a:lnTo>
                  <a:lnTo>
                    <a:pt x="139569" y="1891457"/>
                  </a:lnTo>
                  <a:lnTo>
                    <a:pt x="139024" y="1894172"/>
                  </a:lnTo>
                  <a:lnTo>
                    <a:pt x="138480" y="1896887"/>
                  </a:lnTo>
                  <a:lnTo>
                    <a:pt x="136850" y="1899062"/>
                  </a:lnTo>
                  <a:lnTo>
                    <a:pt x="135223" y="1901775"/>
                  </a:lnTo>
                  <a:lnTo>
                    <a:pt x="130878" y="1907208"/>
                  </a:lnTo>
                  <a:lnTo>
                    <a:pt x="126532" y="1913180"/>
                  </a:lnTo>
                  <a:lnTo>
                    <a:pt x="121648" y="1919156"/>
                  </a:lnTo>
                  <a:lnTo>
                    <a:pt x="117302" y="1926212"/>
                  </a:lnTo>
                  <a:lnTo>
                    <a:pt x="115671" y="1930014"/>
                  </a:lnTo>
                  <a:lnTo>
                    <a:pt x="114587" y="1934359"/>
                  </a:lnTo>
                  <a:lnTo>
                    <a:pt x="113501" y="1938705"/>
                  </a:lnTo>
                  <a:lnTo>
                    <a:pt x="113501" y="2009844"/>
                  </a:lnTo>
                  <a:lnTo>
                    <a:pt x="120017" y="2011475"/>
                  </a:lnTo>
                  <a:lnTo>
                    <a:pt x="126532" y="2012558"/>
                  </a:lnTo>
                  <a:lnTo>
                    <a:pt x="133048" y="2012558"/>
                  </a:lnTo>
                  <a:lnTo>
                    <a:pt x="139569" y="2012015"/>
                  </a:lnTo>
                  <a:lnTo>
                    <a:pt x="152600" y="2010931"/>
                  </a:lnTo>
                  <a:lnTo>
                    <a:pt x="165632" y="2009844"/>
                  </a:lnTo>
                  <a:lnTo>
                    <a:pt x="169434" y="2010387"/>
                  </a:lnTo>
                  <a:lnTo>
                    <a:pt x="173235" y="2010931"/>
                  </a:lnTo>
                  <a:lnTo>
                    <a:pt x="177037" y="2012015"/>
                  </a:lnTo>
                  <a:lnTo>
                    <a:pt x="180838" y="2013646"/>
                  </a:lnTo>
                  <a:lnTo>
                    <a:pt x="188985" y="2017447"/>
                  </a:lnTo>
                  <a:lnTo>
                    <a:pt x="200390" y="2021249"/>
                  </a:lnTo>
                  <a:lnTo>
                    <a:pt x="205818" y="2022880"/>
                  </a:lnTo>
                  <a:lnTo>
                    <a:pt x="211790" y="2023420"/>
                  </a:lnTo>
                  <a:lnTo>
                    <a:pt x="217767" y="2023962"/>
                  </a:lnTo>
                  <a:lnTo>
                    <a:pt x="224283" y="2023962"/>
                  </a:lnTo>
                  <a:lnTo>
                    <a:pt x="236775" y="2023420"/>
                  </a:lnTo>
                  <a:lnTo>
                    <a:pt x="248720" y="2022880"/>
                  </a:lnTo>
                  <a:lnTo>
                    <a:pt x="254152" y="2022880"/>
                  </a:lnTo>
                  <a:lnTo>
                    <a:pt x="270985" y="2028852"/>
                  </a:lnTo>
                  <a:lnTo>
                    <a:pt x="272616" y="2030479"/>
                  </a:lnTo>
                  <a:lnTo>
                    <a:pt x="273700" y="2032109"/>
                  </a:lnTo>
                  <a:lnTo>
                    <a:pt x="274244" y="2034280"/>
                  </a:lnTo>
                  <a:lnTo>
                    <a:pt x="275331" y="2036455"/>
                  </a:lnTo>
                  <a:lnTo>
                    <a:pt x="275331" y="2038626"/>
                  </a:lnTo>
                  <a:lnTo>
                    <a:pt x="275871" y="2041883"/>
                  </a:lnTo>
                  <a:lnTo>
                    <a:pt x="275331" y="2047316"/>
                  </a:lnTo>
                  <a:lnTo>
                    <a:pt x="273700" y="2052201"/>
                  </a:lnTo>
                  <a:lnTo>
                    <a:pt x="272073" y="2056546"/>
                  </a:lnTo>
                  <a:lnTo>
                    <a:pt x="269354" y="2060348"/>
                  </a:lnTo>
                  <a:lnTo>
                    <a:pt x="267184" y="2063605"/>
                  </a:lnTo>
                  <a:lnTo>
                    <a:pt x="264470" y="2067408"/>
                  </a:lnTo>
                  <a:lnTo>
                    <a:pt x="262838" y="2071209"/>
                  </a:lnTo>
                  <a:lnTo>
                    <a:pt x="261211" y="2076642"/>
                  </a:lnTo>
                  <a:lnTo>
                    <a:pt x="275331" y="2078813"/>
                  </a:lnTo>
                  <a:lnTo>
                    <a:pt x="287819" y="2082070"/>
                  </a:lnTo>
                  <a:lnTo>
                    <a:pt x="323117" y="2105423"/>
                  </a:lnTo>
                  <a:lnTo>
                    <a:pt x="326378" y="2109765"/>
                  </a:lnTo>
                  <a:lnTo>
                    <a:pt x="329093" y="2114654"/>
                  </a:lnTo>
                  <a:lnTo>
                    <a:pt x="331264" y="2119543"/>
                  </a:lnTo>
                  <a:lnTo>
                    <a:pt x="333438" y="2125515"/>
                  </a:lnTo>
                  <a:lnTo>
                    <a:pt x="336152" y="2129860"/>
                  </a:lnTo>
                  <a:lnTo>
                    <a:pt x="338323" y="2134202"/>
                  </a:lnTo>
                  <a:lnTo>
                    <a:pt x="339411" y="2138547"/>
                  </a:lnTo>
                  <a:lnTo>
                    <a:pt x="341038" y="2142349"/>
                  </a:lnTo>
                  <a:lnTo>
                    <a:pt x="342668" y="2151038"/>
                  </a:lnTo>
                  <a:lnTo>
                    <a:pt x="343755" y="2159185"/>
                  </a:lnTo>
                  <a:lnTo>
                    <a:pt x="344839" y="2167872"/>
                  </a:lnTo>
                  <a:lnTo>
                    <a:pt x="346470" y="2176562"/>
                  </a:lnTo>
                  <a:lnTo>
                    <a:pt x="348101" y="2180908"/>
                  </a:lnTo>
                  <a:lnTo>
                    <a:pt x="349729" y="2185249"/>
                  </a:lnTo>
                  <a:lnTo>
                    <a:pt x="351359" y="2190138"/>
                  </a:lnTo>
                  <a:lnTo>
                    <a:pt x="354073" y="2195027"/>
                  </a:lnTo>
                  <a:lnTo>
                    <a:pt x="382311" y="2209147"/>
                  </a:lnTo>
                  <a:lnTo>
                    <a:pt x="386113" y="2210773"/>
                  </a:lnTo>
                  <a:lnTo>
                    <a:pt x="388828" y="2212948"/>
                  </a:lnTo>
                  <a:lnTo>
                    <a:pt x="392085" y="2215119"/>
                  </a:lnTo>
                  <a:lnTo>
                    <a:pt x="394260" y="2217834"/>
                  </a:lnTo>
                  <a:lnTo>
                    <a:pt x="395887" y="2221091"/>
                  </a:lnTo>
                  <a:lnTo>
                    <a:pt x="396975" y="2224893"/>
                  </a:lnTo>
                  <a:lnTo>
                    <a:pt x="397517" y="2229781"/>
                  </a:lnTo>
                  <a:lnTo>
                    <a:pt x="397517" y="2243357"/>
                  </a:lnTo>
                  <a:lnTo>
                    <a:pt x="397517" y="2252047"/>
                  </a:lnTo>
                  <a:lnTo>
                    <a:pt x="397517" y="2257476"/>
                  </a:lnTo>
                  <a:lnTo>
                    <a:pt x="397517" y="2261278"/>
                  </a:lnTo>
                  <a:lnTo>
                    <a:pt x="397517" y="2268881"/>
                  </a:lnTo>
                  <a:lnTo>
                    <a:pt x="398606" y="2275940"/>
                  </a:lnTo>
                  <a:lnTo>
                    <a:pt x="417609" y="2310695"/>
                  </a:lnTo>
                  <a:lnTo>
                    <a:pt x="440419" y="2329158"/>
                  </a:lnTo>
                  <a:lnTo>
                    <a:pt x="446934" y="2333504"/>
                  </a:lnTo>
                  <a:lnTo>
                    <a:pt x="454539" y="2337305"/>
                  </a:lnTo>
                  <a:lnTo>
                    <a:pt x="462141" y="2341651"/>
                  </a:lnTo>
                  <a:lnTo>
                    <a:pt x="469745" y="2345452"/>
                  </a:lnTo>
                  <a:lnTo>
                    <a:pt x="468657" y="2353596"/>
                  </a:lnTo>
                  <a:lnTo>
                    <a:pt x="466486" y="2361199"/>
                  </a:lnTo>
                  <a:lnTo>
                    <a:pt x="464312" y="2368802"/>
                  </a:lnTo>
                  <a:lnTo>
                    <a:pt x="461598" y="2375862"/>
                  </a:lnTo>
                  <a:lnTo>
                    <a:pt x="459423" y="2383465"/>
                  </a:lnTo>
                  <a:lnTo>
                    <a:pt x="457252" y="2391068"/>
                  </a:lnTo>
                  <a:lnTo>
                    <a:pt x="456169" y="2399759"/>
                  </a:lnTo>
                  <a:lnTo>
                    <a:pt x="455625" y="2408989"/>
                  </a:lnTo>
                  <a:lnTo>
                    <a:pt x="455625" y="2429080"/>
                  </a:lnTo>
                  <a:lnTo>
                    <a:pt x="455625" y="2447001"/>
                  </a:lnTo>
                  <a:lnTo>
                    <a:pt x="455625" y="2552354"/>
                  </a:lnTo>
                  <a:lnTo>
                    <a:pt x="456169" y="2560501"/>
                  </a:lnTo>
                  <a:lnTo>
                    <a:pt x="483864" y="2590910"/>
                  </a:lnTo>
                  <a:lnTo>
                    <a:pt x="490379" y="2590910"/>
                  </a:lnTo>
                  <a:lnTo>
                    <a:pt x="495812" y="2590910"/>
                  </a:lnTo>
                  <a:lnTo>
                    <a:pt x="524590" y="2580593"/>
                  </a:lnTo>
                  <a:lnTo>
                    <a:pt x="528935" y="2577879"/>
                  </a:lnTo>
                  <a:lnTo>
                    <a:pt x="537082" y="2571363"/>
                  </a:lnTo>
                  <a:lnTo>
                    <a:pt x="544141" y="2564302"/>
                  </a:lnTo>
                  <a:lnTo>
                    <a:pt x="551744" y="2556699"/>
                  </a:lnTo>
                  <a:lnTo>
                    <a:pt x="558261" y="2549096"/>
                  </a:lnTo>
                  <a:lnTo>
                    <a:pt x="565321" y="2541493"/>
                  </a:lnTo>
                  <a:lnTo>
                    <a:pt x="571836" y="2533890"/>
                  </a:lnTo>
                  <a:lnTo>
                    <a:pt x="578896" y="2526830"/>
                  </a:lnTo>
                  <a:lnTo>
                    <a:pt x="585415" y="2520315"/>
                  </a:lnTo>
                  <a:lnTo>
                    <a:pt x="589217" y="2517600"/>
                  </a:lnTo>
                  <a:lnTo>
                    <a:pt x="593015" y="2514885"/>
                  </a:lnTo>
                  <a:lnTo>
                    <a:pt x="596817" y="2512712"/>
                  </a:lnTo>
                  <a:lnTo>
                    <a:pt x="600619" y="2510541"/>
                  </a:lnTo>
                  <a:lnTo>
                    <a:pt x="604964" y="2509453"/>
                  </a:lnTo>
                  <a:lnTo>
                    <a:pt x="608766" y="2507826"/>
                  </a:lnTo>
                  <a:lnTo>
                    <a:pt x="613110" y="2507283"/>
                  </a:lnTo>
                  <a:lnTo>
                    <a:pt x="617996" y="2507283"/>
                  </a:lnTo>
                  <a:lnTo>
                    <a:pt x="620170" y="2507283"/>
                  </a:lnTo>
                  <a:lnTo>
                    <a:pt x="636460" y="2523029"/>
                  </a:lnTo>
                  <a:lnTo>
                    <a:pt x="639178" y="2525747"/>
                  </a:lnTo>
                  <a:lnTo>
                    <a:pt x="659269" y="2538778"/>
                  </a:lnTo>
                  <a:lnTo>
                    <a:pt x="664159" y="2538778"/>
                  </a:lnTo>
                  <a:lnTo>
                    <a:pt x="665785" y="2531719"/>
                  </a:lnTo>
                  <a:lnTo>
                    <a:pt x="667960" y="2524659"/>
                  </a:lnTo>
                  <a:lnTo>
                    <a:pt x="689683" y="2487731"/>
                  </a:lnTo>
                  <a:lnTo>
                    <a:pt x="698368" y="2476326"/>
                  </a:lnTo>
                  <a:lnTo>
                    <a:pt x="706515" y="2463838"/>
                  </a:lnTo>
                  <a:lnTo>
                    <a:pt x="722806" y="2420393"/>
                  </a:lnTo>
                  <a:lnTo>
                    <a:pt x="728237" y="2382381"/>
                  </a:lnTo>
                  <a:lnTo>
                    <a:pt x="729865" y="2371516"/>
                  </a:lnTo>
                  <a:lnTo>
                    <a:pt x="731496" y="2361199"/>
                  </a:lnTo>
                  <a:lnTo>
                    <a:pt x="733127" y="2351969"/>
                  </a:lnTo>
                  <a:lnTo>
                    <a:pt x="735841" y="2343278"/>
                  </a:lnTo>
                  <a:lnTo>
                    <a:pt x="736925" y="2339476"/>
                  </a:lnTo>
                  <a:lnTo>
                    <a:pt x="739099" y="2335675"/>
                  </a:lnTo>
                  <a:lnTo>
                    <a:pt x="740726" y="2332417"/>
                  </a:lnTo>
                  <a:lnTo>
                    <a:pt x="743445" y="2329158"/>
                  </a:lnTo>
                  <a:lnTo>
                    <a:pt x="746158" y="2326445"/>
                  </a:lnTo>
                  <a:lnTo>
                    <a:pt x="748873" y="2323730"/>
                  </a:lnTo>
                  <a:lnTo>
                    <a:pt x="752675" y="2321016"/>
                  </a:lnTo>
                  <a:lnTo>
                    <a:pt x="790143" y="2311238"/>
                  </a:lnTo>
                  <a:lnTo>
                    <a:pt x="797746" y="2310695"/>
                  </a:lnTo>
                  <a:lnTo>
                    <a:pt x="806437" y="2310695"/>
                  </a:lnTo>
                  <a:lnTo>
                    <a:pt x="811865" y="2310695"/>
                  </a:lnTo>
                  <a:lnTo>
                    <a:pt x="817298" y="2311238"/>
                  </a:lnTo>
                  <a:lnTo>
                    <a:pt x="822187" y="2312326"/>
                  </a:lnTo>
                  <a:lnTo>
                    <a:pt x="826531" y="2313956"/>
                  </a:lnTo>
                  <a:lnTo>
                    <a:pt x="830873" y="2315583"/>
                  </a:lnTo>
                  <a:lnTo>
                    <a:pt x="860199" y="2349798"/>
                  </a:lnTo>
                  <a:lnTo>
                    <a:pt x="864001" y="2356857"/>
                  </a:lnTo>
                  <a:lnTo>
                    <a:pt x="890068" y="2385096"/>
                  </a:lnTo>
                  <a:lnTo>
                    <a:pt x="902556" y="2388353"/>
                  </a:lnTo>
                  <a:lnTo>
                    <a:pt x="907988" y="2388353"/>
                  </a:lnTo>
                  <a:lnTo>
                    <a:pt x="914504" y="2388353"/>
                  </a:lnTo>
                  <a:lnTo>
                    <a:pt x="919933" y="2386722"/>
                  </a:lnTo>
                  <a:lnTo>
                    <a:pt x="922108" y="2386182"/>
                  </a:lnTo>
                  <a:lnTo>
                    <a:pt x="924279" y="2385096"/>
                  </a:lnTo>
                  <a:lnTo>
                    <a:pt x="925909" y="2383465"/>
                  </a:lnTo>
                  <a:lnTo>
                    <a:pt x="927537" y="2381838"/>
                  </a:lnTo>
                  <a:lnTo>
                    <a:pt x="929710" y="2378579"/>
                  </a:lnTo>
                  <a:lnTo>
                    <a:pt x="931338" y="2374234"/>
                  </a:lnTo>
                  <a:lnTo>
                    <a:pt x="932969" y="2368802"/>
                  </a:lnTo>
                  <a:lnTo>
                    <a:pt x="934052" y="2362829"/>
                  </a:lnTo>
                  <a:lnTo>
                    <a:pt x="962838" y="2362829"/>
                  </a:lnTo>
                  <a:lnTo>
                    <a:pt x="966640" y="2365544"/>
                  </a:lnTo>
                  <a:lnTo>
                    <a:pt x="969354" y="2368259"/>
                  </a:lnTo>
                  <a:lnTo>
                    <a:pt x="984017" y="2402473"/>
                  </a:lnTo>
                  <a:lnTo>
                    <a:pt x="988902" y="2420393"/>
                  </a:lnTo>
                  <a:lnTo>
                    <a:pt x="991076" y="2424195"/>
                  </a:lnTo>
                  <a:lnTo>
                    <a:pt x="993247" y="2427996"/>
                  </a:lnTo>
                  <a:lnTo>
                    <a:pt x="996506" y="2431255"/>
                  </a:lnTo>
                  <a:lnTo>
                    <a:pt x="1026375" y="2455148"/>
                  </a:lnTo>
                  <a:lnTo>
                    <a:pt x="1035605" y="2461120"/>
                  </a:lnTo>
                  <a:lnTo>
                    <a:pt x="1043207" y="2467096"/>
                  </a:lnTo>
                  <a:lnTo>
                    <a:pt x="1049724" y="2472525"/>
                  </a:lnTo>
                  <a:lnTo>
                    <a:pt x="1054070" y="2476326"/>
                  </a:lnTo>
                  <a:lnTo>
                    <a:pt x="1057871" y="2480672"/>
                  </a:lnTo>
                  <a:lnTo>
                    <a:pt x="1061672" y="2485016"/>
                  </a:lnTo>
                  <a:lnTo>
                    <a:pt x="1064930" y="2489906"/>
                  </a:lnTo>
                  <a:lnTo>
                    <a:pt x="1071446" y="2499679"/>
                  </a:lnTo>
                  <a:lnTo>
                    <a:pt x="1076878" y="2509997"/>
                  </a:lnTo>
                  <a:lnTo>
                    <a:pt x="1087740" y="2531176"/>
                  </a:lnTo>
                  <a:lnTo>
                    <a:pt x="1098601" y="2552898"/>
                  </a:lnTo>
                  <a:lnTo>
                    <a:pt x="1104573" y="2562672"/>
                  </a:lnTo>
                  <a:lnTo>
                    <a:pt x="1132268" y="2590910"/>
                  </a:lnTo>
                  <a:lnTo>
                    <a:pt x="1169740" y="2602315"/>
                  </a:lnTo>
                  <a:lnTo>
                    <a:pt x="1177343" y="2602315"/>
                  </a:lnTo>
                  <a:lnTo>
                    <a:pt x="1182228" y="2595799"/>
                  </a:lnTo>
                  <a:lnTo>
                    <a:pt x="1187117" y="2589283"/>
                  </a:lnTo>
                  <a:lnTo>
                    <a:pt x="1193633" y="2582767"/>
                  </a:lnTo>
                  <a:lnTo>
                    <a:pt x="1200153" y="2577335"/>
                  </a:lnTo>
                  <a:lnTo>
                    <a:pt x="1203951" y="2574620"/>
                  </a:lnTo>
                  <a:lnTo>
                    <a:pt x="1208296" y="2572449"/>
                  </a:lnTo>
                  <a:lnTo>
                    <a:pt x="1212642" y="2570275"/>
                  </a:lnTo>
                  <a:lnTo>
                    <a:pt x="1216986" y="2568648"/>
                  </a:lnTo>
                  <a:lnTo>
                    <a:pt x="1221875" y="2567017"/>
                  </a:lnTo>
                  <a:lnTo>
                    <a:pt x="1227304" y="2565930"/>
                  </a:lnTo>
                  <a:lnTo>
                    <a:pt x="1232732" y="2565390"/>
                  </a:lnTo>
                  <a:lnTo>
                    <a:pt x="1238166" y="2564846"/>
                  </a:lnTo>
                  <a:lnTo>
                    <a:pt x="1351661" y="2564846"/>
                  </a:lnTo>
                  <a:lnTo>
                    <a:pt x="1358722" y="2564302"/>
                  </a:lnTo>
                  <a:lnTo>
                    <a:pt x="1366325" y="2562672"/>
                  </a:lnTo>
                  <a:lnTo>
                    <a:pt x="1373928" y="2560501"/>
                  </a:lnTo>
                  <a:lnTo>
                    <a:pt x="1380987" y="2557787"/>
                  </a:lnTo>
                  <a:lnTo>
                    <a:pt x="1389134" y="2555069"/>
                  </a:lnTo>
                  <a:lnTo>
                    <a:pt x="1397281" y="2552898"/>
                  </a:lnTo>
                  <a:lnTo>
                    <a:pt x="1401622" y="2551811"/>
                  </a:lnTo>
                  <a:lnTo>
                    <a:pt x="1405968" y="2551271"/>
                  </a:lnTo>
                  <a:lnTo>
                    <a:pt x="1410313" y="2550727"/>
                  </a:lnTo>
                  <a:lnTo>
                    <a:pt x="1415202" y="2550727"/>
                  </a:lnTo>
                  <a:lnTo>
                    <a:pt x="1420630" y="2550727"/>
                  </a:lnTo>
                  <a:lnTo>
                    <a:pt x="1425519" y="2551811"/>
                  </a:lnTo>
                  <a:lnTo>
                    <a:pt x="1457015" y="2572449"/>
                  </a:lnTo>
                  <a:lnTo>
                    <a:pt x="1465707" y="2577335"/>
                  </a:lnTo>
                  <a:lnTo>
                    <a:pt x="1470591" y="2579510"/>
                  </a:lnTo>
                  <a:lnTo>
                    <a:pt x="1476023" y="2581136"/>
                  </a:lnTo>
                  <a:lnTo>
                    <a:pt x="1481453" y="2581680"/>
                  </a:lnTo>
                  <a:lnTo>
                    <a:pt x="1487968" y="2582223"/>
                  </a:lnTo>
                  <a:lnTo>
                    <a:pt x="1494488" y="2582223"/>
                  </a:lnTo>
                  <a:lnTo>
                    <a:pt x="1501004" y="2581136"/>
                  </a:lnTo>
                  <a:lnTo>
                    <a:pt x="1507520" y="2580052"/>
                  </a:lnTo>
                  <a:lnTo>
                    <a:pt x="1513493" y="2578422"/>
                  </a:lnTo>
                  <a:lnTo>
                    <a:pt x="1524897" y="2574077"/>
                  </a:lnTo>
                  <a:lnTo>
                    <a:pt x="1536302" y="2569192"/>
                  </a:lnTo>
                  <a:lnTo>
                    <a:pt x="1547706" y="2564302"/>
                  </a:lnTo>
                  <a:lnTo>
                    <a:pt x="1560195" y="2560501"/>
                  </a:lnTo>
                  <a:lnTo>
                    <a:pt x="1566715" y="2558870"/>
                  </a:lnTo>
                  <a:lnTo>
                    <a:pt x="1573770" y="2557243"/>
                  </a:lnTo>
                  <a:lnTo>
                    <a:pt x="1581373" y="2556699"/>
                  </a:lnTo>
                  <a:lnTo>
                    <a:pt x="1588976" y="2556157"/>
                  </a:lnTo>
                  <a:lnTo>
                    <a:pt x="1596581" y="2556157"/>
                  </a:lnTo>
                  <a:lnTo>
                    <a:pt x="1603639" y="2555069"/>
                  </a:lnTo>
                  <a:lnTo>
                    <a:pt x="1610159" y="2553442"/>
                  </a:lnTo>
                  <a:lnTo>
                    <a:pt x="1616132" y="2550727"/>
                  </a:lnTo>
                  <a:lnTo>
                    <a:pt x="1622104" y="2548553"/>
                  </a:lnTo>
                  <a:lnTo>
                    <a:pt x="1627533" y="2545295"/>
                  </a:lnTo>
                  <a:lnTo>
                    <a:pt x="1632421" y="2541493"/>
                  </a:lnTo>
                  <a:lnTo>
                    <a:pt x="1637310" y="2537692"/>
                  </a:lnTo>
                  <a:lnTo>
                    <a:pt x="1646540" y="2529548"/>
                  </a:lnTo>
                  <a:lnTo>
                    <a:pt x="1654687" y="2520858"/>
                  </a:lnTo>
                  <a:lnTo>
                    <a:pt x="1662834" y="2512168"/>
                  </a:lnTo>
                  <a:lnTo>
                    <a:pt x="1702477" y="2492620"/>
                  </a:lnTo>
                  <a:lnTo>
                    <a:pt x="1712251" y="2490990"/>
                  </a:lnTo>
                  <a:lnTo>
                    <a:pt x="1721481" y="2488819"/>
                  </a:lnTo>
                  <a:lnTo>
                    <a:pt x="1753521" y="2468724"/>
                  </a:lnTo>
                  <a:lnTo>
                    <a:pt x="1761124" y="2462207"/>
                  </a:lnTo>
                  <a:lnTo>
                    <a:pt x="1767644" y="2455148"/>
                  </a:lnTo>
                  <a:lnTo>
                    <a:pt x="1779045" y="2441572"/>
                  </a:lnTo>
                  <a:lnTo>
                    <a:pt x="1789910" y="2427454"/>
                  </a:lnTo>
                  <a:lnTo>
                    <a:pt x="1795339" y="2420937"/>
                  </a:lnTo>
                  <a:lnTo>
                    <a:pt x="1829006" y="2391612"/>
                  </a:lnTo>
                  <a:lnTo>
                    <a:pt x="1847474" y="2382921"/>
                  </a:lnTo>
                  <a:lnTo>
                    <a:pt x="1845300" y="2366631"/>
                  </a:lnTo>
                  <a:lnTo>
                    <a:pt x="1843673" y="2350881"/>
                  </a:lnTo>
                  <a:lnTo>
                    <a:pt x="1842041" y="2335675"/>
                  </a:lnTo>
                  <a:lnTo>
                    <a:pt x="1840954" y="2320473"/>
                  </a:lnTo>
                  <a:lnTo>
                    <a:pt x="1839870" y="2306353"/>
                  </a:lnTo>
                  <a:lnTo>
                    <a:pt x="1839324" y="2292774"/>
                  </a:lnTo>
                  <a:lnTo>
                    <a:pt x="1838783" y="2279742"/>
                  </a:lnTo>
                  <a:lnTo>
                    <a:pt x="1838783" y="2267251"/>
                  </a:lnTo>
                  <a:lnTo>
                    <a:pt x="1838239" y="2263452"/>
                  </a:lnTo>
                  <a:lnTo>
                    <a:pt x="1837696" y="2260194"/>
                  </a:lnTo>
                  <a:lnTo>
                    <a:pt x="1837153" y="2256933"/>
                  </a:lnTo>
                  <a:lnTo>
                    <a:pt x="1835526" y="2254218"/>
                  </a:lnTo>
                  <a:lnTo>
                    <a:pt x="1833895" y="2252047"/>
                  </a:lnTo>
                  <a:lnTo>
                    <a:pt x="1832267" y="2249329"/>
                  </a:lnTo>
                  <a:lnTo>
                    <a:pt x="1830094" y="2247701"/>
                  </a:lnTo>
                  <a:lnTo>
                    <a:pt x="1827923" y="2245528"/>
                  </a:lnTo>
                  <a:lnTo>
                    <a:pt x="1822489" y="2242273"/>
                  </a:lnTo>
                  <a:lnTo>
                    <a:pt x="1816517" y="2239556"/>
                  </a:lnTo>
                  <a:lnTo>
                    <a:pt x="1810545" y="2237385"/>
                  </a:lnTo>
                  <a:lnTo>
                    <a:pt x="1804030" y="2235753"/>
                  </a:lnTo>
                  <a:lnTo>
                    <a:pt x="1790993" y="2232495"/>
                  </a:lnTo>
                  <a:lnTo>
                    <a:pt x="1780133" y="2228694"/>
                  </a:lnTo>
                  <a:lnTo>
                    <a:pt x="1769271" y="2217289"/>
                  </a:lnTo>
                  <a:lnTo>
                    <a:pt x="1769271" y="2215119"/>
                  </a:lnTo>
                  <a:lnTo>
                    <a:pt x="1769271" y="2211317"/>
                  </a:lnTo>
                  <a:lnTo>
                    <a:pt x="1770359" y="2207516"/>
                  </a:lnTo>
                  <a:lnTo>
                    <a:pt x="1771986" y="2204257"/>
                  </a:lnTo>
                  <a:lnTo>
                    <a:pt x="1774160" y="2201000"/>
                  </a:lnTo>
                  <a:lnTo>
                    <a:pt x="1779045" y="2195027"/>
                  </a:lnTo>
                  <a:lnTo>
                    <a:pt x="1783390" y="2189051"/>
                  </a:lnTo>
                  <a:lnTo>
                    <a:pt x="1783390" y="2145606"/>
                  </a:lnTo>
                  <a:lnTo>
                    <a:pt x="1771442" y="2143979"/>
                  </a:lnTo>
                  <a:lnTo>
                    <a:pt x="1761668" y="2142349"/>
                  </a:lnTo>
                  <a:lnTo>
                    <a:pt x="1753521" y="2141265"/>
                  </a:lnTo>
                  <a:lnTo>
                    <a:pt x="1746466" y="2139090"/>
                  </a:lnTo>
                  <a:lnTo>
                    <a:pt x="1743203" y="2138003"/>
                  </a:lnTo>
                  <a:lnTo>
                    <a:pt x="1740490" y="2136377"/>
                  </a:lnTo>
                  <a:lnTo>
                    <a:pt x="1737231" y="2134749"/>
                  </a:lnTo>
                  <a:lnTo>
                    <a:pt x="1734517" y="2132575"/>
                  </a:lnTo>
                  <a:lnTo>
                    <a:pt x="1728545" y="2127145"/>
                  </a:lnTo>
                  <a:lnTo>
                    <a:pt x="1722569" y="2119543"/>
                  </a:lnTo>
                  <a:lnTo>
                    <a:pt x="1730716" y="2113026"/>
                  </a:lnTo>
                  <a:lnTo>
                    <a:pt x="1740490" y="2105423"/>
                  </a:lnTo>
                  <a:lnTo>
                    <a:pt x="1744835" y="2101621"/>
                  </a:lnTo>
                  <a:lnTo>
                    <a:pt x="1748092" y="2096733"/>
                  </a:lnTo>
                  <a:lnTo>
                    <a:pt x="1749723" y="2094019"/>
                  </a:lnTo>
                  <a:lnTo>
                    <a:pt x="1750808" y="2091304"/>
                  </a:lnTo>
                  <a:lnTo>
                    <a:pt x="1751350" y="2088043"/>
                  </a:lnTo>
                  <a:lnTo>
                    <a:pt x="1751350" y="2084785"/>
                  </a:lnTo>
                  <a:lnTo>
                    <a:pt x="1744291" y="2044058"/>
                  </a:lnTo>
                  <a:lnTo>
                    <a:pt x="1741576" y="2034280"/>
                  </a:lnTo>
                  <a:lnTo>
                    <a:pt x="1739402" y="2023420"/>
                  </a:lnTo>
                  <a:lnTo>
                    <a:pt x="1737775" y="2012558"/>
                  </a:lnTo>
                  <a:lnTo>
                    <a:pt x="1737231" y="2001157"/>
                  </a:lnTo>
                  <a:lnTo>
                    <a:pt x="1737231" y="1991923"/>
                  </a:lnTo>
                  <a:lnTo>
                    <a:pt x="1745922" y="1956624"/>
                  </a:lnTo>
                  <a:lnTo>
                    <a:pt x="1748637" y="1951196"/>
                  </a:lnTo>
                  <a:lnTo>
                    <a:pt x="1785021" y="1920784"/>
                  </a:lnTo>
                  <a:lnTo>
                    <a:pt x="1802398" y="1911006"/>
                  </a:lnTo>
                  <a:lnTo>
                    <a:pt x="1806743" y="1908292"/>
                  </a:lnTo>
                  <a:lnTo>
                    <a:pt x="1810545" y="1905577"/>
                  </a:lnTo>
                  <a:lnTo>
                    <a:pt x="1814346" y="1902319"/>
                  </a:lnTo>
                  <a:lnTo>
                    <a:pt x="1817605" y="1898518"/>
                  </a:lnTo>
                  <a:lnTo>
                    <a:pt x="1820862" y="1894716"/>
                  </a:lnTo>
                  <a:lnTo>
                    <a:pt x="1824121" y="1890915"/>
                  </a:lnTo>
                  <a:lnTo>
                    <a:pt x="1832807" y="1853989"/>
                  </a:lnTo>
                  <a:lnTo>
                    <a:pt x="1833351" y="1848557"/>
                  </a:lnTo>
                  <a:lnTo>
                    <a:pt x="1859419" y="1831180"/>
                  </a:lnTo>
                  <a:lnTo>
                    <a:pt x="1868108" y="1831180"/>
                  </a:lnTo>
                  <a:lnTo>
                    <a:pt x="1872450" y="1830636"/>
                  </a:lnTo>
                  <a:lnTo>
                    <a:pt x="1907209" y="1807283"/>
                  </a:lnTo>
                  <a:lnTo>
                    <a:pt x="1911553" y="1777418"/>
                  </a:lnTo>
                  <a:lnTo>
                    <a:pt x="1911553" y="1766556"/>
                  </a:lnTo>
                  <a:lnTo>
                    <a:pt x="1911011" y="1755695"/>
                  </a:lnTo>
                  <a:lnTo>
                    <a:pt x="1911553" y="1752981"/>
                  </a:lnTo>
                  <a:lnTo>
                    <a:pt x="1921327" y="1741576"/>
                  </a:lnTo>
                  <a:lnTo>
                    <a:pt x="1925129" y="1738859"/>
                  </a:lnTo>
                  <a:lnTo>
                    <a:pt x="1928387" y="1736144"/>
                  </a:lnTo>
                  <a:lnTo>
                    <a:pt x="1929474" y="1735060"/>
                  </a:lnTo>
                  <a:lnTo>
                    <a:pt x="1930558" y="1733429"/>
                  </a:lnTo>
                  <a:lnTo>
                    <a:pt x="1931101" y="1731258"/>
                  </a:lnTo>
                  <a:lnTo>
                    <a:pt x="1931645" y="1729628"/>
                  </a:lnTo>
                  <a:lnTo>
                    <a:pt x="1920240" y="1691615"/>
                  </a:lnTo>
                  <a:lnTo>
                    <a:pt x="1901776" y="1670977"/>
                  </a:lnTo>
                  <a:lnTo>
                    <a:pt x="1893632" y="1663374"/>
                  </a:lnTo>
                  <a:lnTo>
                    <a:pt x="1884942" y="1656318"/>
                  </a:lnTo>
                  <a:lnTo>
                    <a:pt x="1876252" y="1648715"/>
                  </a:lnTo>
                  <a:lnTo>
                    <a:pt x="1868108" y="1641652"/>
                  </a:lnTo>
                  <a:lnTo>
                    <a:pt x="1859961" y="1634051"/>
                  </a:lnTo>
                  <a:lnTo>
                    <a:pt x="1852902" y="1625906"/>
                  </a:lnTo>
                  <a:lnTo>
                    <a:pt x="1850188" y="1621560"/>
                  </a:lnTo>
                  <a:lnTo>
                    <a:pt x="1846926" y="1617214"/>
                  </a:lnTo>
                  <a:lnTo>
                    <a:pt x="1844755" y="1612329"/>
                  </a:lnTo>
                  <a:lnTo>
                    <a:pt x="1842585" y="1607441"/>
                  </a:lnTo>
                  <a:lnTo>
                    <a:pt x="1840954" y="1602012"/>
                  </a:lnTo>
                  <a:lnTo>
                    <a:pt x="1839870" y="1596579"/>
                  </a:lnTo>
                  <a:lnTo>
                    <a:pt x="1838783" y="1591151"/>
                  </a:lnTo>
                  <a:lnTo>
                    <a:pt x="1838783" y="1585174"/>
                  </a:lnTo>
                  <a:lnTo>
                    <a:pt x="1838783" y="1578658"/>
                  </a:lnTo>
                  <a:lnTo>
                    <a:pt x="1839870" y="1573770"/>
                  </a:lnTo>
                  <a:lnTo>
                    <a:pt x="1839870" y="1571599"/>
                  </a:lnTo>
                  <a:lnTo>
                    <a:pt x="1839870" y="1568885"/>
                  </a:lnTo>
                  <a:lnTo>
                    <a:pt x="1839324" y="1566711"/>
                  </a:lnTo>
                  <a:lnTo>
                    <a:pt x="1838783" y="1564540"/>
                  </a:lnTo>
                  <a:lnTo>
                    <a:pt x="1845300" y="1548790"/>
                  </a:lnTo>
                  <a:lnTo>
                    <a:pt x="1851816" y="1534127"/>
                  </a:lnTo>
                  <a:lnTo>
                    <a:pt x="1854530" y="1526528"/>
                  </a:lnTo>
                  <a:lnTo>
                    <a:pt x="1856704" y="1518925"/>
                  </a:lnTo>
                  <a:lnTo>
                    <a:pt x="1858331" y="1510234"/>
                  </a:lnTo>
                  <a:lnTo>
                    <a:pt x="1858875" y="1501004"/>
                  </a:lnTo>
                  <a:lnTo>
                    <a:pt x="1858331" y="1494488"/>
                  </a:lnTo>
                  <a:lnTo>
                    <a:pt x="1848014" y="1456471"/>
                  </a:lnTo>
                  <a:lnTo>
                    <a:pt x="1834982" y="1424975"/>
                  </a:lnTo>
                  <a:lnTo>
                    <a:pt x="1829554" y="1410856"/>
                  </a:lnTo>
                  <a:lnTo>
                    <a:pt x="1827379" y="1404337"/>
                  </a:lnTo>
                  <a:lnTo>
                    <a:pt x="1825752" y="1398365"/>
                  </a:lnTo>
                  <a:lnTo>
                    <a:pt x="1824664" y="1392935"/>
                  </a:lnTo>
                  <a:lnTo>
                    <a:pt x="1824121" y="1388590"/>
                  </a:lnTo>
                  <a:lnTo>
                    <a:pt x="1824121" y="1384788"/>
                  </a:lnTo>
                  <a:lnTo>
                    <a:pt x="1857791" y="1362523"/>
                  </a:lnTo>
                  <a:lnTo>
                    <a:pt x="1864847" y="1362523"/>
                  </a:lnTo>
                  <a:lnTo>
                    <a:pt x="1877883" y="1362523"/>
                  </a:lnTo>
                  <a:lnTo>
                    <a:pt x="1888200" y="1362523"/>
                  </a:lnTo>
                  <a:lnTo>
                    <a:pt x="1896891" y="1362523"/>
                  </a:lnTo>
                  <a:lnTo>
                    <a:pt x="1905034" y="1362523"/>
                  </a:lnTo>
                  <a:lnTo>
                    <a:pt x="1910466" y="1364154"/>
                  </a:lnTo>
                  <a:lnTo>
                    <a:pt x="1920240" y="1366867"/>
                  </a:lnTo>
                  <a:lnTo>
                    <a:pt x="1926212" y="1367955"/>
                  </a:lnTo>
                  <a:lnTo>
                    <a:pt x="1932733" y="1368495"/>
                  </a:lnTo>
                  <a:lnTo>
                    <a:pt x="1935990" y="1367955"/>
                  </a:lnTo>
                  <a:lnTo>
                    <a:pt x="1939248" y="1367412"/>
                  </a:lnTo>
                  <a:lnTo>
                    <a:pt x="1942506" y="1366325"/>
                  </a:lnTo>
                  <a:lnTo>
                    <a:pt x="1945764" y="1365241"/>
                  </a:lnTo>
                  <a:lnTo>
                    <a:pt x="1950110" y="1362523"/>
                  </a:lnTo>
                  <a:lnTo>
                    <a:pt x="1953367" y="1359265"/>
                  </a:lnTo>
                  <a:lnTo>
                    <a:pt x="1956626" y="1355463"/>
                  </a:lnTo>
                  <a:lnTo>
                    <a:pt x="1959340" y="1350575"/>
                  </a:lnTo>
                  <a:lnTo>
                    <a:pt x="1964771" y="1340801"/>
                  </a:lnTo>
                  <a:lnTo>
                    <a:pt x="1970744" y="1330483"/>
                  </a:lnTo>
                  <a:lnTo>
                    <a:pt x="1973459" y="1325597"/>
                  </a:lnTo>
                  <a:lnTo>
                    <a:pt x="1977260" y="1320709"/>
                  </a:lnTo>
                  <a:lnTo>
                    <a:pt x="2004415" y="1304959"/>
                  </a:lnTo>
                  <a:lnTo>
                    <a:pt x="2008216" y="1304415"/>
                  </a:lnTo>
                  <a:lnTo>
                    <a:pt x="2012558" y="1304415"/>
                  </a:lnTo>
                  <a:lnTo>
                    <a:pt x="2019622" y="1304959"/>
                  </a:lnTo>
                  <a:lnTo>
                    <a:pt x="2024506" y="1305502"/>
                  </a:lnTo>
                  <a:lnTo>
                    <a:pt x="2027221" y="1306590"/>
                  </a:lnTo>
                  <a:lnTo>
                    <a:pt x="2029396" y="1307677"/>
                  </a:lnTo>
                  <a:lnTo>
                    <a:pt x="2031022" y="1308217"/>
                  </a:lnTo>
                  <a:lnTo>
                    <a:pt x="2033197" y="1308217"/>
                  </a:lnTo>
                  <a:lnTo>
                    <a:pt x="2036455" y="1307134"/>
                  </a:lnTo>
                  <a:lnTo>
                    <a:pt x="2048944" y="1285412"/>
                  </a:lnTo>
                  <a:lnTo>
                    <a:pt x="2048944" y="1276177"/>
                  </a:lnTo>
                  <a:lnTo>
                    <a:pt x="2047316" y="1259886"/>
                  </a:lnTo>
                  <a:lnTo>
                    <a:pt x="2047316" y="1252284"/>
                  </a:lnTo>
                  <a:lnTo>
                    <a:pt x="2027221" y="125228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754640" y="2201286"/>
              <a:ext cx="406517" cy="430953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141397" y="2183908"/>
              <a:ext cx="5031165" cy="3929306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378406" y="4945336"/>
              <a:ext cx="815436" cy="1086419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929270" y="1180343"/>
              <a:ext cx="1273228" cy="2313179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352308" y="5017019"/>
              <a:ext cx="675324" cy="98595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20095" y="27694"/>
                  </a:moveTo>
                  <a:lnTo>
                    <a:pt x="9234" y="27694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27694"/>
                  </a:lnTo>
                  <a:close/>
                </a:path>
                <a:path w="20095" h="31495">
                  <a:moveTo>
                    <a:pt x="20095" y="0"/>
                  </a:move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lnTo>
                    <a:pt x="2714" y="28238"/>
                  </a:lnTo>
                  <a:lnTo>
                    <a:pt x="5973" y="27694"/>
                  </a:lnTo>
                  <a:lnTo>
                    <a:pt x="20095" y="27694"/>
                  </a:lnTo>
                  <a:lnTo>
                    <a:pt x="20095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20095" y="27694"/>
                  </a:moveTo>
                  <a:lnTo>
                    <a:pt x="9234" y="27694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27694"/>
                  </a:lnTo>
                  <a:close/>
                </a:path>
                <a:path w="20095" h="31495">
                  <a:moveTo>
                    <a:pt x="20095" y="0"/>
                  </a:move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lnTo>
                    <a:pt x="2714" y="28238"/>
                  </a:lnTo>
                  <a:lnTo>
                    <a:pt x="5973" y="27694"/>
                  </a:lnTo>
                  <a:lnTo>
                    <a:pt x="20095" y="27694"/>
                  </a:lnTo>
                  <a:lnTo>
                    <a:pt x="20095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952400" y="2640228"/>
              <a:ext cx="1380444" cy="3239862"/>
            </a:xfrm>
            <a:custGeom>
              <a:avLst/>
              <a:gdLst/>
              <a:ahLst/>
              <a:cxnLst/>
              <a:rect l="l" t="t" r="r" b="b"/>
              <a:pathLst>
                <a:path w="1380444" h="3239862">
                  <a:moveTo>
                    <a:pt x="133592" y="1227844"/>
                  </a:moveTo>
                  <a:lnTo>
                    <a:pt x="130873" y="1219157"/>
                  </a:lnTo>
                  <a:lnTo>
                    <a:pt x="133592" y="1227844"/>
                  </a:lnTo>
                  <a:lnTo>
                    <a:pt x="130873" y="1227844"/>
                  </a:lnTo>
                  <a:lnTo>
                    <a:pt x="130333" y="1232188"/>
                  </a:lnTo>
                  <a:lnTo>
                    <a:pt x="129246" y="1237618"/>
                  </a:lnTo>
                  <a:lnTo>
                    <a:pt x="102635" y="1269658"/>
                  </a:lnTo>
                  <a:lnTo>
                    <a:pt x="93949" y="1271289"/>
                  </a:lnTo>
                  <a:lnTo>
                    <a:pt x="90147" y="1272375"/>
                  </a:lnTo>
                  <a:lnTo>
                    <a:pt x="84175" y="1282693"/>
                  </a:lnTo>
                  <a:lnTo>
                    <a:pt x="84714" y="1286495"/>
                  </a:lnTo>
                  <a:lnTo>
                    <a:pt x="86888" y="1296268"/>
                  </a:lnTo>
                  <a:lnTo>
                    <a:pt x="89059" y="1310931"/>
                  </a:lnTo>
                  <a:lnTo>
                    <a:pt x="92318" y="1327224"/>
                  </a:lnTo>
                  <a:lnTo>
                    <a:pt x="95576" y="1344602"/>
                  </a:lnTo>
                  <a:lnTo>
                    <a:pt x="98833" y="1360891"/>
                  </a:lnTo>
                  <a:lnTo>
                    <a:pt x="119473" y="1393475"/>
                  </a:lnTo>
                  <a:lnTo>
                    <a:pt x="123270" y="1396733"/>
                  </a:lnTo>
                  <a:lnTo>
                    <a:pt x="130333" y="1411940"/>
                  </a:lnTo>
                  <a:lnTo>
                    <a:pt x="130333" y="1416284"/>
                  </a:lnTo>
                  <a:lnTo>
                    <a:pt x="130873" y="1421170"/>
                  </a:lnTo>
                  <a:lnTo>
                    <a:pt x="130873" y="1505888"/>
                  </a:lnTo>
                  <a:lnTo>
                    <a:pt x="131961" y="1511321"/>
                  </a:lnTo>
                  <a:lnTo>
                    <a:pt x="156397" y="1543901"/>
                  </a:lnTo>
                  <a:lnTo>
                    <a:pt x="183009" y="1560195"/>
                  </a:lnTo>
                  <a:lnTo>
                    <a:pt x="185722" y="1615044"/>
                  </a:lnTo>
                  <a:lnTo>
                    <a:pt x="183009" y="1618845"/>
                  </a:lnTo>
                  <a:lnTo>
                    <a:pt x="178663" y="1624273"/>
                  </a:lnTo>
                  <a:lnTo>
                    <a:pt x="177037" y="1628075"/>
                  </a:lnTo>
                  <a:lnTo>
                    <a:pt x="175406" y="1631334"/>
                  </a:lnTo>
                  <a:lnTo>
                    <a:pt x="174862" y="1634591"/>
                  </a:lnTo>
                  <a:lnTo>
                    <a:pt x="174318" y="1638393"/>
                  </a:lnTo>
                  <a:lnTo>
                    <a:pt x="174318" y="1640024"/>
                  </a:lnTo>
                  <a:lnTo>
                    <a:pt x="215049" y="1667176"/>
                  </a:lnTo>
                  <a:lnTo>
                    <a:pt x="246545" y="1673148"/>
                  </a:lnTo>
                  <a:lnTo>
                    <a:pt x="247632" y="1686183"/>
                  </a:lnTo>
                  <a:lnTo>
                    <a:pt x="249802" y="1699758"/>
                  </a:lnTo>
                  <a:lnTo>
                    <a:pt x="250889" y="1706818"/>
                  </a:lnTo>
                  <a:lnTo>
                    <a:pt x="251433" y="1714422"/>
                  </a:lnTo>
                  <a:lnTo>
                    <a:pt x="252521" y="1722569"/>
                  </a:lnTo>
                  <a:lnTo>
                    <a:pt x="252521" y="1730712"/>
                  </a:lnTo>
                  <a:lnTo>
                    <a:pt x="252521" y="1735600"/>
                  </a:lnTo>
                  <a:lnTo>
                    <a:pt x="251977" y="1739945"/>
                  </a:lnTo>
                  <a:lnTo>
                    <a:pt x="231338" y="1773072"/>
                  </a:lnTo>
                  <a:lnTo>
                    <a:pt x="226454" y="1776874"/>
                  </a:lnTo>
                  <a:lnTo>
                    <a:pt x="201472" y="1807827"/>
                  </a:lnTo>
                  <a:lnTo>
                    <a:pt x="200385" y="1815970"/>
                  </a:lnTo>
                  <a:lnTo>
                    <a:pt x="200385" y="1820318"/>
                  </a:lnTo>
                  <a:lnTo>
                    <a:pt x="200385" y="1823573"/>
                  </a:lnTo>
                  <a:lnTo>
                    <a:pt x="200930" y="1826834"/>
                  </a:lnTo>
                  <a:lnTo>
                    <a:pt x="202016" y="1829549"/>
                  </a:lnTo>
                  <a:lnTo>
                    <a:pt x="203643" y="1832807"/>
                  </a:lnTo>
                  <a:lnTo>
                    <a:pt x="206902" y="1838239"/>
                  </a:lnTo>
                  <a:lnTo>
                    <a:pt x="210703" y="1844755"/>
                  </a:lnTo>
                  <a:lnTo>
                    <a:pt x="220481" y="1870819"/>
                  </a:lnTo>
                  <a:lnTo>
                    <a:pt x="220481" y="1875165"/>
                  </a:lnTo>
                  <a:lnTo>
                    <a:pt x="220481" y="1880053"/>
                  </a:lnTo>
                  <a:lnTo>
                    <a:pt x="197128" y="1909378"/>
                  </a:lnTo>
                  <a:lnTo>
                    <a:pt x="191156" y="1915350"/>
                  </a:lnTo>
                  <a:lnTo>
                    <a:pt x="188437" y="1918609"/>
                  </a:lnTo>
                  <a:lnTo>
                    <a:pt x="186266" y="1922411"/>
                  </a:lnTo>
                  <a:lnTo>
                    <a:pt x="184096" y="1926212"/>
                  </a:lnTo>
                  <a:lnTo>
                    <a:pt x="183009" y="1930014"/>
                  </a:lnTo>
                  <a:lnTo>
                    <a:pt x="181378" y="1940874"/>
                  </a:lnTo>
                  <a:lnTo>
                    <a:pt x="180838" y="1950648"/>
                  </a:lnTo>
                  <a:lnTo>
                    <a:pt x="180294" y="1954994"/>
                  </a:lnTo>
                  <a:lnTo>
                    <a:pt x="178663" y="1959339"/>
                  </a:lnTo>
                  <a:lnTo>
                    <a:pt x="178120" y="1960966"/>
                  </a:lnTo>
                  <a:lnTo>
                    <a:pt x="177037" y="1962597"/>
                  </a:lnTo>
                  <a:lnTo>
                    <a:pt x="175949" y="1963685"/>
                  </a:lnTo>
                  <a:lnTo>
                    <a:pt x="174318" y="1964767"/>
                  </a:lnTo>
                  <a:lnTo>
                    <a:pt x="171060" y="1966398"/>
                  </a:lnTo>
                  <a:lnTo>
                    <a:pt x="168345" y="1967482"/>
                  </a:lnTo>
                  <a:lnTo>
                    <a:pt x="166175" y="1967482"/>
                  </a:lnTo>
                  <a:lnTo>
                    <a:pt x="164000" y="1967482"/>
                  </a:lnTo>
                  <a:lnTo>
                    <a:pt x="161829" y="1966942"/>
                  </a:lnTo>
                  <a:lnTo>
                    <a:pt x="159656" y="1966942"/>
                  </a:lnTo>
                  <a:lnTo>
                    <a:pt x="156941" y="1966942"/>
                  </a:lnTo>
                  <a:lnTo>
                    <a:pt x="153684" y="1968026"/>
                  </a:lnTo>
                  <a:lnTo>
                    <a:pt x="154226" y="1976716"/>
                  </a:lnTo>
                  <a:lnTo>
                    <a:pt x="155314" y="1985947"/>
                  </a:lnTo>
                  <a:lnTo>
                    <a:pt x="168345" y="2024506"/>
                  </a:lnTo>
                  <a:lnTo>
                    <a:pt x="202560" y="2053285"/>
                  </a:lnTo>
                  <a:lnTo>
                    <a:pt x="226454" y="2057633"/>
                  </a:lnTo>
                  <a:lnTo>
                    <a:pt x="226996" y="2063063"/>
                  </a:lnTo>
                  <a:lnTo>
                    <a:pt x="226996" y="2068491"/>
                  </a:lnTo>
                  <a:lnTo>
                    <a:pt x="225909" y="2073379"/>
                  </a:lnTo>
                  <a:lnTo>
                    <a:pt x="192239" y="2105419"/>
                  </a:lnTo>
                  <a:lnTo>
                    <a:pt x="174318" y="2111935"/>
                  </a:lnTo>
                  <a:lnTo>
                    <a:pt x="165088" y="2115197"/>
                  </a:lnTo>
                  <a:lnTo>
                    <a:pt x="136305" y="2135832"/>
                  </a:lnTo>
                  <a:lnTo>
                    <a:pt x="134675" y="2139090"/>
                  </a:lnTo>
                  <a:lnTo>
                    <a:pt x="134134" y="2142891"/>
                  </a:lnTo>
                  <a:lnTo>
                    <a:pt x="133592" y="2147237"/>
                  </a:lnTo>
                  <a:lnTo>
                    <a:pt x="133592" y="2151038"/>
                  </a:lnTo>
                  <a:lnTo>
                    <a:pt x="134675" y="2154836"/>
                  </a:lnTo>
                  <a:lnTo>
                    <a:pt x="135763" y="2158095"/>
                  </a:lnTo>
                  <a:lnTo>
                    <a:pt x="136850" y="2161356"/>
                  </a:lnTo>
                  <a:lnTo>
                    <a:pt x="140107" y="2166785"/>
                  </a:lnTo>
                  <a:lnTo>
                    <a:pt x="143909" y="2171674"/>
                  </a:lnTo>
                  <a:lnTo>
                    <a:pt x="147711" y="2176558"/>
                  </a:lnTo>
                  <a:lnTo>
                    <a:pt x="150969" y="2181991"/>
                  </a:lnTo>
                  <a:lnTo>
                    <a:pt x="152056" y="2185249"/>
                  </a:lnTo>
                  <a:lnTo>
                    <a:pt x="153139" y="2188507"/>
                  </a:lnTo>
                  <a:lnTo>
                    <a:pt x="153684" y="2192308"/>
                  </a:lnTo>
                  <a:lnTo>
                    <a:pt x="153684" y="2196110"/>
                  </a:lnTo>
                  <a:lnTo>
                    <a:pt x="153684" y="2210773"/>
                  </a:lnTo>
                  <a:lnTo>
                    <a:pt x="153684" y="2223804"/>
                  </a:lnTo>
                  <a:lnTo>
                    <a:pt x="153684" y="2234666"/>
                  </a:lnTo>
                  <a:lnTo>
                    <a:pt x="153684" y="2242269"/>
                  </a:lnTo>
                  <a:lnTo>
                    <a:pt x="154226" y="2244984"/>
                  </a:lnTo>
                  <a:lnTo>
                    <a:pt x="154770" y="2248242"/>
                  </a:lnTo>
                  <a:lnTo>
                    <a:pt x="155857" y="2252043"/>
                  </a:lnTo>
                  <a:lnTo>
                    <a:pt x="156941" y="2256389"/>
                  </a:lnTo>
                  <a:lnTo>
                    <a:pt x="159656" y="2259646"/>
                  </a:lnTo>
                  <a:lnTo>
                    <a:pt x="162373" y="2262905"/>
                  </a:lnTo>
                  <a:lnTo>
                    <a:pt x="164544" y="2263991"/>
                  </a:lnTo>
                  <a:lnTo>
                    <a:pt x="166175" y="2265078"/>
                  </a:lnTo>
                  <a:lnTo>
                    <a:pt x="168890" y="2265622"/>
                  </a:lnTo>
                  <a:lnTo>
                    <a:pt x="171060" y="2265622"/>
                  </a:lnTo>
                  <a:lnTo>
                    <a:pt x="180838" y="2265078"/>
                  </a:lnTo>
                  <a:lnTo>
                    <a:pt x="188981" y="2263991"/>
                  </a:lnTo>
                  <a:lnTo>
                    <a:pt x="197128" y="2262905"/>
                  </a:lnTo>
                  <a:lnTo>
                    <a:pt x="204731" y="2261277"/>
                  </a:lnTo>
                  <a:lnTo>
                    <a:pt x="212334" y="2259646"/>
                  </a:lnTo>
                  <a:lnTo>
                    <a:pt x="220481" y="2258019"/>
                  </a:lnTo>
                  <a:lnTo>
                    <a:pt x="228624" y="2257475"/>
                  </a:lnTo>
                  <a:lnTo>
                    <a:pt x="237858" y="2256933"/>
                  </a:lnTo>
                  <a:lnTo>
                    <a:pt x="246545" y="2257475"/>
                  </a:lnTo>
                  <a:lnTo>
                    <a:pt x="276957" y="2272682"/>
                  </a:lnTo>
                  <a:lnTo>
                    <a:pt x="280216" y="2275940"/>
                  </a:lnTo>
                  <a:lnTo>
                    <a:pt x="313342" y="2297118"/>
                  </a:lnTo>
                  <a:lnTo>
                    <a:pt x="314970" y="2302004"/>
                  </a:lnTo>
                  <a:lnTo>
                    <a:pt x="317140" y="2307980"/>
                  </a:lnTo>
                  <a:lnTo>
                    <a:pt x="319859" y="2313952"/>
                  </a:lnTo>
                  <a:lnTo>
                    <a:pt x="322572" y="2319925"/>
                  </a:lnTo>
                  <a:lnTo>
                    <a:pt x="350811" y="2347079"/>
                  </a:lnTo>
                  <a:lnTo>
                    <a:pt x="357870" y="2349250"/>
                  </a:lnTo>
                  <a:lnTo>
                    <a:pt x="377422" y="2361199"/>
                  </a:lnTo>
                  <a:lnTo>
                    <a:pt x="379054" y="2363913"/>
                  </a:lnTo>
                  <a:lnTo>
                    <a:pt x="379593" y="2368258"/>
                  </a:lnTo>
                  <a:lnTo>
                    <a:pt x="380136" y="2372603"/>
                  </a:lnTo>
                  <a:lnTo>
                    <a:pt x="379593" y="2377489"/>
                  </a:lnTo>
                  <a:lnTo>
                    <a:pt x="361133" y="2408989"/>
                  </a:lnTo>
                  <a:lnTo>
                    <a:pt x="357870" y="2413873"/>
                  </a:lnTo>
                  <a:lnTo>
                    <a:pt x="354069" y="2418762"/>
                  </a:lnTo>
                  <a:lnTo>
                    <a:pt x="351355" y="2424191"/>
                  </a:lnTo>
                  <a:lnTo>
                    <a:pt x="348096" y="2429623"/>
                  </a:lnTo>
                  <a:lnTo>
                    <a:pt x="345925" y="2435595"/>
                  </a:lnTo>
                  <a:lnTo>
                    <a:pt x="344295" y="2442112"/>
                  </a:lnTo>
                  <a:lnTo>
                    <a:pt x="342664" y="2449172"/>
                  </a:lnTo>
                  <a:lnTo>
                    <a:pt x="342664" y="2456235"/>
                  </a:lnTo>
                  <a:lnTo>
                    <a:pt x="342664" y="2460577"/>
                  </a:lnTo>
                  <a:lnTo>
                    <a:pt x="343212" y="2464922"/>
                  </a:lnTo>
                  <a:lnTo>
                    <a:pt x="344295" y="2468179"/>
                  </a:lnTo>
                  <a:lnTo>
                    <a:pt x="345925" y="2471437"/>
                  </a:lnTo>
                  <a:lnTo>
                    <a:pt x="347553" y="2474696"/>
                  </a:lnTo>
                  <a:lnTo>
                    <a:pt x="349727" y="2476869"/>
                  </a:lnTo>
                  <a:lnTo>
                    <a:pt x="351898" y="2479584"/>
                  </a:lnTo>
                  <a:lnTo>
                    <a:pt x="354612" y="2481215"/>
                  </a:lnTo>
                  <a:lnTo>
                    <a:pt x="360585" y="2485016"/>
                  </a:lnTo>
                  <a:lnTo>
                    <a:pt x="367105" y="2487731"/>
                  </a:lnTo>
                  <a:lnTo>
                    <a:pt x="374164" y="2489902"/>
                  </a:lnTo>
                  <a:lnTo>
                    <a:pt x="381767" y="2492077"/>
                  </a:lnTo>
                  <a:lnTo>
                    <a:pt x="388827" y="2494247"/>
                  </a:lnTo>
                  <a:lnTo>
                    <a:pt x="419780" y="2518140"/>
                  </a:lnTo>
                  <a:lnTo>
                    <a:pt x="420866" y="2525743"/>
                  </a:lnTo>
                  <a:lnTo>
                    <a:pt x="420323" y="2532259"/>
                  </a:lnTo>
                  <a:lnTo>
                    <a:pt x="406748" y="2555612"/>
                  </a:lnTo>
                  <a:lnTo>
                    <a:pt x="402947" y="2559414"/>
                  </a:lnTo>
                  <a:lnTo>
                    <a:pt x="399144" y="2562672"/>
                  </a:lnTo>
                  <a:lnTo>
                    <a:pt x="394800" y="2565930"/>
                  </a:lnTo>
                  <a:lnTo>
                    <a:pt x="390998" y="2569188"/>
                  </a:lnTo>
                  <a:lnTo>
                    <a:pt x="377422" y="2595256"/>
                  </a:lnTo>
                  <a:lnTo>
                    <a:pt x="377422" y="2608287"/>
                  </a:lnTo>
                  <a:lnTo>
                    <a:pt x="377422" y="2629465"/>
                  </a:lnTo>
                  <a:lnTo>
                    <a:pt x="377422" y="2652275"/>
                  </a:lnTo>
                  <a:lnTo>
                    <a:pt x="377422" y="2670197"/>
                  </a:lnTo>
                  <a:lnTo>
                    <a:pt x="377422" y="2675085"/>
                  </a:lnTo>
                  <a:lnTo>
                    <a:pt x="379054" y="2679426"/>
                  </a:lnTo>
                  <a:lnTo>
                    <a:pt x="381224" y="2683772"/>
                  </a:lnTo>
                  <a:lnTo>
                    <a:pt x="383394" y="2688117"/>
                  </a:lnTo>
                  <a:lnTo>
                    <a:pt x="389910" y="2696807"/>
                  </a:lnTo>
                  <a:lnTo>
                    <a:pt x="413807" y="2734275"/>
                  </a:lnTo>
                  <a:lnTo>
                    <a:pt x="417609" y="2748938"/>
                  </a:lnTo>
                  <a:lnTo>
                    <a:pt x="417609" y="2757085"/>
                  </a:lnTo>
                  <a:lnTo>
                    <a:pt x="417609" y="2762514"/>
                  </a:lnTo>
                  <a:lnTo>
                    <a:pt x="403489" y="2780435"/>
                  </a:lnTo>
                  <a:lnTo>
                    <a:pt x="400228" y="2782066"/>
                  </a:lnTo>
                  <a:lnTo>
                    <a:pt x="382851" y="2803245"/>
                  </a:lnTo>
                  <a:lnTo>
                    <a:pt x="383394" y="2805959"/>
                  </a:lnTo>
                  <a:lnTo>
                    <a:pt x="384482" y="2808673"/>
                  </a:lnTo>
                  <a:lnTo>
                    <a:pt x="410550" y="2840173"/>
                  </a:lnTo>
                  <a:lnTo>
                    <a:pt x="432272" y="2852662"/>
                  </a:lnTo>
                  <a:lnTo>
                    <a:pt x="438244" y="2852118"/>
                  </a:lnTo>
                  <a:lnTo>
                    <a:pt x="444216" y="2851578"/>
                  </a:lnTo>
                  <a:lnTo>
                    <a:pt x="449105" y="2850491"/>
                  </a:lnTo>
                  <a:lnTo>
                    <a:pt x="453450" y="2849403"/>
                  </a:lnTo>
                  <a:lnTo>
                    <a:pt x="458336" y="2848317"/>
                  </a:lnTo>
                  <a:lnTo>
                    <a:pt x="462680" y="2847776"/>
                  </a:lnTo>
                  <a:lnTo>
                    <a:pt x="467569" y="2846689"/>
                  </a:lnTo>
                  <a:lnTo>
                    <a:pt x="472998" y="2846689"/>
                  </a:lnTo>
                  <a:lnTo>
                    <a:pt x="499610" y="2860265"/>
                  </a:lnTo>
                  <a:lnTo>
                    <a:pt x="507757" y="2866781"/>
                  </a:lnTo>
                  <a:lnTo>
                    <a:pt x="531650" y="2889590"/>
                  </a:lnTo>
                  <a:lnTo>
                    <a:pt x="534907" y="2894476"/>
                  </a:lnTo>
                  <a:lnTo>
                    <a:pt x="549569" y="2930320"/>
                  </a:lnTo>
                  <a:lnTo>
                    <a:pt x="552284" y="2941722"/>
                  </a:lnTo>
                  <a:lnTo>
                    <a:pt x="557716" y="2963987"/>
                  </a:lnTo>
                  <a:lnTo>
                    <a:pt x="573462" y="3005805"/>
                  </a:lnTo>
                  <a:lnTo>
                    <a:pt x="585955" y="3023181"/>
                  </a:lnTo>
                  <a:lnTo>
                    <a:pt x="586499" y="3026983"/>
                  </a:lnTo>
                  <a:lnTo>
                    <a:pt x="587582" y="3030786"/>
                  </a:lnTo>
                  <a:lnTo>
                    <a:pt x="589756" y="3034043"/>
                  </a:lnTo>
                  <a:lnTo>
                    <a:pt x="591927" y="3037301"/>
                  </a:lnTo>
                  <a:lnTo>
                    <a:pt x="594098" y="3040560"/>
                  </a:lnTo>
                  <a:lnTo>
                    <a:pt x="595729" y="3044361"/>
                  </a:lnTo>
                  <a:lnTo>
                    <a:pt x="596817" y="3047619"/>
                  </a:lnTo>
                  <a:lnTo>
                    <a:pt x="597359" y="3051964"/>
                  </a:lnTo>
                  <a:lnTo>
                    <a:pt x="597359" y="3054679"/>
                  </a:lnTo>
                  <a:lnTo>
                    <a:pt x="583240" y="3071512"/>
                  </a:lnTo>
                  <a:lnTo>
                    <a:pt x="579438" y="3074773"/>
                  </a:lnTo>
                  <a:lnTo>
                    <a:pt x="576177" y="3077488"/>
                  </a:lnTo>
                  <a:lnTo>
                    <a:pt x="574550" y="3080745"/>
                  </a:lnTo>
                  <a:lnTo>
                    <a:pt x="572923" y="3086718"/>
                  </a:lnTo>
                  <a:lnTo>
                    <a:pt x="572376" y="3092147"/>
                  </a:lnTo>
                  <a:lnTo>
                    <a:pt x="572376" y="3097036"/>
                  </a:lnTo>
                  <a:lnTo>
                    <a:pt x="572376" y="3101925"/>
                  </a:lnTo>
                  <a:lnTo>
                    <a:pt x="571836" y="3106269"/>
                  </a:lnTo>
                  <a:lnTo>
                    <a:pt x="571291" y="3110068"/>
                  </a:lnTo>
                  <a:lnTo>
                    <a:pt x="570205" y="3112242"/>
                  </a:lnTo>
                  <a:lnTo>
                    <a:pt x="569122" y="3114416"/>
                  </a:lnTo>
                  <a:lnTo>
                    <a:pt x="567490" y="3116044"/>
                  </a:lnTo>
                  <a:lnTo>
                    <a:pt x="565859" y="3118218"/>
                  </a:lnTo>
                  <a:lnTo>
                    <a:pt x="562058" y="3123103"/>
                  </a:lnTo>
                  <a:lnTo>
                    <a:pt x="558256" y="3127449"/>
                  </a:lnTo>
                  <a:lnTo>
                    <a:pt x="553372" y="3131250"/>
                  </a:lnTo>
                  <a:lnTo>
                    <a:pt x="549027" y="3135052"/>
                  </a:lnTo>
                  <a:lnTo>
                    <a:pt x="515360" y="3163833"/>
                  </a:lnTo>
                  <a:lnTo>
                    <a:pt x="505038" y="3190441"/>
                  </a:lnTo>
                  <a:lnTo>
                    <a:pt x="505038" y="3199132"/>
                  </a:lnTo>
                  <a:lnTo>
                    <a:pt x="507757" y="3202934"/>
                  </a:lnTo>
                  <a:lnTo>
                    <a:pt x="515360" y="3211076"/>
                  </a:lnTo>
                  <a:lnTo>
                    <a:pt x="522959" y="3220310"/>
                  </a:lnTo>
                  <a:lnTo>
                    <a:pt x="527847" y="3225199"/>
                  </a:lnTo>
                  <a:lnTo>
                    <a:pt x="577265" y="3225199"/>
                  </a:lnTo>
                  <a:lnTo>
                    <a:pt x="581067" y="3229540"/>
                  </a:lnTo>
                  <a:lnTo>
                    <a:pt x="584868" y="3232259"/>
                  </a:lnTo>
                  <a:lnTo>
                    <a:pt x="609304" y="3239862"/>
                  </a:lnTo>
                  <a:lnTo>
                    <a:pt x="614738" y="3239862"/>
                  </a:lnTo>
                  <a:lnTo>
                    <a:pt x="622340" y="3239862"/>
                  </a:lnTo>
                  <a:lnTo>
                    <a:pt x="629399" y="3238774"/>
                  </a:lnTo>
                  <a:lnTo>
                    <a:pt x="635916" y="3237687"/>
                  </a:lnTo>
                  <a:lnTo>
                    <a:pt x="642432" y="3236600"/>
                  </a:lnTo>
                  <a:lnTo>
                    <a:pt x="648407" y="3234429"/>
                  </a:lnTo>
                  <a:lnTo>
                    <a:pt x="654923" y="3232259"/>
                  </a:lnTo>
                  <a:lnTo>
                    <a:pt x="660353" y="3230084"/>
                  </a:lnTo>
                  <a:lnTo>
                    <a:pt x="665785" y="3227369"/>
                  </a:lnTo>
                  <a:lnTo>
                    <a:pt x="671213" y="3224112"/>
                  </a:lnTo>
                  <a:lnTo>
                    <a:pt x="676646" y="3220310"/>
                  </a:lnTo>
                  <a:lnTo>
                    <a:pt x="681531" y="3217052"/>
                  </a:lnTo>
                  <a:lnTo>
                    <a:pt x="711401" y="3184469"/>
                  </a:lnTo>
                  <a:lnTo>
                    <a:pt x="730952" y="3150798"/>
                  </a:lnTo>
                  <a:lnTo>
                    <a:pt x="746698" y="3115500"/>
                  </a:lnTo>
                  <a:lnTo>
                    <a:pt x="751044" y="3104096"/>
                  </a:lnTo>
                  <a:lnTo>
                    <a:pt x="753757" y="3100297"/>
                  </a:lnTo>
                  <a:lnTo>
                    <a:pt x="757016" y="3097036"/>
                  </a:lnTo>
                  <a:lnTo>
                    <a:pt x="760818" y="3094865"/>
                  </a:lnTo>
                  <a:lnTo>
                    <a:pt x="764075" y="3093234"/>
                  </a:lnTo>
                  <a:lnTo>
                    <a:pt x="767876" y="3091607"/>
                  </a:lnTo>
                  <a:lnTo>
                    <a:pt x="771678" y="3089977"/>
                  </a:lnTo>
                  <a:lnTo>
                    <a:pt x="781996" y="3069885"/>
                  </a:lnTo>
                  <a:lnTo>
                    <a:pt x="781996" y="3062282"/>
                  </a:lnTo>
                  <a:lnTo>
                    <a:pt x="782540" y="3055221"/>
                  </a:lnTo>
                  <a:lnTo>
                    <a:pt x="789056" y="3040560"/>
                  </a:lnTo>
                  <a:lnTo>
                    <a:pt x="795031" y="3037301"/>
                  </a:lnTo>
                  <a:lnTo>
                    <a:pt x="801003" y="3034043"/>
                  </a:lnTo>
                  <a:lnTo>
                    <a:pt x="808064" y="3031328"/>
                  </a:lnTo>
                  <a:lnTo>
                    <a:pt x="815666" y="3029154"/>
                  </a:lnTo>
                  <a:lnTo>
                    <a:pt x="831960" y="3024266"/>
                  </a:lnTo>
                  <a:lnTo>
                    <a:pt x="848251" y="3021008"/>
                  </a:lnTo>
                  <a:lnTo>
                    <a:pt x="865083" y="3017749"/>
                  </a:lnTo>
                  <a:lnTo>
                    <a:pt x="881374" y="3016122"/>
                  </a:lnTo>
                  <a:lnTo>
                    <a:pt x="895497" y="3014492"/>
                  </a:lnTo>
                  <a:lnTo>
                    <a:pt x="907984" y="3014492"/>
                  </a:lnTo>
                  <a:lnTo>
                    <a:pt x="910159" y="3009606"/>
                  </a:lnTo>
                  <a:lnTo>
                    <a:pt x="911243" y="3004174"/>
                  </a:lnTo>
                  <a:lnTo>
                    <a:pt x="911243" y="3001459"/>
                  </a:lnTo>
                  <a:lnTo>
                    <a:pt x="910699" y="2998745"/>
                  </a:lnTo>
                  <a:lnTo>
                    <a:pt x="909616" y="2996571"/>
                  </a:lnTo>
                  <a:lnTo>
                    <a:pt x="907984" y="2993856"/>
                  </a:lnTo>
                  <a:lnTo>
                    <a:pt x="904183" y="2993856"/>
                  </a:lnTo>
                  <a:lnTo>
                    <a:pt x="900381" y="2992226"/>
                  </a:lnTo>
                  <a:lnTo>
                    <a:pt x="872686" y="2961816"/>
                  </a:lnTo>
                  <a:lnTo>
                    <a:pt x="865628" y="2952582"/>
                  </a:lnTo>
                  <a:lnTo>
                    <a:pt x="862369" y="2948785"/>
                  </a:lnTo>
                  <a:lnTo>
                    <a:pt x="859111" y="2944983"/>
                  </a:lnTo>
                  <a:lnTo>
                    <a:pt x="855853" y="2941722"/>
                  </a:lnTo>
                  <a:lnTo>
                    <a:pt x="852595" y="2939007"/>
                  </a:lnTo>
                  <a:lnTo>
                    <a:pt x="849333" y="2936836"/>
                  </a:lnTo>
                  <a:lnTo>
                    <a:pt x="844448" y="2934119"/>
                  </a:lnTo>
                  <a:lnTo>
                    <a:pt x="842278" y="2932491"/>
                  </a:lnTo>
                  <a:lnTo>
                    <a:pt x="840104" y="2930320"/>
                  </a:lnTo>
                  <a:lnTo>
                    <a:pt x="839016" y="2927603"/>
                  </a:lnTo>
                  <a:lnTo>
                    <a:pt x="838475" y="2924888"/>
                  </a:lnTo>
                  <a:lnTo>
                    <a:pt x="839560" y="2921630"/>
                  </a:lnTo>
                  <a:lnTo>
                    <a:pt x="869973" y="2893935"/>
                  </a:lnTo>
                  <a:lnTo>
                    <a:pt x="873230" y="2892848"/>
                  </a:lnTo>
                  <a:lnTo>
                    <a:pt x="881374" y="2892848"/>
                  </a:lnTo>
                  <a:lnTo>
                    <a:pt x="888436" y="2892305"/>
                  </a:lnTo>
                  <a:lnTo>
                    <a:pt x="891151" y="2892305"/>
                  </a:lnTo>
                  <a:lnTo>
                    <a:pt x="894409" y="2891761"/>
                  </a:lnTo>
                  <a:lnTo>
                    <a:pt x="897123" y="2890677"/>
                  </a:lnTo>
                  <a:lnTo>
                    <a:pt x="899298" y="2889590"/>
                  </a:lnTo>
                  <a:lnTo>
                    <a:pt x="901469" y="2888504"/>
                  </a:lnTo>
                  <a:lnTo>
                    <a:pt x="903096" y="2886333"/>
                  </a:lnTo>
                  <a:lnTo>
                    <a:pt x="904727" y="2884701"/>
                  </a:lnTo>
                  <a:lnTo>
                    <a:pt x="905813" y="2881987"/>
                  </a:lnTo>
                  <a:lnTo>
                    <a:pt x="906897" y="2878729"/>
                  </a:lnTo>
                  <a:lnTo>
                    <a:pt x="907441" y="2875471"/>
                  </a:lnTo>
                  <a:lnTo>
                    <a:pt x="907984" y="2871670"/>
                  </a:lnTo>
                  <a:lnTo>
                    <a:pt x="907984" y="2866781"/>
                  </a:lnTo>
                  <a:lnTo>
                    <a:pt x="900381" y="2843431"/>
                  </a:lnTo>
                  <a:lnTo>
                    <a:pt x="899298" y="2839085"/>
                  </a:lnTo>
                  <a:lnTo>
                    <a:pt x="899298" y="2835284"/>
                  </a:lnTo>
                  <a:lnTo>
                    <a:pt x="899841" y="2829855"/>
                  </a:lnTo>
                  <a:lnTo>
                    <a:pt x="900925" y="2824967"/>
                  </a:lnTo>
                  <a:lnTo>
                    <a:pt x="903096" y="2820622"/>
                  </a:lnTo>
                  <a:lnTo>
                    <a:pt x="904727" y="2815736"/>
                  </a:lnTo>
                  <a:lnTo>
                    <a:pt x="906897" y="2810304"/>
                  </a:lnTo>
                  <a:lnTo>
                    <a:pt x="909072" y="2804872"/>
                  </a:lnTo>
                  <a:lnTo>
                    <a:pt x="910159" y="2798900"/>
                  </a:lnTo>
                  <a:lnTo>
                    <a:pt x="910699" y="2791839"/>
                  </a:lnTo>
                  <a:lnTo>
                    <a:pt x="910159" y="2785867"/>
                  </a:lnTo>
                  <a:lnTo>
                    <a:pt x="909072" y="2779895"/>
                  </a:lnTo>
                  <a:lnTo>
                    <a:pt x="906897" y="2775007"/>
                  </a:lnTo>
                  <a:lnTo>
                    <a:pt x="904727" y="2770661"/>
                  </a:lnTo>
                  <a:lnTo>
                    <a:pt x="903096" y="2765773"/>
                  </a:lnTo>
                  <a:lnTo>
                    <a:pt x="900925" y="2761431"/>
                  </a:lnTo>
                  <a:lnTo>
                    <a:pt x="899841" y="2756542"/>
                  </a:lnTo>
                  <a:lnTo>
                    <a:pt x="899298" y="2751109"/>
                  </a:lnTo>
                  <a:lnTo>
                    <a:pt x="899841" y="2747312"/>
                  </a:lnTo>
                  <a:lnTo>
                    <a:pt x="901469" y="2742966"/>
                  </a:lnTo>
                  <a:lnTo>
                    <a:pt x="903642" y="2737534"/>
                  </a:lnTo>
                  <a:lnTo>
                    <a:pt x="906897" y="2731562"/>
                  </a:lnTo>
                  <a:lnTo>
                    <a:pt x="909616" y="2725045"/>
                  </a:lnTo>
                  <a:lnTo>
                    <a:pt x="912874" y="2718529"/>
                  </a:lnTo>
                  <a:lnTo>
                    <a:pt x="915045" y="2711470"/>
                  </a:lnTo>
                  <a:lnTo>
                    <a:pt x="916675" y="2704950"/>
                  </a:lnTo>
                  <a:lnTo>
                    <a:pt x="921021" y="2703867"/>
                  </a:lnTo>
                  <a:lnTo>
                    <a:pt x="924818" y="2701692"/>
                  </a:lnTo>
                  <a:lnTo>
                    <a:pt x="929164" y="2699522"/>
                  </a:lnTo>
                  <a:lnTo>
                    <a:pt x="932965" y="2696807"/>
                  </a:lnTo>
                  <a:lnTo>
                    <a:pt x="936223" y="2693550"/>
                  </a:lnTo>
                  <a:lnTo>
                    <a:pt x="939484" y="2690288"/>
                  </a:lnTo>
                  <a:lnTo>
                    <a:pt x="942743" y="2686486"/>
                  </a:lnTo>
                  <a:lnTo>
                    <a:pt x="945456" y="2682685"/>
                  </a:lnTo>
                  <a:lnTo>
                    <a:pt x="948171" y="2678343"/>
                  </a:lnTo>
                  <a:lnTo>
                    <a:pt x="950342" y="2673998"/>
                  </a:lnTo>
                  <a:lnTo>
                    <a:pt x="952517" y="2669652"/>
                  </a:lnTo>
                  <a:lnTo>
                    <a:pt x="954144" y="2665307"/>
                  </a:lnTo>
                  <a:lnTo>
                    <a:pt x="955232" y="2660422"/>
                  </a:lnTo>
                  <a:lnTo>
                    <a:pt x="956318" y="2656077"/>
                  </a:lnTo>
                  <a:lnTo>
                    <a:pt x="956862" y="2651732"/>
                  </a:lnTo>
                  <a:lnTo>
                    <a:pt x="957405" y="2647386"/>
                  </a:lnTo>
                  <a:lnTo>
                    <a:pt x="956862" y="2641958"/>
                  </a:lnTo>
                  <a:lnTo>
                    <a:pt x="935140" y="2605572"/>
                  </a:lnTo>
                  <a:lnTo>
                    <a:pt x="930250" y="2597969"/>
                  </a:lnTo>
                  <a:lnTo>
                    <a:pt x="928080" y="2594168"/>
                  </a:lnTo>
                  <a:lnTo>
                    <a:pt x="926449" y="2589826"/>
                  </a:lnTo>
                  <a:lnTo>
                    <a:pt x="925362" y="2585478"/>
                  </a:lnTo>
                  <a:lnTo>
                    <a:pt x="925362" y="2580593"/>
                  </a:lnTo>
                  <a:lnTo>
                    <a:pt x="925362" y="2572989"/>
                  </a:lnTo>
                  <a:lnTo>
                    <a:pt x="925905" y="2565387"/>
                  </a:lnTo>
                  <a:lnTo>
                    <a:pt x="926993" y="2557783"/>
                  </a:lnTo>
                  <a:lnTo>
                    <a:pt x="928080" y="2550723"/>
                  </a:lnTo>
                  <a:lnTo>
                    <a:pt x="929164" y="2543120"/>
                  </a:lnTo>
                  <a:lnTo>
                    <a:pt x="931338" y="2536604"/>
                  </a:lnTo>
                  <a:lnTo>
                    <a:pt x="933509" y="2529545"/>
                  </a:lnTo>
                  <a:lnTo>
                    <a:pt x="935682" y="2523572"/>
                  </a:lnTo>
                  <a:lnTo>
                    <a:pt x="966092" y="2496961"/>
                  </a:lnTo>
                  <a:lnTo>
                    <a:pt x="974239" y="2496961"/>
                  </a:lnTo>
                  <a:lnTo>
                    <a:pt x="982386" y="2496961"/>
                  </a:lnTo>
                  <a:lnTo>
                    <a:pt x="992160" y="2496961"/>
                  </a:lnTo>
                  <a:lnTo>
                    <a:pt x="1003564" y="2496961"/>
                  </a:lnTo>
                  <a:lnTo>
                    <a:pt x="1006822" y="2496961"/>
                  </a:lnTo>
                  <a:lnTo>
                    <a:pt x="1009537" y="2496418"/>
                  </a:lnTo>
                  <a:lnTo>
                    <a:pt x="1039950" y="2472525"/>
                  </a:lnTo>
                  <a:lnTo>
                    <a:pt x="1045922" y="2463294"/>
                  </a:lnTo>
                  <a:lnTo>
                    <a:pt x="1052437" y="2455147"/>
                  </a:lnTo>
                  <a:lnTo>
                    <a:pt x="1055696" y="2452433"/>
                  </a:lnTo>
                  <a:lnTo>
                    <a:pt x="1059497" y="2449715"/>
                  </a:lnTo>
                  <a:lnTo>
                    <a:pt x="1063299" y="2448088"/>
                  </a:lnTo>
                  <a:lnTo>
                    <a:pt x="1067101" y="2447544"/>
                  </a:lnTo>
                  <a:lnTo>
                    <a:pt x="1070902" y="2448088"/>
                  </a:lnTo>
                  <a:lnTo>
                    <a:pt x="1073617" y="2448632"/>
                  </a:lnTo>
                  <a:lnTo>
                    <a:pt x="1076874" y="2449172"/>
                  </a:lnTo>
                  <a:lnTo>
                    <a:pt x="1079049" y="2450802"/>
                  </a:lnTo>
                  <a:lnTo>
                    <a:pt x="1081764" y="2452433"/>
                  </a:lnTo>
                  <a:lnTo>
                    <a:pt x="1083935" y="2454060"/>
                  </a:lnTo>
                  <a:lnTo>
                    <a:pt x="1085565" y="2456235"/>
                  </a:lnTo>
                  <a:lnTo>
                    <a:pt x="1087736" y="2458406"/>
                  </a:lnTo>
                  <a:lnTo>
                    <a:pt x="1090450" y="2463834"/>
                  </a:lnTo>
                  <a:lnTo>
                    <a:pt x="1093168" y="2469810"/>
                  </a:lnTo>
                  <a:lnTo>
                    <a:pt x="1095882" y="2475782"/>
                  </a:lnTo>
                  <a:lnTo>
                    <a:pt x="1098053" y="2482299"/>
                  </a:lnTo>
                  <a:lnTo>
                    <a:pt x="1100767" y="2488818"/>
                  </a:lnTo>
                  <a:lnTo>
                    <a:pt x="1102942" y="2495334"/>
                  </a:lnTo>
                  <a:lnTo>
                    <a:pt x="1106200" y="2500762"/>
                  </a:lnTo>
                  <a:lnTo>
                    <a:pt x="1109458" y="2506196"/>
                  </a:lnTo>
                  <a:lnTo>
                    <a:pt x="1127379" y="2517056"/>
                  </a:lnTo>
                  <a:lnTo>
                    <a:pt x="1131181" y="2517056"/>
                  </a:lnTo>
                  <a:lnTo>
                    <a:pt x="1132811" y="2517056"/>
                  </a:lnTo>
                  <a:lnTo>
                    <a:pt x="1134438" y="2515970"/>
                  </a:lnTo>
                  <a:lnTo>
                    <a:pt x="1135525" y="2514339"/>
                  </a:lnTo>
                  <a:lnTo>
                    <a:pt x="1136069" y="2512711"/>
                  </a:lnTo>
                  <a:lnTo>
                    <a:pt x="1136069" y="2507823"/>
                  </a:lnTo>
                  <a:lnTo>
                    <a:pt x="1135525" y="2501850"/>
                  </a:lnTo>
                  <a:lnTo>
                    <a:pt x="1132811" y="2487731"/>
                  </a:lnTo>
                  <a:lnTo>
                    <a:pt x="1131181" y="2473612"/>
                  </a:lnTo>
                  <a:lnTo>
                    <a:pt x="1131724" y="2468724"/>
                  </a:lnTo>
                  <a:lnTo>
                    <a:pt x="1132811" y="2461663"/>
                  </a:lnTo>
                  <a:lnTo>
                    <a:pt x="1134438" y="2453516"/>
                  </a:lnTo>
                  <a:lnTo>
                    <a:pt x="1136069" y="2444286"/>
                  </a:lnTo>
                  <a:lnTo>
                    <a:pt x="1138240" y="2435053"/>
                  </a:lnTo>
                  <a:lnTo>
                    <a:pt x="1140958" y="2427450"/>
                  </a:lnTo>
                  <a:lnTo>
                    <a:pt x="1142041" y="2424191"/>
                  </a:lnTo>
                  <a:lnTo>
                    <a:pt x="1143129" y="2421477"/>
                  </a:lnTo>
                  <a:lnTo>
                    <a:pt x="1144760" y="2419849"/>
                  </a:lnTo>
                  <a:lnTo>
                    <a:pt x="1145843" y="2418762"/>
                  </a:lnTo>
                  <a:lnTo>
                    <a:pt x="1148013" y="2418218"/>
                  </a:lnTo>
                  <a:lnTo>
                    <a:pt x="1150188" y="2417675"/>
                  </a:lnTo>
                  <a:lnTo>
                    <a:pt x="1152903" y="2418218"/>
                  </a:lnTo>
                  <a:lnTo>
                    <a:pt x="1155617" y="2418218"/>
                  </a:lnTo>
                  <a:lnTo>
                    <a:pt x="1164307" y="2405187"/>
                  </a:lnTo>
                  <a:lnTo>
                    <a:pt x="1165394" y="2398671"/>
                  </a:lnTo>
                  <a:lnTo>
                    <a:pt x="1196347" y="2363369"/>
                  </a:lnTo>
                  <a:lnTo>
                    <a:pt x="1202320" y="2356309"/>
                  </a:lnTo>
                  <a:lnTo>
                    <a:pt x="1207752" y="2349794"/>
                  </a:lnTo>
                  <a:lnTo>
                    <a:pt x="1209379" y="2345993"/>
                  </a:lnTo>
                  <a:lnTo>
                    <a:pt x="1211010" y="2342191"/>
                  </a:lnTo>
                  <a:lnTo>
                    <a:pt x="1212098" y="2338932"/>
                  </a:lnTo>
                  <a:lnTo>
                    <a:pt x="1212098" y="2335131"/>
                  </a:lnTo>
                  <a:lnTo>
                    <a:pt x="1212098" y="2331873"/>
                  </a:lnTo>
                  <a:lnTo>
                    <a:pt x="1211010" y="2329703"/>
                  </a:lnTo>
                  <a:lnTo>
                    <a:pt x="1209379" y="2328072"/>
                  </a:lnTo>
                  <a:lnTo>
                    <a:pt x="1207752" y="2326441"/>
                  </a:lnTo>
                  <a:lnTo>
                    <a:pt x="1205577" y="2325357"/>
                  </a:lnTo>
                  <a:lnTo>
                    <a:pt x="1203951" y="2323726"/>
                  </a:lnTo>
                  <a:lnTo>
                    <a:pt x="1202320" y="2322642"/>
                  </a:lnTo>
                  <a:lnTo>
                    <a:pt x="1200692" y="2320469"/>
                  </a:lnTo>
                  <a:lnTo>
                    <a:pt x="1200692" y="2317754"/>
                  </a:lnTo>
                  <a:lnTo>
                    <a:pt x="1200692" y="2309067"/>
                  </a:lnTo>
                  <a:lnTo>
                    <a:pt x="1200692" y="2304721"/>
                  </a:lnTo>
                  <a:lnTo>
                    <a:pt x="1201236" y="2300377"/>
                  </a:lnTo>
                  <a:lnTo>
                    <a:pt x="1202320" y="2298746"/>
                  </a:lnTo>
                  <a:lnTo>
                    <a:pt x="1203406" y="2297118"/>
                  </a:lnTo>
                  <a:lnTo>
                    <a:pt x="1204494" y="2295488"/>
                  </a:lnTo>
                  <a:lnTo>
                    <a:pt x="1206664" y="2294401"/>
                  </a:lnTo>
                  <a:lnTo>
                    <a:pt x="1208839" y="2290599"/>
                  </a:lnTo>
                  <a:lnTo>
                    <a:pt x="1212098" y="2286801"/>
                  </a:lnTo>
                  <a:lnTo>
                    <a:pt x="1238704" y="2277027"/>
                  </a:lnTo>
                  <a:lnTo>
                    <a:pt x="1239792" y="2277027"/>
                  </a:lnTo>
                  <a:lnTo>
                    <a:pt x="1241419" y="2277567"/>
                  </a:lnTo>
                  <a:lnTo>
                    <a:pt x="1242506" y="2278655"/>
                  </a:lnTo>
                  <a:lnTo>
                    <a:pt x="1243593" y="2279742"/>
                  </a:lnTo>
                  <a:lnTo>
                    <a:pt x="1245221" y="2281912"/>
                  </a:lnTo>
                  <a:lnTo>
                    <a:pt x="1246851" y="2285714"/>
                  </a:lnTo>
                  <a:lnTo>
                    <a:pt x="1249566" y="2292774"/>
                  </a:lnTo>
                  <a:lnTo>
                    <a:pt x="1252823" y="2300377"/>
                  </a:lnTo>
                  <a:lnTo>
                    <a:pt x="1262057" y="2305805"/>
                  </a:lnTo>
                  <a:lnTo>
                    <a:pt x="1283237" y="2317754"/>
                  </a:lnTo>
                  <a:lnTo>
                    <a:pt x="1295185" y="2323726"/>
                  </a:lnTo>
                  <a:lnTo>
                    <a:pt x="1306586" y="2329703"/>
                  </a:lnTo>
                  <a:lnTo>
                    <a:pt x="1312018" y="2331873"/>
                  </a:lnTo>
                  <a:lnTo>
                    <a:pt x="1316363" y="2333504"/>
                  </a:lnTo>
                  <a:lnTo>
                    <a:pt x="1319621" y="2334591"/>
                  </a:lnTo>
                  <a:lnTo>
                    <a:pt x="1322336" y="2335131"/>
                  </a:lnTo>
                  <a:lnTo>
                    <a:pt x="1326137" y="2334591"/>
                  </a:lnTo>
                  <a:lnTo>
                    <a:pt x="1329395" y="2334591"/>
                  </a:lnTo>
                  <a:lnTo>
                    <a:pt x="1348403" y="2318298"/>
                  </a:lnTo>
                  <a:lnTo>
                    <a:pt x="1348403" y="2314497"/>
                  </a:lnTo>
                  <a:lnTo>
                    <a:pt x="1348403" y="2312868"/>
                  </a:lnTo>
                  <a:lnTo>
                    <a:pt x="1348403" y="2307980"/>
                  </a:lnTo>
                  <a:lnTo>
                    <a:pt x="1348403" y="2301464"/>
                  </a:lnTo>
                  <a:lnTo>
                    <a:pt x="1348403" y="2294401"/>
                  </a:lnTo>
                  <a:lnTo>
                    <a:pt x="1348946" y="2290599"/>
                  </a:lnTo>
                  <a:lnTo>
                    <a:pt x="1350574" y="2286801"/>
                  </a:lnTo>
                  <a:lnTo>
                    <a:pt x="1352205" y="2283543"/>
                  </a:lnTo>
                  <a:lnTo>
                    <a:pt x="1354376" y="2280282"/>
                  </a:lnTo>
                  <a:lnTo>
                    <a:pt x="1356550" y="2277567"/>
                  </a:lnTo>
                  <a:lnTo>
                    <a:pt x="1358178" y="2274309"/>
                  </a:lnTo>
                  <a:lnTo>
                    <a:pt x="1359804" y="2271595"/>
                  </a:lnTo>
                  <a:lnTo>
                    <a:pt x="1360352" y="2268337"/>
                  </a:lnTo>
                  <a:lnTo>
                    <a:pt x="1360352" y="2263448"/>
                  </a:lnTo>
                  <a:lnTo>
                    <a:pt x="1360352" y="2254218"/>
                  </a:lnTo>
                  <a:lnTo>
                    <a:pt x="1358721" y="2250960"/>
                  </a:lnTo>
                  <a:lnTo>
                    <a:pt x="1357091" y="2247701"/>
                  </a:lnTo>
                  <a:lnTo>
                    <a:pt x="1354376" y="2244984"/>
                  </a:lnTo>
                  <a:lnTo>
                    <a:pt x="1351661" y="2241725"/>
                  </a:lnTo>
                  <a:lnTo>
                    <a:pt x="1345685" y="2236841"/>
                  </a:lnTo>
                  <a:lnTo>
                    <a:pt x="1339170" y="2231409"/>
                  </a:lnTo>
                  <a:lnTo>
                    <a:pt x="1322336" y="2213488"/>
                  </a:lnTo>
                  <a:lnTo>
                    <a:pt x="1322880" y="2209142"/>
                  </a:lnTo>
                  <a:lnTo>
                    <a:pt x="1344602" y="2181448"/>
                  </a:lnTo>
                  <a:lnTo>
                    <a:pt x="1349486" y="2175476"/>
                  </a:lnTo>
                  <a:lnTo>
                    <a:pt x="1351661" y="2172757"/>
                  </a:lnTo>
                  <a:lnTo>
                    <a:pt x="1353288" y="2169499"/>
                  </a:lnTo>
                  <a:lnTo>
                    <a:pt x="1353832" y="2165698"/>
                  </a:lnTo>
                  <a:lnTo>
                    <a:pt x="1354376" y="2161356"/>
                  </a:lnTo>
                  <a:lnTo>
                    <a:pt x="1353832" y="2156467"/>
                  </a:lnTo>
                  <a:lnTo>
                    <a:pt x="1353288" y="2151579"/>
                  </a:lnTo>
                  <a:lnTo>
                    <a:pt x="1351661" y="2147237"/>
                  </a:lnTo>
                  <a:lnTo>
                    <a:pt x="1349486" y="2143435"/>
                  </a:lnTo>
                  <a:lnTo>
                    <a:pt x="1345685" y="2136373"/>
                  </a:lnTo>
                  <a:lnTo>
                    <a:pt x="1289209" y="2127685"/>
                  </a:lnTo>
                  <a:lnTo>
                    <a:pt x="1287582" y="2125515"/>
                  </a:lnTo>
                  <a:lnTo>
                    <a:pt x="1279435" y="2086956"/>
                  </a:lnTo>
                  <a:lnTo>
                    <a:pt x="1279435" y="2077724"/>
                  </a:lnTo>
                  <a:lnTo>
                    <a:pt x="1278891" y="2069035"/>
                  </a:lnTo>
                  <a:lnTo>
                    <a:pt x="1279435" y="2059261"/>
                  </a:lnTo>
                  <a:lnTo>
                    <a:pt x="1281062" y="2051657"/>
                  </a:lnTo>
                  <a:lnTo>
                    <a:pt x="1282693" y="2045684"/>
                  </a:lnTo>
                  <a:lnTo>
                    <a:pt x="1285408" y="2040796"/>
                  </a:lnTo>
                  <a:lnTo>
                    <a:pt x="1287582" y="2035911"/>
                  </a:lnTo>
                  <a:lnTo>
                    <a:pt x="1290296" y="2031022"/>
                  </a:lnTo>
                  <a:lnTo>
                    <a:pt x="1291922" y="2024506"/>
                  </a:lnTo>
                  <a:lnTo>
                    <a:pt x="1293555" y="2016903"/>
                  </a:lnTo>
                  <a:lnTo>
                    <a:pt x="1291384" y="2016903"/>
                  </a:lnTo>
                  <a:lnTo>
                    <a:pt x="1289752" y="2016359"/>
                  </a:lnTo>
                  <a:lnTo>
                    <a:pt x="1283237" y="2008212"/>
                  </a:lnTo>
                  <a:lnTo>
                    <a:pt x="1282149" y="2005499"/>
                  </a:lnTo>
                  <a:lnTo>
                    <a:pt x="1302785" y="1986490"/>
                  </a:lnTo>
                  <a:lnTo>
                    <a:pt x="1306586" y="1982146"/>
                  </a:lnTo>
                  <a:lnTo>
                    <a:pt x="1310931" y="1977804"/>
                  </a:lnTo>
                  <a:lnTo>
                    <a:pt x="1316908" y="1973459"/>
                  </a:lnTo>
                  <a:lnTo>
                    <a:pt x="1319621" y="1969657"/>
                  </a:lnTo>
                  <a:lnTo>
                    <a:pt x="1328308" y="1953363"/>
                  </a:lnTo>
                  <a:lnTo>
                    <a:pt x="1328308" y="1949561"/>
                  </a:lnTo>
                  <a:lnTo>
                    <a:pt x="1329395" y="1946304"/>
                  </a:lnTo>
                  <a:lnTo>
                    <a:pt x="1329939" y="1943045"/>
                  </a:lnTo>
                  <a:lnTo>
                    <a:pt x="1331566" y="1939788"/>
                  </a:lnTo>
                  <a:lnTo>
                    <a:pt x="1334828" y="1933815"/>
                  </a:lnTo>
                  <a:lnTo>
                    <a:pt x="1338630" y="1928383"/>
                  </a:lnTo>
                  <a:lnTo>
                    <a:pt x="1342431" y="1922411"/>
                  </a:lnTo>
                  <a:lnTo>
                    <a:pt x="1345685" y="1916438"/>
                  </a:lnTo>
                  <a:lnTo>
                    <a:pt x="1346773" y="1913180"/>
                  </a:lnTo>
                  <a:lnTo>
                    <a:pt x="1347860" y="1909378"/>
                  </a:lnTo>
                  <a:lnTo>
                    <a:pt x="1348403" y="1905577"/>
                  </a:lnTo>
                  <a:lnTo>
                    <a:pt x="1348403" y="1901231"/>
                  </a:lnTo>
                  <a:lnTo>
                    <a:pt x="1348403" y="1898518"/>
                  </a:lnTo>
                  <a:lnTo>
                    <a:pt x="1346773" y="1895803"/>
                  </a:lnTo>
                  <a:lnTo>
                    <a:pt x="1345145" y="1893085"/>
                  </a:lnTo>
                  <a:lnTo>
                    <a:pt x="1342972" y="1890371"/>
                  </a:lnTo>
                  <a:lnTo>
                    <a:pt x="1340801" y="1887656"/>
                  </a:lnTo>
                  <a:lnTo>
                    <a:pt x="1338630" y="1884398"/>
                  </a:lnTo>
                  <a:lnTo>
                    <a:pt x="1337542" y="1880053"/>
                  </a:lnTo>
                  <a:lnTo>
                    <a:pt x="1336999" y="1875165"/>
                  </a:lnTo>
                  <a:lnTo>
                    <a:pt x="1337542" y="1871906"/>
                  </a:lnTo>
                  <a:lnTo>
                    <a:pt x="1338630" y="1868649"/>
                  </a:lnTo>
                  <a:lnTo>
                    <a:pt x="1340801" y="1865390"/>
                  </a:lnTo>
                  <a:lnTo>
                    <a:pt x="1342972" y="1862132"/>
                  </a:lnTo>
                  <a:lnTo>
                    <a:pt x="1345145" y="1858331"/>
                  </a:lnTo>
                  <a:lnTo>
                    <a:pt x="1346773" y="1854529"/>
                  </a:lnTo>
                  <a:lnTo>
                    <a:pt x="1348403" y="1850727"/>
                  </a:lnTo>
                  <a:lnTo>
                    <a:pt x="1348403" y="1846382"/>
                  </a:lnTo>
                  <a:lnTo>
                    <a:pt x="1348403" y="1841494"/>
                  </a:lnTo>
                  <a:lnTo>
                    <a:pt x="1346773" y="1836609"/>
                  </a:lnTo>
                  <a:lnTo>
                    <a:pt x="1345145" y="1832807"/>
                  </a:lnTo>
                  <a:lnTo>
                    <a:pt x="1342972" y="1829005"/>
                  </a:lnTo>
                  <a:lnTo>
                    <a:pt x="1336455" y="1823033"/>
                  </a:lnTo>
                  <a:lnTo>
                    <a:pt x="1329939" y="1817057"/>
                  </a:lnTo>
                  <a:lnTo>
                    <a:pt x="1326137" y="1814342"/>
                  </a:lnTo>
                  <a:lnTo>
                    <a:pt x="1322880" y="1811085"/>
                  </a:lnTo>
                  <a:lnTo>
                    <a:pt x="1319621" y="1807827"/>
                  </a:lnTo>
                  <a:lnTo>
                    <a:pt x="1310931" y="1785561"/>
                  </a:lnTo>
                  <a:lnTo>
                    <a:pt x="1310931" y="1782302"/>
                  </a:lnTo>
                  <a:lnTo>
                    <a:pt x="1311475" y="1778500"/>
                  </a:lnTo>
                  <a:lnTo>
                    <a:pt x="1312562" y="1775787"/>
                  </a:lnTo>
                  <a:lnTo>
                    <a:pt x="1313645" y="1773072"/>
                  </a:lnTo>
                  <a:lnTo>
                    <a:pt x="1316363" y="1768184"/>
                  </a:lnTo>
                  <a:lnTo>
                    <a:pt x="1319621" y="1763839"/>
                  </a:lnTo>
                  <a:lnTo>
                    <a:pt x="1322880" y="1759493"/>
                  </a:lnTo>
                  <a:lnTo>
                    <a:pt x="1325593" y="1756235"/>
                  </a:lnTo>
                  <a:lnTo>
                    <a:pt x="1326681" y="1754064"/>
                  </a:lnTo>
                  <a:lnTo>
                    <a:pt x="1327764" y="1752434"/>
                  </a:lnTo>
                  <a:lnTo>
                    <a:pt x="1328308" y="1750263"/>
                  </a:lnTo>
                  <a:lnTo>
                    <a:pt x="1328308" y="1748088"/>
                  </a:lnTo>
                  <a:lnTo>
                    <a:pt x="1328308" y="1745374"/>
                  </a:lnTo>
                  <a:lnTo>
                    <a:pt x="1319621" y="1730712"/>
                  </a:lnTo>
                  <a:lnTo>
                    <a:pt x="1316363" y="1725826"/>
                  </a:lnTo>
                  <a:lnTo>
                    <a:pt x="1313645" y="1720394"/>
                  </a:lnTo>
                  <a:lnTo>
                    <a:pt x="1312562" y="1717135"/>
                  </a:lnTo>
                  <a:lnTo>
                    <a:pt x="1311475" y="1713334"/>
                  </a:lnTo>
                  <a:lnTo>
                    <a:pt x="1310931" y="1709532"/>
                  </a:lnTo>
                  <a:lnTo>
                    <a:pt x="1310931" y="1704648"/>
                  </a:lnTo>
                  <a:lnTo>
                    <a:pt x="1310931" y="1700846"/>
                  </a:lnTo>
                  <a:lnTo>
                    <a:pt x="1316363" y="1686183"/>
                  </a:lnTo>
                  <a:lnTo>
                    <a:pt x="1317991" y="1684008"/>
                  </a:lnTo>
                  <a:lnTo>
                    <a:pt x="1353288" y="1667718"/>
                  </a:lnTo>
                  <a:lnTo>
                    <a:pt x="1364694" y="1663374"/>
                  </a:lnTo>
                  <a:lnTo>
                    <a:pt x="1369582" y="1660115"/>
                  </a:lnTo>
                  <a:lnTo>
                    <a:pt x="1374471" y="1656858"/>
                  </a:lnTo>
                  <a:lnTo>
                    <a:pt x="1376098" y="1654687"/>
                  </a:lnTo>
                  <a:lnTo>
                    <a:pt x="1377725" y="1652512"/>
                  </a:lnTo>
                  <a:lnTo>
                    <a:pt x="1379356" y="1649797"/>
                  </a:lnTo>
                  <a:lnTo>
                    <a:pt x="1380444" y="1647084"/>
                  </a:lnTo>
                  <a:lnTo>
                    <a:pt x="1380444" y="1635136"/>
                  </a:lnTo>
                  <a:lnTo>
                    <a:pt x="1376642" y="1635136"/>
                  </a:lnTo>
                  <a:lnTo>
                    <a:pt x="1374471" y="1635136"/>
                  </a:lnTo>
                  <a:lnTo>
                    <a:pt x="1364150" y="1636222"/>
                  </a:lnTo>
                  <a:lnTo>
                    <a:pt x="1354376" y="1637306"/>
                  </a:lnTo>
                  <a:lnTo>
                    <a:pt x="1349486" y="1637849"/>
                  </a:lnTo>
                  <a:lnTo>
                    <a:pt x="1344602" y="1637849"/>
                  </a:lnTo>
                  <a:lnTo>
                    <a:pt x="1339713" y="1636766"/>
                  </a:lnTo>
                  <a:lnTo>
                    <a:pt x="1334284" y="1635136"/>
                  </a:lnTo>
                  <a:lnTo>
                    <a:pt x="1322880" y="1631334"/>
                  </a:lnTo>
                  <a:lnTo>
                    <a:pt x="1314733" y="1627532"/>
                  </a:lnTo>
                  <a:lnTo>
                    <a:pt x="1310931" y="1625902"/>
                  </a:lnTo>
                  <a:lnTo>
                    <a:pt x="1307130" y="1624818"/>
                  </a:lnTo>
                  <a:lnTo>
                    <a:pt x="1303328" y="1624273"/>
                  </a:lnTo>
                  <a:lnTo>
                    <a:pt x="1299527" y="1623731"/>
                  </a:lnTo>
                  <a:lnTo>
                    <a:pt x="1286494" y="1624818"/>
                  </a:lnTo>
                  <a:lnTo>
                    <a:pt x="1273463" y="1625902"/>
                  </a:lnTo>
                  <a:lnTo>
                    <a:pt x="1266943" y="1626444"/>
                  </a:lnTo>
                  <a:lnTo>
                    <a:pt x="1260427" y="1626444"/>
                  </a:lnTo>
                  <a:lnTo>
                    <a:pt x="1253911" y="1625361"/>
                  </a:lnTo>
                  <a:lnTo>
                    <a:pt x="1247395" y="1623731"/>
                  </a:lnTo>
                  <a:lnTo>
                    <a:pt x="1247395" y="1607981"/>
                  </a:lnTo>
                  <a:lnTo>
                    <a:pt x="1247395" y="1597123"/>
                  </a:lnTo>
                  <a:lnTo>
                    <a:pt x="1247395" y="1552591"/>
                  </a:lnTo>
                  <a:lnTo>
                    <a:pt x="1248482" y="1548246"/>
                  </a:lnTo>
                  <a:lnTo>
                    <a:pt x="1249566" y="1543901"/>
                  </a:lnTo>
                  <a:lnTo>
                    <a:pt x="1251197" y="1540099"/>
                  </a:lnTo>
                  <a:lnTo>
                    <a:pt x="1255542" y="1533043"/>
                  </a:lnTo>
                  <a:lnTo>
                    <a:pt x="1260427" y="1527067"/>
                  </a:lnTo>
                  <a:lnTo>
                    <a:pt x="1264772" y="1521094"/>
                  </a:lnTo>
                  <a:lnTo>
                    <a:pt x="1269117" y="1515662"/>
                  </a:lnTo>
                  <a:lnTo>
                    <a:pt x="1270744" y="1512949"/>
                  </a:lnTo>
                  <a:lnTo>
                    <a:pt x="1272375" y="1510774"/>
                  </a:lnTo>
                  <a:lnTo>
                    <a:pt x="1272919" y="1508059"/>
                  </a:lnTo>
                  <a:lnTo>
                    <a:pt x="1273463" y="1505344"/>
                  </a:lnTo>
                  <a:lnTo>
                    <a:pt x="1272919" y="1498285"/>
                  </a:lnTo>
                  <a:lnTo>
                    <a:pt x="1252823" y="1462988"/>
                  </a:lnTo>
                  <a:lnTo>
                    <a:pt x="1238162" y="1446694"/>
                  </a:lnTo>
                  <a:lnTo>
                    <a:pt x="1228930" y="1435293"/>
                  </a:lnTo>
                  <a:lnTo>
                    <a:pt x="1217526" y="1405968"/>
                  </a:lnTo>
                  <a:lnTo>
                    <a:pt x="1216982" y="1402709"/>
                  </a:lnTo>
                  <a:lnTo>
                    <a:pt x="1216982" y="1398907"/>
                  </a:lnTo>
                  <a:lnTo>
                    <a:pt x="1216982" y="1395650"/>
                  </a:lnTo>
                  <a:lnTo>
                    <a:pt x="1218070" y="1389130"/>
                  </a:lnTo>
                  <a:lnTo>
                    <a:pt x="1219697" y="1382613"/>
                  </a:lnTo>
                  <a:lnTo>
                    <a:pt x="1221328" y="1376641"/>
                  </a:lnTo>
                  <a:lnTo>
                    <a:pt x="1222414" y="1370669"/>
                  </a:lnTo>
                  <a:lnTo>
                    <a:pt x="1222414" y="1367412"/>
                  </a:lnTo>
                  <a:lnTo>
                    <a:pt x="1222414" y="1364150"/>
                  </a:lnTo>
                  <a:lnTo>
                    <a:pt x="1221871" y="1360891"/>
                  </a:lnTo>
                  <a:lnTo>
                    <a:pt x="1220783" y="1357634"/>
                  </a:lnTo>
                  <a:lnTo>
                    <a:pt x="1220240" y="1355463"/>
                  </a:lnTo>
                  <a:lnTo>
                    <a:pt x="1219157" y="1352746"/>
                  </a:lnTo>
                  <a:lnTo>
                    <a:pt x="1174625" y="1337542"/>
                  </a:lnTo>
                  <a:lnTo>
                    <a:pt x="1176252" y="1332654"/>
                  </a:lnTo>
                  <a:lnTo>
                    <a:pt x="1202320" y="1307673"/>
                  </a:lnTo>
                  <a:lnTo>
                    <a:pt x="1206121" y="1304959"/>
                  </a:lnTo>
                  <a:lnTo>
                    <a:pt x="1218070" y="1282693"/>
                  </a:lnTo>
                  <a:lnTo>
                    <a:pt x="1217526" y="1264228"/>
                  </a:lnTo>
                  <a:lnTo>
                    <a:pt x="1211553" y="1210466"/>
                  </a:lnTo>
                  <a:lnTo>
                    <a:pt x="1199061" y="1158878"/>
                  </a:lnTo>
                  <a:lnTo>
                    <a:pt x="1181140" y="1110001"/>
                  </a:lnTo>
                  <a:lnTo>
                    <a:pt x="1174081" y="1094255"/>
                  </a:lnTo>
                  <a:lnTo>
                    <a:pt x="1167022" y="1078505"/>
                  </a:lnTo>
                  <a:lnTo>
                    <a:pt x="1158879" y="1063299"/>
                  </a:lnTo>
                  <a:lnTo>
                    <a:pt x="1150732" y="1048636"/>
                  </a:lnTo>
                  <a:lnTo>
                    <a:pt x="1142585" y="1033974"/>
                  </a:lnTo>
                  <a:lnTo>
                    <a:pt x="1133894" y="1019310"/>
                  </a:lnTo>
                  <a:lnTo>
                    <a:pt x="1138783" y="1017140"/>
                  </a:lnTo>
                  <a:lnTo>
                    <a:pt x="1143672" y="1013882"/>
                  </a:lnTo>
                  <a:lnTo>
                    <a:pt x="1148558" y="1010081"/>
                  </a:lnTo>
                  <a:lnTo>
                    <a:pt x="1152903" y="1005735"/>
                  </a:lnTo>
                  <a:lnTo>
                    <a:pt x="1162133" y="997048"/>
                  </a:lnTo>
                  <a:lnTo>
                    <a:pt x="1170824" y="987270"/>
                  </a:lnTo>
                  <a:lnTo>
                    <a:pt x="1178970" y="977497"/>
                  </a:lnTo>
                  <a:lnTo>
                    <a:pt x="1186574" y="969350"/>
                  </a:lnTo>
                  <a:lnTo>
                    <a:pt x="1190375" y="965548"/>
                  </a:lnTo>
                  <a:lnTo>
                    <a:pt x="1194177" y="962835"/>
                  </a:lnTo>
                  <a:lnTo>
                    <a:pt x="1197434" y="960120"/>
                  </a:lnTo>
                  <a:lnTo>
                    <a:pt x="1200692" y="959032"/>
                  </a:lnTo>
                  <a:lnTo>
                    <a:pt x="1204494" y="957405"/>
                  </a:lnTo>
                  <a:lnTo>
                    <a:pt x="1208296" y="956861"/>
                  </a:lnTo>
                  <a:lnTo>
                    <a:pt x="1212640" y="956318"/>
                  </a:lnTo>
                  <a:lnTo>
                    <a:pt x="1216439" y="956318"/>
                  </a:lnTo>
                  <a:lnTo>
                    <a:pt x="1224585" y="956318"/>
                  </a:lnTo>
                  <a:lnTo>
                    <a:pt x="1231645" y="956318"/>
                  </a:lnTo>
                  <a:lnTo>
                    <a:pt x="1234903" y="956318"/>
                  </a:lnTo>
                  <a:lnTo>
                    <a:pt x="1237621" y="955230"/>
                  </a:lnTo>
                  <a:lnTo>
                    <a:pt x="1247395" y="938398"/>
                  </a:lnTo>
                  <a:lnTo>
                    <a:pt x="1246307" y="933508"/>
                  </a:lnTo>
                  <a:lnTo>
                    <a:pt x="1244680" y="928620"/>
                  </a:lnTo>
                  <a:lnTo>
                    <a:pt x="1242506" y="924278"/>
                  </a:lnTo>
                  <a:lnTo>
                    <a:pt x="1239792" y="919933"/>
                  </a:lnTo>
                  <a:lnTo>
                    <a:pt x="1237077" y="915587"/>
                  </a:lnTo>
                  <a:lnTo>
                    <a:pt x="1234903" y="910699"/>
                  </a:lnTo>
                  <a:lnTo>
                    <a:pt x="1233276" y="906357"/>
                  </a:lnTo>
                  <a:lnTo>
                    <a:pt x="1232732" y="900925"/>
                  </a:lnTo>
                  <a:lnTo>
                    <a:pt x="1273463" y="797202"/>
                  </a:lnTo>
                  <a:lnTo>
                    <a:pt x="1278891" y="792856"/>
                  </a:lnTo>
                  <a:lnTo>
                    <a:pt x="1285950" y="789055"/>
                  </a:lnTo>
                  <a:lnTo>
                    <a:pt x="1294097" y="784711"/>
                  </a:lnTo>
                  <a:lnTo>
                    <a:pt x="1302240" y="780369"/>
                  </a:lnTo>
                  <a:lnTo>
                    <a:pt x="1306042" y="777654"/>
                  </a:lnTo>
                  <a:lnTo>
                    <a:pt x="1322336" y="755932"/>
                  </a:lnTo>
                  <a:lnTo>
                    <a:pt x="1322336" y="750500"/>
                  </a:lnTo>
                  <a:lnTo>
                    <a:pt x="1322336" y="746698"/>
                  </a:lnTo>
                  <a:lnTo>
                    <a:pt x="1308216" y="727693"/>
                  </a:lnTo>
                  <a:lnTo>
                    <a:pt x="1302785" y="723892"/>
                  </a:lnTo>
                  <a:lnTo>
                    <a:pt x="1282149" y="699452"/>
                  </a:lnTo>
                  <a:lnTo>
                    <a:pt x="1281062" y="695107"/>
                  </a:lnTo>
                  <a:lnTo>
                    <a:pt x="1279435" y="685333"/>
                  </a:lnTo>
                  <a:lnTo>
                    <a:pt x="1278891" y="676102"/>
                  </a:lnTo>
                  <a:lnTo>
                    <a:pt x="1277804" y="666328"/>
                  </a:lnTo>
                  <a:lnTo>
                    <a:pt x="1276176" y="657638"/>
                  </a:lnTo>
                  <a:lnTo>
                    <a:pt x="1274546" y="653293"/>
                  </a:lnTo>
                  <a:lnTo>
                    <a:pt x="1272919" y="648947"/>
                  </a:lnTo>
                  <a:lnTo>
                    <a:pt x="1249022" y="622883"/>
                  </a:lnTo>
                  <a:lnTo>
                    <a:pt x="1239792" y="615280"/>
                  </a:lnTo>
                  <a:lnTo>
                    <a:pt x="1230561" y="608221"/>
                  </a:lnTo>
                  <a:lnTo>
                    <a:pt x="1221328" y="601161"/>
                  </a:lnTo>
                  <a:lnTo>
                    <a:pt x="1212640" y="593014"/>
                  </a:lnTo>
                  <a:lnTo>
                    <a:pt x="1208839" y="588126"/>
                  </a:lnTo>
                  <a:lnTo>
                    <a:pt x="1205037" y="583240"/>
                  </a:lnTo>
                  <a:lnTo>
                    <a:pt x="1201236" y="577808"/>
                  </a:lnTo>
                  <a:lnTo>
                    <a:pt x="1197975" y="571292"/>
                  </a:lnTo>
                  <a:lnTo>
                    <a:pt x="1194719" y="566404"/>
                  </a:lnTo>
                  <a:lnTo>
                    <a:pt x="1192546" y="560975"/>
                  </a:lnTo>
                  <a:lnTo>
                    <a:pt x="1190918" y="556630"/>
                  </a:lnTo>
                  <a:lnTo>
                    <a:pt x="1189287" y="551740"/>
                  </a:lnTo>
                  <a:lnTo>
                    <a:pt x="1187657" y="543597"/>
                  </a:lnTo>
                  <a:lnTo>
                    <a:pt x="1185486" y="535994"/>
                  </a:lnTo>
                  <a:lnTo>
                    <a:pt x="1159962" y="513728"/>
                  </a:lnTo>
                  <a:lnTo>
                    <a:pt x="1162677" y="506669"/>
                  </a:lnTo>
                  <a:lnTo>
                    <a:pt x="1164852" y="500153"/>
                  </a:lnTo>
                  <a:lnTo>
                    <a:pt x="1167022" y="494720"/>
                  </a:lnTo>
                  <a:lnTo>
                    <a:pt x="1169736" y="490379"/>
                  </a:lnTo>
                  <a:lnTo>
                    <a:pt x="1171366" y="485490"/>
                  </a:lnTo>
                  <a:lnTo>
                    <a:pt x="1172997" y="481689"/>
                  </a:lnTo>
                  <a:lnTo>
                    <a:pt x="1174081" y="477343"/>
                  </a:lnTo>
                  <a:lnTo>
                    <a:pt x="1174625" y="472998"/>
                  </a:lnTo>
                  <a:lnTo>
                    <a:pt x="1175712" y="467570"/>
                  </a:lnTo>
                  <a:lnTo>
                    <a:pt x="1177339" y="461054"/>
                  </a:lnTo>
                  <a:lnTo>
                    <a:pt x="1178427" y="457252"/>
                  </a:lnTo>
                  <a:lnTo>
                    <a:pt x="1179513" y="452362"/>
                  </a:lnTo>
                  <a:lnTo>
                    <a:pt x="1180053" y="446390"/>
                  </a:lnTo>
                  <a:lnTo>
                    <a:pt x="1180598" y="438244"/>
                  </a:lnTo>
                  <a:lnTo>
                    <a:pt x="1171911" y="438244"/>
                  </a:lnTo>
                  <a:lnTo>
                    <a:pt x="1167565" y="436070"/>
                  </a:lnTo>
                  <a:lnTo>
                    <a:pt x="1162677" y="433899"/>
                  </a:lnTo>
                  <a:lnTo>
                    <a:pt x="1157247" y="430640"/>
                  </a:lnTo>
                  <a:lnTo>
                    <a:pt x="1151275" y="426839"/>
                  </a:lnTo>
                  <a:lnTo>
                    <a:pt x="1143672" y="429554"/>
                  </a:lnTo>
                  <a:lnTo>
                    <a:pt x="1117604" y="448561"/>
                  </a:lnTo>
                  <a:lnTo>
                    <a:pt x="1117604" y="451276"/>
                  </a:lnTo>
                  <a:lnTo>
                    <a:pt x="1137155" y="473542"/>
                  </a:lnTo>
                  <a:lnTo>
                    <a:pt x="1146387" y="481689"/>
                  </a:lnTo>
                  <a:lnTo>
                    <a:pt x="1148013" y="483860"/>
                  </a:lnTo>
                  <a:lnTo>
                    <a:pt x="1149644" y="485490"/>
                  </a:lnTo>
                  <a:lnTo>
                    <a:pt x="1150188" y="487661"/>
                  </a:lnTo>
                  <a:lnTo>
                    <a:pt x="1150732" y="489292"/>
                  </a:lnTo>
                  <a:lnTo>
                    <a:pt x="1150188" y="490919"/>
                  </a:lnTo>
                  <a:lnTo>
                    <a:pt x="1149644" y="493094"/>
                  </a:lnTo>
                  <a:lnTo>
                    <a:pt x="1148013" y="494720"/>
                  </a:lnTo>
                  <a:lnTo>
                    <a:pt x="1145843" y="496351"/>
                  </a:lnTo>
                  <a:lnTo>
                    <a:pt x="1142585" y="502324"/>
                  </a:lnTo>
                  <a:lnTo>
                    <a:pt x="1125208" y="526760"/>
                  </a:lnTo>
                  <a:lnTo>
                    <a:pt x="1121407" y="531106"/>
                  </a:lnTo>
                  <a:lnTo>
                    <a:pt x="1117061" y="534907"/>
                  </a:lnTo>
                  <a:lnTo>
                    <a:pt x="1108371" y="542511"/>
                  </a:lnTo>
                  <a:lnTo>
                    <a:pt x="1099684" y="549027"/>
                  </a:lnTo>
                  <a:lnTo>
                    <a:pt x="1089909" y="554999"/>
                  </a:lnTo>
                  <a:lnTo>
                    <a:pt x="1080676" y="560431"/>
                  </a:lnTo>
                  <a:lnTo>
                    <a:pt x="1062212" y="570749"/>
                  </a:lnTo>
                  <a:lnTo>
                    <a:pt x="1044834" y="581066"/>
                  </a:lnTo>
                  <a:lnTo>
                    <a:pt x="1037231" y="585955"/>
                  </a:lnTo>
                  <a:lnTo>
                    <a:pt x="1029628" y="591383"/>
                  </a:lnTo>
                  <a:lnTo>
                    <a:pt x="1023656" y="596816"/>
                  </a:lnTo>
                  <a:lnTo>
                    <a:pt x="1018227" y="603332"/>
                  </a:lnTo>
                  <a:lnTo>
                    <a:pt x="1018227" y="596273"/>
                  </a:lnTo>
                  <a:lnTo>
                    <a:pt x="1032886" y="554999"/>
                  </a:lnTo>
                  <a:lnTo>
                    <a:pt x="1038319" y="545768"/>
                  </a:lnTo>
                  <a:lnTo>
                    <a:pt x="1043751" y="535450"/>
                  </a:lnTo>
                  <a:lnTo>
                    <a:pt x="1071989" y="492006"/>
                  </a:lnTo>
                  <a:lnTo>
                    <a:pt x="1104029" y="444217"/>
                  </a:lnTo>
                  <a:lnTo>
                    <a:pt x="1120319" y="418696"/>
                  </a:lnTo>
                  <a:lnTo>
                    <a:pt x="1136069" y="393172"/>
                  </a:lnTo>
                  <a:lnTo>
                    <a:pt x="1143672" y="379593"/>
                  </a:lnTo>
                  <a:lnTo>
                    <a:pt x="1151275" y="366561"/>
                  </a:lnTo>
                  <a:lnTo>
                    <a:pt x="1157791" y="352986"/>
                  </a:lnTo>
                  <a:lnTo>
                    <a:pt x="1164307" y="339950"/>
                  </a:lnTo>
                  <a:lnTo>
                    <a:pt x="1170280" y="326374"/>
                  </a:lnTo>
                  <a:lnTo>
                    <a:pt x="1184399" y="286187"/>
                  </a:lnTo>
                  <a:lnTo>
                    <a:pt x="1191458" y="246545"/>
                  </a:lnTo>
                  <a:lnTo>
                    <a:pt x="1192002" y="232969"/>
                  </a:lnTo>
                  <a:lnTo>
                    <a:pt x="1192002" y="228081"/>
                  </a:lnTo>
                  <a:lnTo>
                    <a:pt x="1190918" y="223195"/>
                  </a:lnTo>
                  <a:lnTo>
                    <a:pt x="1189831" y="217763"/>
                  </a:lnTo>
                  <a:lnTo>
                    <a:pt x="1188200" y="211790"/>
                  </a:lnTo>
                  <a:lnTo>
                    <a:pt x="1186030" y="206358"/>
                  </a:lnTo>
                  <a:lnTo>
                    <a:pt x="1183855" y="200386"/>
                  </a:lnTo>
                  <a:lnTo>
                    <a:pt x="1180598" y="194413"/>
                  </a:lnTo>
                  <a:lnTo>
                    <a:pt x="1177883" y="188437"/>
                  </a:lnTo>
                  <a:lnTo>
                    <a:pt x="1170280" y="175949"/>
                  </a:lnTo>
                  <a:lnTo>
                    <a:pt x="1142585" y="140107"/>
                  </a:lnTo>
                  <a:lnTo>
                    <a:pt x="1109458" y="109695"/>
                  </a:lnTo>
                  <a:lnTo>
                    <a:pt x="1075791" y="90146"/>
                  </a:lnTo>
                  <a:lnTo>
                    <a:pt x="1070358" y="87973"/>
                  </a:lnTo>
                  <a:lnTo>
                    <a:pt x="1065473" y="86889"/>
                  </a:lnTo>
                  <a:lnTo>
                    <a:pt x="1060584" y="85802"/>
                  </a:lnTo>
                  <a:lnTo>
                    <a:pt x="1055696" y="85802"/>
                  </a:lnTo>
                  <a:lnTo>
                    <a:pt x="1039950" y="85802"/>
                  </a:lnTo>
                  <a:lnTo>
                    <a:pt x="1020941" y="87433"/>
                  </a:lnTo>
                  <a:lnTo>
                    <a:pt x="985099" y="106436"/>
                  </a:lnTo>
                  <a:lnTo>
                    <a:pt x="982926" y="114039"/>
                  </a:lnTo>
                  <a:lnTo>
                    <a:pt x="954687" y="141195"/>
                  </a:lnTo>
                  <a:lnTo>
                    <a:pt x="950886" y="141195"/>
                  </a:lnTo>
                  <a:lnTo>
                    <a:pt x="943826" y="141195"/>
                  </a:lnTo>
                  <a:lnTo>
                    <a:pt x="936767" y="140651"/>
                  </a:lnTo>
                  <a:lnTo>
                    <a:pt x="935682" y="140651"/>
                  </a:lnTo>
                  <a:lnTo>
                    <a:pt x="935140" y="139565"/>
                  </a:lnTo>
                  <a:lnTo>
                    <a:pt x="935140" y="138477"/>
                  </a:lnTo>
                  <a:lnTo>
                    <a:pt x="935140" y="136850"/>
                  </a:lnTo>
                  <a:lnTo>
                    <a:pt x="937310" y="131960"/>
                  </a:lnTo>
                  <a:lnTo>
                    <a:pt x="940568" y="125988"/>
                  </a:lnTo>
                  <a:lnTo>
                    <a:pt x="944370" y="119473"/>
                  </a:lnTo>
                  <a:lnTo>
                    <a:pt x="948171" y="111869"/>
                  </a:lnTo>
                  <a:lnTo>
                    <a:pt x="951429" y="104266"/>
                  </a:lnTo>
                  <a:lnTo>
                    <a:pt x="954144" y="96119"/>
                  </a:lnTo>
                  <a:lnTo>
                    <a:pt x="954687" y="92317"/>
                  </a:lnTo>
                  <a:lnTo>
                    <a:pt x="954687" y="88516"/>
                  </a:lnTo>
                  <a:lnTo>
                    <a:pt x="921021" y="67337"/>
                  </a:lnTo>
                  <a:lnTo>
                    <a:pt x="912329" y="66793"/>
                  </a:lnTo>
                  <a:lnTo>
                    <a:pt x="902556" y="66793"/>
                  </a:lnTo>
                  <a:lnTo>
                    <a:pt x="891151" y="67881"/>
                  </a:lnTo>
                  <a:lnTo>
                    <a:pt x="878659" y="68968"/>
                  </a:lnTo>
                  <a:lnTo>
                    <a:pt x="864539" y="71139"/>
                  </a:lnTo>
                  <a:lnTo>
                    <a:pt x="862913" y="70052"/>
                  </a:lnTo>
                  <a:lnTo>
                    <a:pt x="862369" y="68968"/>
                  </a:lnTo>
                  <a:lnTo>
                    <a:pt x="861826" y="68424"/>
                  </a:lnTo>
                  <a:lnTo>
                    <a:pt x="862369" y="67337"/>
                  </a:lnTo>
                  <a:lnTo>
                    <a:pt x="864000" y="65167"/>
                  </a:lnTo>
                  <a:lnTo>
                    <a:pt x="866714" y="62992"/>
                  </a:lnTo>
                  <a:lnTo>
                    <a:pt x="875401" y="58650"/>
                  </a:lnTo>
                  <a:lnTo>
                    <a:pt x="885175" y="52674"/>
                  </a:lnTo>
                  <a:lnTo>
                    <a:pt x="890063" y="49416"/>
                  </a:lnTo>
                  <a:lnTo>
                    <a:pt x="893866" y="45615"/>
                  </a:lnTo>
                  <a:lnTo>
                    <a:pt x="895497" y="43988"/>
                  </a:lnTo>
                  <a:lnTo>
                    <a:pt x="897123" y="41814"/>
                  </a:lnTo>
                  <a:lnTo>
                    <a:pt x="898210" y="39099"/>
                  </a:lnTo>
                  <a:lnTo>
                    <a:pt x="898754" y="36928"/>
                  </a:lnTo>
                  <a:lnTo>
                    <a:pt x="898754" y="34210"/>
                  </a:lnTo>
                  <a:lnTo>
                    <a:pt x="898754" y="31496"/>
                  </a:lnTo>
                  <a:lnTo>
                    <a:pt x="871056" y="4885"/>
                  </a:lnTo>
                  <a:lnTo>
                    <a:pt x="848793" y="0"/>
                  </a:lnTo>
                  <a:lnTo>
                    <a:pt x="843905" y="0"/>
                  </a:lnTo>
                  <a:lnTo>
                    <a:pt x="839560" y="0"/>
                  </a:lnTo>
                  <a:lnTo>
                    <a:pt x="835758" y="544"/>
                  </a:lnTo>
                  <a:lnTo>
                    <a:pt x="832501" y="1630"/>
                  </a:lnTo>
                  <a:lnTo>
                    <a:pt x="829242" y="2715"/>
                  </a:lnTo>
                  <a:lnTo>
                    <a:pt x="821095" y="13575"/>
                  </a:lnTo>
                  <a:lnTo>
                    <a:pt x="817837" y="16834"/>
                  </a:lnTo>
                  <a:lnTo>
                    <a:pt x="814580" y="21178"/>
                  </a:lnTo>
                  <a:lnTo>
                    <a:pt x="811321" y="26068"/>
                  </a:lnTo>
                  <a:lnTo>
                    <a:pt x="808064" y="30952"/>
                  </a:lnTo>
                  <a:lnTo>
                    <a:pt x="802091" y="42357"/>
                  </a:lnTo>
                  <a:lnTo>
                    <a:pt x="796115" y="54849"/>
                  </a:lnTo>
                  <a:lnTo>
                    <a:pt x="789599" y="67337"/>
                  </a:lnTo>
                  <a:lnTo>
                    <a:pt x="783082" y="79286"/>
                  </a:lnTo>
                  <a:lnTo>
                    <a:pt x="779281" y="85258"/>
                  </a:lnTo>
                  <a:lnTo>
                    <a:pt x="776023" y="90690"/>
                  </a:lnTo>
                  <a:lnTo>
                    <a:pt x="764619" y="110238"/>
                  </a:lnTo>
                  <a:lnTo>
                    <a:pt x="764619" y="115671"/>
                  </a:lnTo>
                  <a:lnTo>
                    <a:pt x="765706" y="121100"/>
                  </a:lnTo>
                  <a:lnTo>
                    <a:pt x="769507" y="132504"/>
                  </a:lnTo>
                  <a:lnTo>
                    <a:pt x="773849" y="143366"/>
                  </a:lnTo>
                  <a:lnTo>
                    <a:pt x="775479" y="149338"/>
                  </a:lnTo>
                  <a:lnTo>
                    <a:pt x="776023" y="154771"/>
                  </a:lnTo>
                  <a:lnTo>
                    <a:pt x="776023" y="157484"/>
                  </a:lnTo>
                  <a:lnTo>
                    <a:pt x="776023" y="160743"/>
                  </a:lnTo>
                  <a:lnTo>
                    <a:pt x="762448" y="179206"/>
                  </a:lnTo>
                  <a:lnTo>
                    <a:pt x="758647" y="181921"/>
                  </a:lnTo>
                  <a:lnTo>
                    <a:pt x="753757" y="184636"/>
                  </a:lnTo>
                  <a:lnTo>
                    <a:pt x="748329" y="186811"/>
                  </a:lnTo>
                  <a:lnTo>
                    <a:pt x="745071" y="185723"/>
                  </a:lnTo>
                  <a:lnTo>
                    <a:pt x="736380" y="184096"/>
                  </a:lnTo>
                  <a:lnTo>
                    <a:pt x="731492" y="183009"/>
                  </a:lnTo>
                  <a:lnTo>
                    <a:pt x="726063" y="182465"/>
                  </a:lnTo>
                  <a:lnTo>
                    <a:pt x="720630" y="182465"/>
                  </a:lnTo>
                  <a:lnTo>
                    <a:pt x="709230" y="188437"/>
                  </a:lnTo>
                  <a:lnTo>
                    <a:pt x="709230" y="190612"/>
                  </a:lnTo>
                  <a:lnTo>
                    <a:pt x="709770" y="192783"/>
                  </a:lnTo>
                  <a:lnTo>
                    <a:pt x="710312" y="195500"/>
                  </a:lnTo>
                  <a:lnTo>
                    <a:pt x="711943" y="198755"/>
                  </a:lnTo>
                  <a:lnTo>
                    <a:pt x="714114" y="202017"/>
                  </a:lnTo>
                  <a:lnTo>
                    <a:pt x="716829" y="205818"/>
                  </a:lnTo>
                  <a:lnTo>
                    <a:pt x="720090" y="210704"/>
                  </a:lnTo>
                  <a:lnTo>
                    <a:pt x="729864" y="221024"/>
                  </a:lnTo>
                  <a:lnTo>
                    <a:pt x="742353" y="232969"/>
                  </a:lnTo>
                  <a:lnTo>
                    <a:pt x="732035" y="228624"/>
                  </a:lnTo>
                  <a:lnTo>
                    <a:pt x="723349" y="225910"/>
                  </a:lnTo>
                  <a:lnTo>
                    <a:pt x="716829" y="224279"/>
                  </a:lnTo>
                  <a:lnTo>
                    <a:pt x="711943" y="223195"/>
                  </a:lnTo>
                  <a:lnTo>
                    <a:pt x="704884" y="223739"/>
                  </a:lnTo>
                  <a:lnTo>
                    <a:pt x="698908" y="224279"/>
                  </a:lnTo>
                  <a:lnTo>
                    <a:pt x="692392" y="231882"/>
                  </a:lnTo>
                  <a:lnTo>
                    <a:pt x="678272" y="247088"/>
                  </a:lnTo>
                  <a:lnTo>
                    <a:pt x="650035" y="267723"/>
                  </a:lnTo>
                  <a:lnTo>
                    <a:pt x="646776" y="267723"/>
                  </a:lnTo>
                  <a:lnTo>
                    <a:pt x="645690" y="267723"/>
                  </a:lnTo>
                  <a:lnTo>
                    <a:pt x="644063" y="266640"/>
                  </a:lnTo>
                  <a:lnTo>
                    <a:pt x="643519" y="266097"/>
                  </a:lnTo>
                  <a:lnTo>
                    <a:pt x="642975" y="265009"/>
                  </a:lnTo>
                  <a:lnTo>
                    <a:pt x="642975" y="262294"/>
                  </a:lnTo>
                  <a:lnTo>
                    <a:pt x="643519" y="259036"/>
                  </a:lnTo>
                  <a:lnTo>
                    <a:pt x="646776" y="250889"/>
                  </a:lnTo>
                  <a:lnTo>
                    <a:pt x="651122" y="242200"/>
                  </a:lnTo>
                  <a:lnTo>
                    <a:pt x="652748" y="237858"/>
                  </a:lnTo>
                  <a:lnTo>
                    <a:pt x="654379" y="233513"/>
                  </a:lnTo>
                  <a:lnTo>
                    <a:pt x="655463" y="229711"/>
                  </a:lnTo>
                  <a:lnTo>
                    <a:pt x="655463" y="225910"/>
                  </a:lnTo>
                  <a:lnTo>
                    <a:pt x="654923" y="224279"/>
                  </a:lnTo>
                  <a:lnTo>
                    <a:pt x="654379" y="223195"/>
                  </a:lnTo>
                  <a:lnTo>
                    <a:pt x="653837" y="221564"/>
                  </a:lnTo>
                  <a:lnTo>
                    <a:pt x="652748" y="220477"/>
                  </a:lnTo>
                  <a:lnTo>
                    <a:pt x="651122" y="219937"/>
                  </a:lnTo>
                  <a:lnTo>
                    <a:pt x="648947" y="219394"/>
                  </a:lnTo>
                  <a:lnTo>
                    <a:pt x="646776" y="218849"/>
                  </a:lnTo>
                  <a:lnTo>
                    <a:pt x="644063" y="218849"/>
                  </a:lnTo>
                  <a:lnTo>
                    <a:pt x="637002" y="224279"/>
                  </a:lnTo>
                  <a:lnTo>
                    <a:pt x="630487" y="229167"/>
                  </a:lnTo>
                  <a:lnTo>
                    <a:pt x="623967" y="232969"/>
                  </a:lnTo>
                  <a:lnTo>
                    <a:pt x="617995" y="236228"/>
                  </a:lnTo>
                  <a:lnTo>
                    <a:pt x="612567" y="238945"/>
                  </a:lnTo>
                  <a:lnTo>
                    <a:pt x="607133" y="241116"/>
                  </a:lnTo>
                  <a:lnTo>
                    <a:pt x="601701" y="243287"/>
                  </a:lnTo>
                  <a:lnTo>
                    <a:pt x="596273" y="244375"/>
                  </a:lnTo>
                  <a:lnTo>
                    <a:pt x="586499" y="246545"/>
                  </a:lnTo>
                  <a:lnTo>
                    <a:pt x="577265" y="247632"/>
                  </a:lnTo>
                  <a:lnTo>
                    <a:pt x="568578" y="248719"/>
                  </a:lnTo>
                  <a:lnTo>
                    <a:pt x="559887" y="250347"/>
                  </a:lnTo>
                  <a:lnTo>
                    <a:pt x="550657" y="250889"/>
                  </a:lnTo>
                  <a:lnTo>
                    <a:pt x="543597" y="251434"/>
                  </a:lnTo>
                  <a:lnTo>
                    <a:pt x="540879" y="252520"/>
                  </a:lnTo>
                  <a:lnTo>
                    <a:pt x="538709" y="253064"/>
                  </a:lnTo>
                  <a:lnTo>
                    <a:pt x="537082" y="254148"/>
                  </a:lnTo>
                  <a:lnTo>
                    <a:pt x="535994" y="254691"/>
                  </a:lnTo>
                  <a:lnTo>
                    <a:pt x="535451" y="255779"/>
                  </a:lnTo>
                  <a:lnTo>
                    <a:pt x="534907" y="256866"/>
                  </a:lnTo>
                  <a:lnTo>
                    <a:pt x="534907" y="258493"/>
                  </a:lnTo>
                  <a:lnTo>
                    <a:pt x="534907" y="259581"/>
                  </a:lnTo>
                  <a:lnTo>
                    <a:pt x="536534" y="262294"/>
                  </a:lnTo>
                  <a:lnTo>
                    <a:pt x="538709" y="265553"/>
                  </a:lnTo>
                  <a:lnTo>
                    <a:pt x="543597" y="272069"/>
                  </a:lnTo>
                  <a:lnTo>
                    <a:pt x="547938" y="278584"/>
                  </a:lnTo>
                  <a:lnTo>
                    <a:pt x="549569" y="281843"/>
                  </a:lnTo>
                  <a:lnTo>
                    <a:pt x="549569" y="285104"/>
                  </a:lnTo>
                  <a:lnTo>
                    <a:pt x="549027" y="286731"/>
                  </a:lnTo>
                  <a:lnTo>
                    <a:pt x="548483" y="288362"/>
                  </a:lnTo>
                  <a:lnTo>
                    <a:pt x="546856" y="289446"/>
                  </a:lnTo>
                  <a:lnTo>
                    <a:pt x="545225" y="291076"/>
                  </a:lnTo>
                  <a:lnTo>
                    <a:pt x="541966" y="293247"/>
                  </a:lnTo>
                  <a:lnTo>
                    <a:pt x="538165" y="294878"/>
                  </a:lnTo>
                  <a:lnTo>
                    <a:pt x="533281" y="297049"/>
                  </a:lnTo>
                  <a:lnTo>
                    <a:pt x="527847" y="298680"/>
                  </a:lnTo>
                  <a:lnTo>
                    <a:pt x="515360" y="301937"/>
                  </a:lnTo>
                  <a:lnTo>
                    <a:pt x="501780" y="305740"/>
                  </a:lnTo>
                  <a:lnTo>
                    <a:pt x="465395" y="317685"/>
                  </a:lnTo>
                  <a:lnTo>
                    <a:pt x="446934" y="328549"/>
                  </a:lnTo>
                  <a:lnTo>
                    <a:pt x="437156" y="335065"/>
                  </a:lnTo>
                  <a:lnTo>
                    <a:pt x="428470" y="341580"/>
                  </a:lnTo>
                  <a:lnTo>
                    <a:pt x="419780" y="348640"/>
                  </a:lnTo>
                  <a:lnTo>
                    <a:pt x="411633" y="355157"/>
                  </a:lnTo>
                  <a:lnTo>
                    <a:pt x="404029" y="361672"/>
                  </a:lnTo>
                  <a:lnTo>
                    <a:pt x="396970" y="368732"/>
                  </a:lnTo>
                  <a:lnTo>
                    <a:pt x="389910" y="375791"/>
                  </a:lnTo>
                  <a:lnTo>
                    <a:pt x="360045" y="410550"/>
                  </a:lnTo>
                  <a:lnTo>
                    <a:pt x="337236" y="442046"/>
                  </a:lnTo>
                  <a:lnTo>
                    <a:pt x="334521" y="450736"/>
                  </a:lnTo>
                  <a:lnTo>
                    <a:pt x="334521" y="455621"/>
                  </a:lnTo>
                  <a:lnTo>
                    <a:pt x="334521" y="461594"/>
                  </a:lnTo>
                  <a:lnTo>
                    <a:pt x="335609" y="467026"/>
                  </a:lnTo>
                  <a:lnTo>
                    <a:pt x="336692" y="472998"/>
                  </a:lnTo>
                  <a:lnTo>
                    <a:pt x="338323" y="479514"/>
                  </a:lnTo>
                  <a:lnTo>
                    <a:pt x="342124" y="492549"/>
                  </a:lnTo>
                  <a:lnTo>
                    <a:pt x="347010" y="505582"/>
                  </a:lnTo>
                  <a:lnTo>
                    <a:pt x="351898" y="518617"/>
                  </a:lnTo>
                  <a:lnTo>
                    <a:pt x="356783" y="530562"/>
                  </a:lnTo>
                  <a:lnTo>
                    <a:pt x="360585" y="541424"/>
                  </a:lnTo>
                  <a:lnTo>
                    <a:pt x="363304" y="550658"/>
                  </a:lnTo>
                  <a:lnTo>
                    <a:pt x="364387" y="554459"/>
                  </a:lnTo>
                  <a:lnTo>
                    <a:pt x="364387" y="557172"/>
                  </a:lnTo>
                  <a:lnTo>
                    <a:pt x="364387" y="559887"/>
                  </a:lnTo>
                  <a:lnTo>
                    <a:pt x="363304" y="561518"/>
                  </a:lnTo>
                  <a:lnTo>
                    <a:pt x="362216" y="562602"/>
                  </a:lnTo>
                  <a:lnTo>
                    <a:pt x="360045" y="562602"/>
                  </a:lnTo>
                  <a:lnTo>
                    <a:pt x="328005" y="542511"/>
                  </a:lnTo>
                  <a:lnTo>
                    <a:pt x="313342" y="545225"/>
                  </a:lnTo>
                  <a:lnTo>
                    <a:pt x="299767" y="547942"/>
                  </a:lnTo>
                  <a:lnTo>
                    <a:pt x="286731" y="549570"/>
                  </a:lnTo>
                  <a:lnTo>
                    <a:pt x="275326" y="551198"/>
                  </a:lnTo>
                  <a:lnTo>
                    <a:pt x="264466" y="552284"/>
                  </a:lnTo>
                  <a:lnTo>
                    <a:pt x="253604" y="552828"/>
                  </a:lnTo>
                  <a:lnTo>
                    <a:pt x="243830" y="553371"/>
                  </a:lnTo>
                  <a:lnTo>
                    <a:pt x="234600" y="553371"/>
                  </a:lnTo>
                  <a:lnTo>
                    <a:pt x="217219" y="552828"/>
                  </a:lnTo>
                  <a:lnTo>
                    <a:pt x="200385" y="552284"/>
                  </a:lnTo>
                  <a:lnTo>
                    <a:pt x="183551" y="551740"/>
                  </a:lnTo>
                  <a:lnTo>
                    <a:pt x="165631" y="551198"/>
                  </a:lnTo>
                  <a:lnTo>
                    <a:pt x="153139" y="551740"/>
                  </a:lnTo>
                  <a:lnTo>
                    <a:pt x="142278" y="552828"/>
                  </a:lnTo>
                  <a:lnTo>
                    <a:pt x="132504" y="554459"/>
                  </a:lnTo>
                  <a:lnTo>
                    <a:pt x="123818" y="556630"/>
                  </a:lnTo>
                  <a:lnTo>
                    <a:pt x="120556" y="558260"/>
                  </a:lnTo>
                  <a:lnTo>
                    <a:pt x="116754" y="559887"/>
                  </a:lnTo>
                  <a:lnTo>
                    <a:pt x="104809" y="570749"/>
                  </a:lnTo>
                  <a:lnTo>
                    <a:pt x="103179" y="573463"/>
                  </a:lnTo>
                  <a:lnTo>
                    <a:pt x="102094" y="576722"/>
                  </a:lnTo>
                  <a:lnTo>
                    <a:pt x="101008" y="579439"/>
                  </a:lnTo>
                  <a:lnTo>
                    <a:pt x="100464" y="583240"/>
                  </a:lnTo>
                  <a:lnTo>
                    <a:pt x="99921" y="586499"/>
                  </a:lnTo>
                  <a:lnTo>
                    <a:pt x="100464" y="594102"/>
                  </a:lnTo>
                  <a:lnTo>
                    <a:pt x="102094" y="602245"/>
                  </a:lnTo>
                  <a:lnTo>
                    <a:pt x="104265" y="611479"/>
                  </a:lnTo>
                  <a:lnTo>
                    <a:pt x="108068" y="621253"/>
                  </a:lnTo>
                  <a:lnTo>
                    <a:pt x="112952" y="632115"/>
                  </a:lnTo>
                  <a:lnTo>
                    <a:pt x="118928" y="643519"/>
                  </a:lnTo>
                  <a:lnTo>
                    <a:pt x="120015" y="645690"/>
                  </a:lnTo>
                  <a:lnTo>
                    <a:pt x="120556" y="647864"/>
                  </a:lnTo>
                  <a:lnTo>
                    <a:pt x="121099" y="650035"/>
                  </a:lnTo>
                  <a:lnTo>
                    <a:pt x="121099" y="652749"/>
                  </a:lnTo>
                  <a:lnTo>
                    <a:pt x="120556" y="657638"/>
                  </a:lnTo>
                  <a:lnTo>
                    <a:pt x="119473" y="663610"/>
                  </a:lnTo>
                  <a:lnTo>
                    <a:pt x="116214" y="675559"/>
                  </a:lnTo>
                  <a:lnTo>
                    <a:pt x="113497" y="689134"/>
                  </a:lnTo>
                  <a:lnTo>
                    <a:pt x="112412" y="695651"/>
                  </a:lnTo>
                  <a:lnTo>
                    <a:pt x="112412" y="702169"/>
                  </a:lnTo>
                  <a:lnTo>
                    <a:pt x="137393" y="734209"/>
                  </a:lnTo>
                  <a:lnTo>
                    <a:pt x="142278" y="736380"/>
                  </a:lnTo>
                  <a:lnTo>
                    <a:pt x="143909" y="735294"/>
                  </a:lnTo>
                  <a:lnTo>
                    <a:pt x="146079" y="734750"/>
                  </a:lnTo>
                  <a:lnTo>
                    <a:pt x="147167" y="734209"/>
                  </a:lnTo>
                  <a:lnTo>
                    <a:pt x="148794" y="734750"/>
                  </a:lnTo>
                  <a:lnTo>
                    <a:pt x="149881" y="735294"/>
                  </a:lnTo>
                  <a:lnTo>
                    <a:pt x="156941" y="748329"/>
                  </a:lnTo>
                  <a:lnTo>
                    <a:pt x="158572" y="753217"/>
                  </a:lnTo>
                  <a:lnTo>
                    <a:pt x="172691" y="781996"/>
                  </a:lnTo>
                  <a:lnTo>
                    <a:pt x="174318" y="781996"/>
                  </a:lnTo>
                  <a:lnTo>
                    <a:pt x="175949" y="781996"/>
                  </a:lnTo>
                  <a:lnTo>
                    <a:pt x="178120" y="780909"/>
                  </a:lnTo>
                  <a:lnTo>
                    <a:pt x="179750" y="779825"/>
                  </a:lnTo>
                  <a:lnTo>
                    <a:pt x="188981" y="791773"/>
                  </a:lnTo>
                  <a:lnTo>
                    <a:pt x="196040" y="802631"/>
                  </a:lnTo>
                  <a:lnTo>
                    <a:pt x="199299" y="807520"/>
                  </a:lnTo>
                  <a:lnTo>
                    <a:pt x="201472" y="812952"/>
                  </a:lnTo>
                  <a:lnTo>
                    <a:pt x="202560" y="817837"/>
                  </a:lnTo>
                  <a:lnTo>
                    <a:pt x="203643" y="822726"/>
                  </a:lnTo>
                  <a:lnTo>
                    <a:pt x="203643" y="827615"/>
                  </a:lnTo>
                  <a:lnTo>
                    <a:pt x="184096" y="864540"/>
                  </a:lnTo>
                  <a:lnTo>
                    <a:pt x="177037" y="872142"/>
                  </a:lnTo>
                  <a:lnTo>
                    <a:pt x="178663" y="875401"/>
                  </a:lnTo>
                  <a:lnTo>
                    <a:pt x="196584" y="926449"/>
                  </a:lnTo>
                  <a:lnTo>
                    <a:pt x="202016" y="954688"/>
                  </a:lnTo>
                  <a:lnTo>
                    <a:pt x="201472" y="960120"/>
                  </a:lnTo>
                  <a:lnTo>
                    <a:pt x="178663" y="999219"/>
                  </a:lnTo>
                  <a:lnTo>
                    <a:pt x="166175" y="1008993"/>
                  </a:lnTo>
                  <a:lnTo>
                    <a:pt x="164000" y="1008993"/>
                  </a:lnTo>
                  <a:lnTo>
                    <a:pt x="162373" y="1007366"/>
                  </a:lnTo>
                  <a:lnTo>
                    <a:pt x="160743" y="1005735"/>
                  </a:lnTo>
                  <a:lnTo>
                    <a:pt x="159656" y="1003020"/>
                  </a:lnTo>
                  <a:lnTo>
                    <a:pt x="156941" y="997048"/>
                  </a:lnTo>
                  <a:lnTo>
                    <a:pt x="153684" y="990529"/>
                  </a:lnTo>
                  <a:lnTo>
                    <a:pt x="158028" y="981298"/>
                  </a:lnTo>
                  <a:lnTo>
                    <a:pt x="161829" y="972608"/>
                  </a:lnTo>
                  <a:lnTo>
                    <a:pt x="164544" y="963921"/>
                  </a:lnTo>
                  <a:lnTo>
                    <a:pt x="167259" y="956318"/>
                  </a:lnTo>
                  <a:lnTo>
                    <a:pt x="169433" y="948715"/>
                  </a:lnTo>
                  <a:lnTo>
                    <a:pt x="171603" y="941655"/>
                  </a:lnTo>
                  <a:lnTo>
                    <a:pt x="172691" y="935139"/>
                  </a:lnTo>
                  <a:lnTo>
                    <a:pt x="173778" y="929164"/>
                  </a:lnTo>
                  <a:lnTo>
                    <a:pt x="174862" y="923734"/>
                  </a:lnTo>
                  <a:lnTo>
                    <a:pt x="174862" y="918846"/>
                  </a:lnTo>
                  <a:lnTo>
                    <a:pt x="174862" y="914500"/>
                  </a:lnTo>
                  <a:lnTo>
                    <a:pt x="174862" y="910699"/>
                  </a:lnTo>
                  <a:lnTo>
                    <a:pt x="173778" y="907442"/>
                  </a:lnTo>
                  <a:lnTo>
                    <a:pt x="173235" y="904727"/>
                  </a:lnTo>
                  <a:lnTo>
                    <a:pt x="172147" y="903100"/>
                  </a:lnTo>
                  <a:lnTo>
                    <a:pt x="170516" y="901469"/>
                  </a:lnTo>
                  <a:lnTo>
                    <a:pt x="168890" y="900381"/>
                  </a:lnTo>
                  <a:lnTo>
                    <a:pt x="167259" y="900381"/>
                  </a:lnTo>
                  <a:lnTo>
                    <a:pt x="150425" y="917762"/>
                  </a:lnTo>
                  <a:lnTo>
                    <a:pt x="147711" y="922647"/>
                  </a:lnTo>
                  <a:lnTo>
                    <a:pt x="144992" y="928620"/>
                  </a:lnTo>
                  <a:lnTo>
                    <a:pt x="141735" y="935683"/>
                  </a:lnTo>
                  <a:lnTo>
                    <a:pt x="139020" y="943286"/>
                  </a:lnTo>
                  <a:lnTo>
                    <a:pt x="136305" y="951429"/>
                  </a:lnTo>
                  <a:lnTo>
                    <a:pt x="133592" y="960664"/>
                  </a:lnTo>
                  <a:lnTo>
                    <a:pt x="130873" y="970438"/>
                  </a:lnTo>
                  <a:lnTo>
                    <a:pt x="131417" y="961206"/>
                  </a:lnTo>
                  <a:lnTo>
                    <a:pt x="140651" y="912330"/>
                  </a:lnTo>
                  <a:lnTo>
                    <a:pt x="152596" y="870516"/>
                  </a:lnTo>
                  <a:lnTo>
                    <a:pt x="155314" y="863997"/>
                  </a:lnTo>
                  <a:lnTo>
                    <a:pt x="157485" y="858567"/>
                  </a:lnTo>
                  <a:lnTo>
                    <a:pt x="159656" y="854766"/>
                  </a:lnTo>
                  <a:lnTo>
                    <a:pt x="169433" y="837389"/>
                  </a:lnTo>
                  <a:lnTo>
                    <a:pt x="175949" y="823814"/>
                  </a:lnTo>
                  <a:lnTo>
                    <a:pt x="178663" y="818382"/>
                  </a:lnTo>
                  <a:lnTo>
                    <a:pt x="180294" y="813496"/>
                  </a:lnTo>
                  <a:lnTo>
                    <a:pt x="180838" y="809694"/>
                  </a:lnTo>
                  <a:lnTo>
                    <a:pt x="181378" y="805893"/>
                  </a:lnTo>
                  <a:lnTo>
                    <a:pt x="181378" y="803178"/>
                  </a:lnTo>
                  <a:lnTo>
                    <a:pt x="174318" y="797202"/>
                  </a:lnTo>
                  <a:lnTo>
                    <a:pt x="171603" y="797202"/>
                  </a:lnTo>
                  <a:lnTo>
                    <a:pt x="168890" y="797202"/>
                  </a:lnTo>
                  <a:lnTo>
                    <a:pt x="155857" y="798832"/>
                  </a:lnTo>
                  <a:lnTo>
                    <a:pt x="141191" y="799917"/>
                  </a:lnTo>
                  <a:lnTo>
                    <a:pt x="137936" y="799377"/>
                  </a:lnTo>
                  <a:lnTo>
                    <a:pt x="134675" y="798832"/>
                  </a:lnTo>
                  <a:lnTo>
                    <a:pt x="131417" y="797746"/>
                  </a:lnTo>
                  <a:lnTo>
                    <a:pt x="128158" y="796659"/>
                  </a:lnTo>
                  <a:lnTo>
                    <a:pt x="111869" y="770051"/>
                  </a:lnTo>
                  <a:lnTo>
                    <a:pt x="108068" y="763535"/>
                  </a:lnTo>
                  <a:lnTo>
                    <a:pt x="104265" y="758103"/>
                  </a:lnTo>
                  <a:lnTo>
                    <a:pt x="100464" y="752671"/>
                  </a:lnTo>
                  <a:lnTo>
                    <a:pt x="96120" y="748329"/>
                  </a:lnTo>
                  <a:lnTo>
                    <a:pt x="92318" y="743984"/>
                  </a:lnTo>
                  <a:lnTo>
                    <a:pt x="87976" y="739638"/>
                  </a:lnTo>
                  <a:lnTo>
                    <a:pt x="78741" y="731495"/>
                  </a:lnTo>
                  <a:lnTo>
                    <a:pt x="68425" y="722805"/>
                  </a:lnTo>
                  <a:lnTo>
                    <a:pt x="57019" y="711944"/>
                  </a:lnTo>
                  <a:lnTo>
                    <a:pt x="43984" y="698908"/>
                  </a:lnTo>
                  <a:lnTo>
                    <a:pt x="43444" y="699995"/>
                  </a:lnTo>
                  <a:lnTo>
                    <a:pt x="42900" y="700539"/>
                  </a:lnTo>
                  <a:lnTo>
                    <a:pt x="41269" y="701626"/>
                  </a:lnTo>
                  <a:lnTo>
                    <a:pt x="39642" y="702710"/>
                  </a:lnTo>
                  <a:lnTo>
                    <a:pt x="35297" y="703797"/>
                  </a:lnTo>
                  <a:lnTo>
                    <a:pt x="29325" y="704340"/>
                  </a:lnTo>
                  <a:lnTo>
                    <a:pt x="27694" y="707599"/>
                  </a:lnTo>
                  <a:lnTo>
                    <a:pt x="26063" y="710313"/>
                  </a:lnTo>
                  <a:lnTo>
                    <a:pt x="25523" y="712487"/>
                  </a:lnTo>
                  <a:lnTo>
                    <a:pt x="25523" y="714658"/>
                  </a:lnTo>
                  <a:lnTo>
                    <a:pt x="26063" y="719004"/>
                  </a:lnTo>
                  <a:lnTo>
                    <a:pt x="26063" y="724432"/>
                  </a:lnTo>
                  <a:lnTo>
                    <a:pt x="26611" y="727693"/>
                  </a:lnTo>
                  <a:lnTo>
                    <a:pt x="27151" y="729864"/>
                  </a:lnTo>
                  <a:lnTo>
                    <a:pt x="27694" y="732579"/>
                  </a:lnTo>
                  <a:lnTo>
                    <a:pt x="52675" y="749415"/>
                  </a:lnTo>
                  <a:lnTo>
                    <a:pt x="57563" y="751586"/>
                  </a:lnTo>
                  <a:lnTo>
                    <a:pt x="62992" y="753217"/>
                  </a:lnTo>
                  <a:lnTo>
                    <a:pt x="67337" y="755932"/>
                  </a:lnTo>
                  <a:lnTo>
                    <a:pt x="71682" y="758647"/>
                  </a:lnTo>
                  <a:lnTo>
                    <a:pt x="75484" y="761904"/>
                  </a:lnTo>
                  <a:lnTo>
                    <a:pt x="78199" y="765706"/>
                  </a:lnTo>
                  <a:lnTo>
                    <a:pt x="79286" y="768420"/>
                  </a:lnTo>
                  <a:lnTo>
                    <a:pt x="80372" y="770591"/>
                  </a:lnTo>
                  <a:lnTo>
                    <a:pt x="80912" y="773853"/>
                  </a:lnTo>
                  <a:lnTo>
                    <a:pt x="81457" y="776568"/>
                  </a:lnTo>
                  <a:lnTo>
                    <a:pt x="82000" y="781456"/>
                  </a:lnTo>
                  <a:lnTo>
                    <a:pt x="82000" y="785797"/>
                  </a:lnTo>
                  <a:lnTo>
                    <a:pt x="82000" y="789599"/>
                  </a:lnTo>
                  <a:lnTo>
                    <a:pt x="81457" y="792856"/>
                  </a:lnTo>
                  <a:lnTo>
                    <a:pt x="80912" y="796115"/>
                  </a:lnTo>
                  <a:lnTo>
                    <a:pt x="79826" y="798832"/>
                  </a:lnTo>
                  <a:lnTo>
                    <a:pt x="78741" y="801547"/>
                  </a:lnTo>
                  <a:lnTo>
                    <a:pt x="55388" y="817297"/>
                  </a:lnTo>
                  <a:lnTo>
                    <a:pt x="47786" y="820555"/>
                  </a:lnTo>
                  <a:lnTo>
                    <a:pt x="45071" y="822726"/>
                  </a:lnTo>
                  <a:lnTo>
                    <a:pt x="42900" y="825984"/>
                  </a:lnTo>
                  <a:lnTo>
                    <a:pt x="41813" y="827615"/>
                  </a:lnTo>
                  <a:lnTo>
                    <a:pt x="41269" y="829786"/>
                  </a:lnTo>
                  <a:lnTo>
                    <a:pt x="40730" y="831957"/>
                  </a:lnTo>
                  <a:lnTo>
                    <a:pt x="40730" y="834674"/>
                  </a:lnTo>
                  <a:lnTo>
                    <a:pt x="61365" y="870516"/>
                  </a:lnTo>
                  <a:lnTo>
                    <a:pt x="65166" y="875401"/>
                  </a:lnTo>
                  <a:lnTo>
                    <a:pt x="68425" y="880289"/>
                  </a:lnTo>
                  <a:lnTo>
                    <a:pt x="72227" y="885719"/>
                  </a:lnTo>
                  <a:lnTo>
                    <a:pt x="74940" y="891694"/>
                  </a:lnTo>
                  <a:lnTo>
                    <a:pt x="77655" y="898210"/>
                  </a:lnTo>
                  <a:lnTo>
                    <a:pt x="79826" y="905271"/>
                  </a:lnTo>
                  <a:lnTo>
                    <a:pt x="80912" y="912874"/>
                  </a:lnTo>
                  <a:lnTo>
                    <a:pt x="81457" y="921021"/>
                  </a:lnTo>
                  <a:lnTo>
                    <a:pt x="81457" y="928080"/>
                  </a:lnTo>
                  <a:lnTo>
                    <a:pt x="65706" y="963921"/>
                  </a:lnTo>
                  <a:lnTo>
                    <a:pt x="59190" y="969350"/>
                  </a:lnTo>
                  <a:lnTo>
                    <a:pt x="55933" y="972064"/>
                  </a:lnTo>
                  <a:lnTo>
                    <a:pt x="48333" y="976410"/>
                  </a:lnTo>
                  <a:lnTo>
                    <a:pt x="40730" y="980211"/>
                  </a:lnTo>
                  <a:lnTo>
                    <a:pt x="33126" y="984013"/>
                  </a:lnTo>
                  <a:lnTo>
                    <a:pt x="26063" y="988358"/>
                  </a:lnTo>
                  <a:lnTo>
                    <a:pt x="22265" y="990529"/>
                  </a:lnTo>
                  <a:lnTo>
                    <a:pt x="19007" y="993247"/>
                  </a:lnTo>
                  <a:lnTo>
                    <a:pt x="543" y="1030172"/>
                  </a:lnTo>
                  <a:lnTo>
                    <a:pt x="0" y="1036691"/>
                  </a:lnTo>
                  <a:lnTo>
                    <a:pt x="1087" y="1042663"/>
                  </a:lnTo>
                  <a:lnTo>
                    <a:pt x="18464" y="1074160"/>
                  </a:lnTo>
                  <a:lnTo>
                    <a:pt x="23893" y="1080676"/>
                  </a:lnTo>
                  <a:lnTo>
                    <a:pt x="56476" y="1106744"/>
                  </a:lnTo>
                  <a:lnTo>
                    <a:pt x="81457" y="1114891"/>
                  </a:lnTo>
                  <a:lnTo>
                    <a:pt x="86888" y="1114891"/>
                  </a:lnTo>
                  <a:lnTo>
                    <a:pt x="91230" y="1114347"/>
                  </a:lnTo>
                  <a:lnTo>
                    <a:pt x="93949" y="1113260"/>
                  </a:lnTo>
                  <a:lnTo>
                    <a:pt x="96120" y="1112176"/>
                  </a:lnTo>
                  <a:lnTo>
                    <a:pt x="98293" y="1111632"/>
                  </a:lnTo>
                  <a:lnTo>
                    <a:pt x="99921" y="1111089"/>
                  </a:lnTo>
                  <a:lnTo>
                    <a:pt x="102094" y="1111632"/>
                  </a:lnTo>
                  <a:lnTo>
                    <a:pt x="104809" y="1112176"/>
                  </a:lnTo>
                  <a:lnTo>
                    <a:pt x="109695" y="1118148"/>
                  </a:lnTo>
                  <a:lnTo>
                    <a:pt x="115671" y="1123577"/>
                  </a:lnTo>
                  <a:lnTo>
                    <a:pt x="121644" y="1129010"/>
                  </a:lnTo>
                  <a:lnTo>
                    <a:pt x="127616" y="1134438"/>
                  </a:lnTo>
                  <a:lnTo>
                    <a:pt x="130873" y="1137696"/>
                  </a:lnTo>
                  <a:lnTo>
                    <a:pt x="133592" y="1140955"/>
                  </a:lnTo>
                  <a:lnTo>
                    <a:pt x="135763" y="1144756"/>
                  </a:lnTo>
                  <a:lnTo>
                    <a:pt x="137936" y="1148558"/>
                  </a:lnTo>
                  <a:lnTo>
                    <a:pt x="140107" y="1152903"/>
                  </a:lnTo>
                  <a:lnTo>
                    <a:pt x="141191" y="1158335"/>
                  </a:lnTo>
                  <a:lnTo>
                    <a:pt x="142278" y="1163764"/>
                  </a:lnTo>
                  <a:lnTo>
                    <a:pt x="142278" y="1169736"/>
                  </a:lnTo>
                  <a:lnTo>
                    <a:pt x="142278" y="1176256"/>
                  </a:lnTo>
                  <a:lnTo>
                    <a:pt x="142278" y="1181140"/>
                  </a:lnTo>
                  <a:lnTo>
                    <a:pt x="141735" y="1186030"/>
                  </a:lnTo>
                  <a:lnTo>
                    <a:pt x="127616" y="1204493"/>
                  </a:lnTo>
                  <a:lnTo>
                    <a:pt x="130873" y="1219157"/>
                  </a:lnTo>
                  <a:lnTo>
                    <a:pt x="133592" y="122784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947900" y="2636627"/>
              <a:ext cx="1389444" cy="3247963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952400" y="2640228"/>
              <a:ext cx="1380444" cy="3239862"/>
            </a:xfrm>
            <a:custGeom>
              <a:avLst/>
              <a:gdLst/>
              <a:ahLst/>
              <a:cxnLst/>
              <a:rect l="l" t="t" r="r" b="b"/>
              <a:pathLst>
                <a:path w="1380444" h="3239862">
                  <a:moveTo>
                    <a:pt x="133592" y="1227844"/>
                  </a:moveTo>
                  <a:lnTo>
                    <a:pt x="130873" y="1219157"/>
                  </a:lnTo>
                  <a:lnTo>
                    <a:pt x="133592" y="1227844"/>
                  </a:lnTo>
                  <a:lnTo>
                    <a:pt x="130873" y="1227844"/>
                  </a:lnTo>
                  <a:lnTo>
                    <a:pt x="130333" y="1232188"/>
                  </a:lnTo>
                  <a:lnTo>
                    <a:pt x="129246" y="1237618"/>
                  </a:lnTo>
                  <a:lnTo>
                    <a:pt x="102635" y="1269658"/>
                  </a:lnTo>
                  <a:lnTo>
                    <a:pt x="93949" y="1271289"/>
                  </a:lnTo>
                  <a:lnTo>
                    <a:pt x="90147" y="1272375"/>
                  </a:lnTo>
                  <a:lnTo>
                    <a:pt x="84175" y="1282693"/>
                  </a:lnTo>
                  <a:lnTo>
                    <a:pt x="84714" y="1286495"/>
                  </a:lnTo>
                  <a:lnTo>
                    <a:pt x="86888" y="1296268"/>
                  </a:lnTo>
                  <a:lnTo>
                    <a:pt x="89059" y="1310931"/>
                  </a:lnTo>
                  <a:lnTo>
                    <a:pt x="92318" y="1327224"/>
                  </a:lnTo>
                  <a:lnTo>
                    <a:pt x="95576" y="1344602"/>
                  </a:lnTo>
                  <a:lnTo>
                    <a:pt x="98833" y="1360891"/>
                  </a:lnTo>
                  <a:lnTo>
                    <a:pt x="119473" y="1393475"/>
                  </a:lnTo>
                  <a:lnTo>
                    <a:pt x="123270" y="1396733"/>
                  </a:lnTo>
                  <a:lnTo>
                    <a:pt x="130333" y="1411940"/>
                  </a:lnTo>
                  <a:lnTo>
                    <a:pt x="130333" y="1416284"/>
                  </a:lnTo>
                  <a:lnTo>
                    <a:pt x="130873" y="1421170"/>
                  </a:lnTo>
                  <a:lnTo>
                    <a:pt x="130873" y="1505888"/>
                  </a:lnTo>
                  <a:lnTo>
                    <a:pt x="131961" y="1511321"/>
                  </a:lnTo>
                  <a:lnTo>
                    <a:pt x="156397" y="1543901"/>
                  </a:lnTo>
                  <a:lnTo>
                    <a:pt x="183009" y="1560195"/>
                  </a:lnTo>
                  <a:lnTo>
                    <a:pt x="185722" y="1615044"/>
                  </a:lnTo>
                  <a:lnTo>
                    <a:pt x="183009" y="1618845"/>
                  </a:lnTo>
                  <a:lnTo>
                    <a:pt x="178663" y="1624273"/>
                  </a:lnTo>
                  <a:lnTo>
                    <a:pt x="177037" y="1628075"/>
                  </a:lnTo>
                  <a:lnTo>
                    <a:pt x="175406" y="1631334"/>
                  </a:lnTo>
                  <a:lnTo>
                    <a:pt x="174862" y="1634591"/>
                  </a:lnTo>
                  <a:lnTo>
                    <a:pt x="174318" y="1638393"/>
                  </a:lnTo>
                  <a:lnTo>
                    <a:pt x="174318" y="1640024"/>
                  </a:lnTo>
                  <a:lnTo>
                    <a:pt x="215049" y="1667176"/>
                  </a:lnTo>
                  <a:lnTo>
                    <a:pt x="246545" y="1673148"/>
                  </a:lnTo>
                  <a:lnTo>
                    <a:pt x="247632" y="1686183"/>
                  </a:lnTo>
                  <a:lnTo>
                    <a:pt x="249802" y="1699758"/>
                  </a:lnTo>
                  <a:lnTo>
                    <a:pt x="250889" y="1706818"/>
                  </a:lnTo>
                  <a:lnTo>
                    <a:pt x="251433" y="1714422"/>
                  </a:lnTo>
                  <a:lnTo>
                    <a:pt x="252521" y="1722569"/>
                  </a:lnTo>
                  <a:lnTo>
                    <a:pt x="252521" y="1730712"/>
                  </a:lnTo>
                  <a:lnTo>
                    <a:pt x="252521" y="1735600"/>
                  </a:lnTo>
                  <a:lnTo>
                    <a:pt x="251977" y="1739945"/>
                  </a:lnTo>
                  <a:lnTo>
                    <a:pt x="231338" y="1773072"/>
                  </a:lnTo>
                  <a:lnTo>
                    <a:pt x="226454" y="1776874"/>
                  </a:lnTo>
                  <a:lnTo>
                    <a:pt x="201472" y="1807827"/>
                  </a:lnTo>
                  <a:lnTo>
                    <a:pt x="200385" y="1815970"/>
                  </a:lnTo>
                  <a:lnTo>
                    <a:pt x="200385" y="1820318"/>
                  </a:lnTo>
                  <a:lnTo>
                    <a:pt x="200385" y="1823573"/>
                  </a:lnTo>
                  <a:lnTo>
                    <a:pt x="200930" y="1826834"/>
                  </a:lnTo>
                  <a:lnTo>
                    <a:pt x="202016" y="1829549"/>
                  </a:lnTo>
                  <a:lnTo>
                    <a:pt x="203643" y="1832807"/>
                  </a:lnTo>
                  <a:lnTo>
                    <a:pt x="206902" y="1838239"/>
                  </a:lnTo>
                  <a:lnTo>
                    <a:pt x="210703" y="1844755"/>
                  </a:lnTo>
                  <a:lnTo>
                    <a:pt x="220481" y="1870819"/>
                  </a:lnTo>
                  <a:lnTo>
                    <a:pt x="220481" y="1875165"/>
                  </a:lnTo>
                  <a:lnTo>
                    <a:pt x="220481" y="1880053"/>
                  </a:lnTo>
                  <a:lnTo>
                    <a:pt x="197128" y="1909378"/>
                  </a:lnTo>
                  <a:lnTo>
                    <a:pt x="191156" y="1915350"/>
                  </a:lnTo>
                  <a:lnTo>
                    <a:pt x="188437" y="1918609"/>
                  </a:lnTo>
                  <a:lnTo>
                    <a:pt x="186266" y="1922411"/>
                  </a:lnTo>
                  <a:lnTo>
                    <a:pt x="184096" y="1926212"/>
                  </a:lnTo>
                  <a:lnTo>
                    <a:pt x="183009" y="1930014"/>
                  </a:lnTo>
                  <a:lnTo>
                    <a:pt x="181378" y="1940874"/>
                  </a:lnTo>
                  <a:lnTo>
                    <a:pt x="180838" y="1950648"/>
                  </a:lnTo>
                  <a:lnTo>
                    <a:pt x="180294" y="1954994"/>
                  </a:lnTo>
                  <a:lnTo>
                    <a:pt x="178663" y="1959339"/>
                  </a:lnTo>
                  <a:lnTo>
                    <a:pt x="178120" y="1960966"/>
                  </a:lnTo>
                  <a:lnTo>
                    <a:pt x="177037" y="1962597"/>
                  </a:lnTo>
                  <a:lnTo>
                    <a:pt x="175949" y="1963685"/>
                  </a:lnTo>
                  <a:lnTo>
                    <a:pt x="174318" y="1964767"/>
                  </a:lnTo>
                  <a:lnTo>
                    <a:pt x="171060" y="1966398"/>
                  </a:lnTo>
                  <a:lnTo>
                    <a:pt x="168345" y="1967482"/>
                  </a:lnTo>
                  <a:lnTo>
                    <a:pt x="166175" y="1967482"/>
                  </a:lnTo>
                  <a:lnTo>
                    <a:pt x="164000" y="1967482"/>
                  </a:lnTo>
                  <a:lnTo>
                    <a:pt x="161829" y="1966942"/>
                  </a:lnTo>
                  <a:lnTo>
                    <a:pt x="159656" y="1966942"/>
                  </a:lnTo>
                  <a:lnTo>
                    <a:pt x="156941" y="1966942"/>
                  </a:lnTo>
                  <a:lnTo>
                    <a:pt x="153684" y="1968026"/>
                  </a:lnTo>
                  <a:lnTo>
                    <a:pt x="154226" y="1976716"/>
                  </a:lnTo>
                  <a:lnTo>
                    <a:pt x="155314" y="1985947"/>
                  </a:lnTo>
                  <a:lnTo>
                    <a:pt x="168345" y="2024506"/>
                  </a:lnTo>
                  <a:lnTo>
                    <a:pt x="202560" y="2053285"/>
                  </a:lnTo>
                  <a:lnTo>
                    <a:pt x="226454" y="2057633"/>
                  </a:lnTo>
                  <a:lnTo>
                    <a:pt x="226996" y="2063063"/>
                  </a:lnTo>
                  <a:lnTo>
                    <a:pt x="226996" y="2068491"/>
                  </a:lnTo>
                  <a:lnTo>
                    <a:pt x="225909" y="2073379"/>
                  </a:lnTo>
                  <a:lnTo>
                    <a:pt x="192239" y="2105419"/>
                  </a:lnTo>
                  <a:lnTo>
                    <a:pt x="174318" y="2111935"/>
                  </a:lnTo>
                  <a:lnTo>
                    <a:pt x="165088" y="2115197"/>
                  </a:lnTo>
                  <a:lnTo>
                    <a:pt x="136305" y="2135832"/>
                  </a:lnTo>
                  <a:lnTo>
                    <a:pt x="134675" y="2139090"/>
                  </a:lnTo>
                  <a:lnTo>
                    <a:pt x="134134" y="2142891"/>
                  </a:lnTo>
                  <a:lnTo>
                    <a:pt x="133592" y="2147237"/>
                  </a:lnTo>
                  <a:lnTo>
                    <a:pt x="133592" y="2151038"/>
                  </a:lnTo>
                  <a:lnTo>
                    <a:pt x="134675" y="2154836"/>
                  </a:lnTo>
                  <a:lnTo>
                    <a:pt x="135763" y="2158095"/>
                  </a:lnTo>
                  <a:lnTo>
                    <a:pt x="136850" y="2161356"/>
                  </a:lnTo>
                  <a:lnTo>
                    <a:pt x="140107" y="2166785"/>
                  </a:lnTo>
                  <a:lnTo>
                    <a:pt x="143909" y="2171674"/>
                  </a:lnTo>
                  <a:lnTo>
                    <a:pt x="147711" y="2176558"/>
                  </a:lnTo>
                  <a:lnTo>
                    <a:pt x="150969" y="2181991"/>
                  </a:lnTo>
                  <a:lnTo>
                    <a:pt x="152056" y="2185249"/>
                  </a:lnTo>
                  <a:lnTo>
                    <a:pt x="153139" y="2188507"/>
                  </a:lnTo>
                  <a:lnTo>
                    <a:pt x="153684" y="2192308"/>
                  </a:lnTo>
                  <a:lnTo>
                    <a:pt x="153684" y="2196110"/>
                  </a:lnTo>
                  <a:lnTo>
                    <a:pt x="153684" y="2210773"/>
                  </a:lnTo>
                  <a:lnTo>
                    <a:pt x="153684" y="2223804"/>
                  </a:lnTo>
                  <a:lnTo>
                    <a:pt x="153684" y="2234666"/>
                  </a:lnTo>
                  <a:lnTo>
                    <a:pt x="153684" y="2242269"/>
                  </a:lnTo>
                  <a:lnTo>
                    <a:pt x="154226" y="2244984"/>
                  </a:lnTo>
                  <a:lnTo>
                    <a:pt x="154770" y="2248242"/>
                  </a:lnTo>
                  <a:lnTo>
                    <a:pt x="155857" y="2252043"/>
                  </a:lnTo>
                  <a:lnTo>
                    <a:pt x="156941" y="2256389"/>
                  </a:lnTo>
                  <a:lnTo>
                    <a:pt x="159656" y="2259646"/>
                  </a:lnTo>
                  <a:lnTo>
                    <a:pt x="162373" y="2262905"/>
                  </a:lnTo>
                  <a:lnTo>
                    <a:pt x="164544" y="2263991"/>
                  </a:lnTo>
                  <a:lnTo>
                    <a:pt x="166175" y="2265078"/>
                  </a:lnTo>
                  <a:lnTo>
                    <a:pt x="168890" y="2265622"/>
                  </a:lnTo>
                  <a:lnTo>
                    <a:pt x="171060" y="2265622"/>
                  </a:lnTo>
                  <a:lnTo>
                    <a:pt x="180838" y="2265078"/>
                  </a:lnTo>
                  <a:lnTo>
                    <a:pt x="188981" y="2263991"/>
                  </a:lnTo>
                  <a:lnTo>
                    <a:pt x="197128" y="2262905"/>
                  </a:lnTo>
                  <a:lnTo>
                    <a:pt x="204731" y="2261277"/>
                  </a:lnTo>
                  <a:lnTo>
                    <a:pt x="212334" y="2259646"/>
                  </a:lnTo>
                  <a:lnTo>
                    <a:pt x="220481" y="2258019"/>
                  </a:lnTo>
                  <a:lnTo>
                    <a:pt x="228624" y="2257475"/>
                  </a:lnTo>
                  <a:lnTo>
                    <a:pt x="237858" y="2256933"/>
                  </a:lnTo>
                  <a:lnTo>
                    <a:pt x="246545" y="2257475"/>
                  </a:lnTo>
                  <a:lnTo>
                    <a:pt x="276957" y="2272682"/>
                  </a:lnTo>
                  <a:lnTo>
                    <a:pt x="280216" y="2275940"/>
                  </a:lnTo>
                  <a:lnTo>
                    <a:pt x="313342" y="2297118"/>
                  </a:lnTo>
                  <a:lnTo>
                    <a:pt x="314970" y="2302004"/>
                  </a:lnTo>
                  <a:lnTo>
                    <a:pt x="317140" y="2307980"/>
                  </a:lnTo>
                  <a:lnTo>
                    <a:pt x="319859" y="2313952"/>
                  </a:lnTo>
                  <a:lnTo>
                    <a:pt x="322572" y="2319925"/>
                  </a:lnTo>
                  <a:lnTo>
                    <a:pt x="350811" y="2347079"/>
                  </a:lnTo>
                  <a:lnTo>
                    <a:pt x="357870" y="2349250"/>
                  </a:lnTo>
                  <a:lnTo>
                    <a:pt x="377422" y="2361199"/>
                  </a:lnTo>
                  <a:lnTo>
                    <a:pt x="379054" y="2363913"/>
                  </a:lnTo>
                  <a:lnTo>
                    <a:pt x="379593" y="2368258"/>
                  </a:lnTo>
                  <a:lnTo>
                    <a:pt x="380136" y="2372603"/>
                  </a:lnTo>
                  <a:lnTo>
                    <a:pt x="379593" y="2377489"/>
                  </a:lnTo>
                  <a:lnTo>
                    <a:pt x="361133" y="2408989"/>
                  </a:lnTo>
                  <a:lnTo>
                    <a:pt x="357870" y="2413873"/>
                  </a:lnTo>
                  <a:lnTo>
                    <a:pt x="354069" y="2418762"/>
                  </a:lnTo>
                  <a:lnTo>
                    <a:pt x="351355" y="2424191"/>
                  </a:lnTo>
                  <a:lnTo>
                    <a:pt x="348096" y="2429623"/>
                  </a:lnTo>
                  <a:lnTo>
                    <a:pt x="345925" y="2435595"/>
                  </a:lnTo>
                  <a:lnTo>
                    <a:pt x="344295" y="2442112"/>
                  </a:lnTo>
                  <a:lnTo>
                    <a:pt x="342664" y="2449172"/>
                  </a:lnTo>
                  <a:lnTo>
                    <a:pt x="342664" y="2456235"/>
                  </a:lnTo>
                  <a:lnTo>
                    <a:pt x="342664" y="2460577"/>
                  </a:lnTo>
                  <a:lnTo>
                    <a:pt x="343212" y="2464922"/>
                  </a:lnTo>
                  <a:lnTo>
                    <a:pt x="344295" y="2468179"/>
                  </a:lnTo>
                  <a:lnTo>
                    <a:pt x="345925" y="2471437"/>
                  </a:lnTo>
                  <a:lnTo>
                    <a:pt x="347553" y="2474696"/>
                  </a:lnTo>
                  <a:lnTo>
                    <a:pt x="349727" y="2476869"/>
                  </a:lnTo>
                  <a:lnTo>
                    <a:pt x="351898" y="2479584"/>
                  </a:lnTo>
                  <a:lnTo>
                    <a:pt x="354612" y="2481215"/>
                  </a:lnTo>
                  <a:lnTo>
                    <a:pt x="360585" y="2485016"/>
                  </a:lnTo>
                  <a:lnTo>
                    <a:pt x="367105" y="2487731"/>
                  </a:lnTo>
                  <a:lnTo>
                    <a:pt x="374164" y="2489902"/>
                  </a:lnTo>
                  <a:lnTo>
                    <a:pt x="381767" y="2492077"/>
                  </a:lnTo>
                  <a:lnTo>
                    <a:pt x="388827" y="2494247"/>
                  </a:lnTo>
                  <a:lnTo>
                    <a:pt x="419780" y="2518140"/>
                  </a:lnTo>
                  <a:lnTo>
                    <a:pt x="420866" y="2525743"/>
                  </a:lnTo>
                  <a:lnTo>
                    <a:pt x="420323" y="2532259"/>
                  </a:lnTo>
                  <a:lnTo>
                    <a:pt x="406748" y="2555612"/>
                  </a:lnTo>
                  <a:lnTo>
                    <a:pt x="402947" y="2559414"/>
                  </a:lnTo>
                  <a:lnTo>
                    <a:pt x="399144" y="2562672"/>
                  </a:lnTo>
                  <a:lnTo>
                    <a:pt x="394800" y="2565930"/>
                  </a:lnTo>
                  <a:lnTo>
                    <a:pt x="390998" y="2569188"/>
                  </a:lnTo>
                  <a:lnTo>
                    <a:pt x="377422" y="2595256"/>
                  </a:lnTo>
                  <a:lnTo>
                    <a:pt x="377422" y="2608287"/>
                  </a:lnTo>
                  <a:lnTo>
                    <a:pt x="377422" y="2629465"/>
                  </a:lnTo>
                  <a:lnTo>
                    <a:pt x="377422" y="2652275"/>
                  </a:lnTo>
                  <a:lnTo>
                    <a:pt x="377422" y="2670197"/>
                  </a:lnTo>
                  <a:lnTo>
                    <a:pt x="377422" y="2675085"/>
                  </a:lnTo>
                  <a:lnTo>
                    <a:pt x="379054" y="2679426"/>
                  </a:lnTo>
                  <a:lnTo>
                    <a:pt x="381224" y="2683772"/>
                  </a:lnTo>
                  <a:lnTo>
                    <a:pt x="383394" y="2688117"/>
                  </a:lnTo>
                  <a:lnTo>
                    <a:pt x="389910" y="2696807"/>
                  </a:lnTo>
                  <a:lnTo>
                    <a:pt x="413807" y="2734275"/>
                  </a:lnTo>
                  <a:lnTo>
                    <a:pt x="417609" y="2748938"/>
                  </a:lnTo>
                  <a:lnTo>
                    <a:pt x="417609" y="2757085"/>
                  </a:lnTo>
                  <a:lnTo>
                    <a:pt x="417609" y="2762514"/>
                  </a:lnTo>
                  <a:lnTo>
                    <a:pt x="403489" y="2780435"/>
                  </a:lnTo>
                  <a:lnTo>
                    <a:pt x="400228" y="2782066"/>
                  </a:lnTo>
                  <a:lnTo>
                    <a:pt x="382851" y="2803245"/>
                  </a:lnTo>
                  <a:lnTo>
                    <a:pt x="383394" y="2805959"/>
                  </a:lnTo>
                  <a:lnTo>
                    <a:pt x="384482" y="2808673"/>
                  </a:lnTo>
                  <a:lnTo>
                    <a:pt x="410550" y="2840173"/>
                  </a:lnTo>
                  <a:lnTo>
                    <a:pt x="432272" y="2852662"/>
                  </a:lnTo>
                  <a:lnTo>
                    <a:pt x="438244" y="2852118"/>
                  </a:lnTo>
                  <a:lnTo>
                    <a:pt x="444216" y="2851578"/>
                  </a:lnTo>
                  <a:lnTo>
                    <a:pt x="449105" y="2850491"/>
                  </a:lnTo>
                  <a:lnTo>
                    <a:pt x="453450" y="2849403"/>
                  </a:lnTo>
                  <a:lnTo>
                    <a:pt x="458336" y="2848317"/>
                  </a:lnTo>
                  <a:lnTo>
                    <a:pt x="462680" y="2847776"/>
                  </a:lnTo>
                  <a:lnTo>
                    <a:pt x="467569" y="2846689"/>
                  </a:lnTo>
                  <a:lnTo>
                    <a:pt x="472998" y="2846689"/>
                  </a:lnTo>
                  <a:lnTo>
                    <a:pt x="499610" y="2860265"/>
                  </a:lnTo>
                  <a:lnTo>
                    <a:pt x="507757" y="2866781"/>
                  </a:lnTo>
                  <a:lnTo>
                    <a:pt x="531650" y="2889590"/>
                  </a:lnTo>
                  <a:lnTo>
                    <a:pt x="534907" y="2894476"/>
                  </a:lnTo>
                  <a:lnTo>
                    <a:pt x="549569" y="2930320"/>
                  </a:lnTo>
                  <a:lnTo>
                    <a:pt x="552284" y="2941722"/>
                  </a:lnTo>
                  <a:lnTo>
                    <a:pt x="557716" y="2963987"/>
                  </a:lnTo>
                  <a:lnTo>
                    <a:pt x="573462" y="3005805"/>
                  </a:lnTo>
                  <a:lnTo>
                    <a:pt x="585955" y="3023181"/>
                  </a:lnTo>
                  <a:lnTo>
                    <a:pt x="586499" y="3026983"/>
                  </a:lnTo>
                  <a:lnTo>
                    <a:pt x="587582" y="3030786"/>
                  </a:lnTo>
                  <a:lnTo>
                    <a:pt x="589756" y="3034043"/>
                  </a:lnTo>
                  <a:lnTo>
                    <a:pt x="591927" y="3037301"/>
                  </a:lnTo>
                  <a:lnTo>
                    <a:pt x="594098" y="3040560"/>
                  </a:lnTo>
                  <a:lnTo>
                    <a:pt x="595729" y="3044361"/>
                  </a:lnTo>
                  <a:lnTo>
                    <a:pt x="596817" y="3047619"/>
                  </a:lnTo>
                  <a:lnTo>
                    <a:pt x="597359" y="3051964"/>
                  </a:lnTo>
                  <a:lnTo>
                    <a:pt x="597359" y="3054679"/>
                  </a:lnTo>
                  <a:lnTo>
                    <a:pt x="583240" y="3071512"/>
                  </a:lnTo>
                  <a:lnTo>
                    <a:pt x="579438" y="3074773"/>
                  </a:lnTo>
                  <a:lnTo>
                    <a:pt x="576177" y="3077488"/>
                  </a:lnTo>
                  <a:lnTo>
                    <a:pt x="574550" y="3080745"/>
                  </a:lnTo>
                  <a:lnTo>
                    <a:pt x="572923" y="3086718"/>
                  </a:lnTo>
                  <a:lnTo>
                    <a:pt x="572376" y="3092147"/>
                  </a:lnTo>
                  <a:lnTo>
                    <a:pt x="572376" y="3097036"/>
                  </a:lnTo>
                  <a:lnTo>
                    <a:pt x="572376" y="3101925"/>
                  </a:lnTo>
                  <a:lnTo>
                    <a:pt x="571836" y="3106269"/>
                  </a:lnTo>
                  <a:lnTo>
                    <a:pt x="571291" y="3110068"/>
                  </a:lnTo>
                  <a:lnTo>
                    <a:pt x="570205" y="3112242"/>
                  </a:lnTo>
                  <a:lnTo>
                    <a:pt x="569122" y="3114416"/>
                  </a:lnTo>
                  <a:lnTo>
                    <a:pt x="567490" y="3116044"/>
                  </a:lnTo>
                  <a:lnTo>
                    <a:pt x="565859" y="3118218"/>
                  </a:lnTo>
                  <a:lnTo>
                    <a:pt x="562058" y="3123103"/>
                  </a:lnTo>
                  <a:lnTo>
                    <a:pt x="558256" y="3127449"/>
                  </a:lnTo>
                  <a:lnTo>
                    <a:pt x="553372" y="3131250"/>
                  </a:lnTo>
                  <a:lnTo>
                    <a:pt x="549027" y="3135052"/>
                  </a:lnTo>
                  <a:lnTo>
                    <a:pt x="515360" y="3163833"/>
                  </a:lnTo>
                  <a:lnTo>
                    <a:pt x="505038" y="3190441"/>
                  </a:lnTo>
                  <a:lnTo>
                    <a:pt x="505038" y="3199132"/>
                  </a:lnTo>
                  <a:lnTo>
                    <a:pt x="507757" y="3202934"/>
                  </a:lnTo>
                  <a:lnTo>
                    <a:pt x="515360" y="3211076"/>
                  </a:lnTo>
                  <a:lnTo>
                    <a:pt x="522959" y="3220310"/>
                  </a:lnTo>
                  <a:lnTo>
                    <a:pt x="527847" y="3225199"/>
                  </a:lnTo>
                  <a:lnTo>
                    <a:pt x="577265" y="3225199"/>
                  </a:lnTo>
                  <a:lnTo>
                    <a:pt x="581067" y="3229540"/>
                  </a:lnTo>
                  <a:lnTo>
                    <a:pt x="584868" y="3232259"/>
                  </a:lnTo>
                  <a:lnTo>
                    <a:pt x="609304" y="3239862"/>
                  </a:lnTo>
                  <a:lnTo>
                    <a:pt x="614738" y="3239862"/>
                  </a:lnTo>
                  <a:lnTo>
                    <a:pt x="622340" y="3239862"/>
                  </a:lnTo>
                  <a:lnTo>
                    <a:pt x="629399" y="3238774"/>
                  </a:lnTo>
                  <a:lnTo>
                    <a:pt x="635916" y="3237687"/>
                  </a:lnTo>
                  <a:lnTo>
                    <a:pt x="642432" y="3236600"/>
                  </a:lnTo>
                  <a:lnTo>
                    <a:pt x="648407" y="3234429"/>
                  </a:lnTo>
                  <a:lnTo>
                    <a:pt x="654923" y="3232259"/>
                  </a:lnTo>
                  <a:lnTo>
                    <a:pt x="660353" y="3230084"/>
                  </a:lnTo>
                  <a:lnTo>
                    <a:pt x="665785" y="3227369"/>
                  </a:lnTo>
                  <a:lnTo>
                    <a:pt x="671213" y="3224112"/>
                  </a:lnTo>
                  <a:lnTo>
                    <a:pt x="676646" y="3220310"/>
                  </a:lnTo>
                  <a:lnTo>
                    <a:pt x="681531" y="3217052"/>
                  </a:lnTo>
                  <a:lnTo>
                    <a:pt x="711401" y="3184469"/>
                  </a:lnTo>
                  <a:lnTo>
                    <a:pt x="730952" y="3150798"/>
                  </a:lnTo>
                  <a:lnTo>
                    <a:pt x="746698" y="3115500"/>
                  </a:lnTo>
                  <a:lnTo>
                    <a:pt x="751044" y="3104096"/>
                  </a:lnTo>
                  <a:lnTo>
                    <a:pt x="753757" y="3100297"/>
                  </a:lnTo>
                  <a:lnTo>
                    <a:pt x="757016" y="3097036"/>
                  </a:lnTo>
                  <a:lnTo>
                    <a:pt x="760818" y="3094865"/>
                  </a:lnTo>
                  <a:lnTo>
                    <a:pt x="764075" y="3093234"/>
                  </a:lnTo>
                  <a:lnTo>
                    <a:pt x="767876" y="3091607"/>
                  </a:lnTo>
                  <a:lnTo>
                    <a:pt x="771678" y="3089977"/>
                  </a:lnTo>
                  <a:lnTo>
                    <a:pt x="781996" y="3069885"/>
                  </a:lnTo>
                  <a:lnTo>
                    <a:pt x="781996" y="3062282"/>
                  </a:lnTo>
                  <a:lnTo>
                    <a:pt x="782540" y="3055221"/>
                  </a:lnTo>
                  <a:lnTo>
                    <a:pt x="789056" y="3040560"/>
                  </a:lnTo>
                  <a:lnTo>
                    <a:pt x="795031" y="3037301"/>
                  </a:lnTo>
                  <a:lnTo>
                    <a:pt x="801003" y="3034043"/>
                  </a:lnTo>
                  <a:lnTo>
                    <a:pt x="808064" y="3031328"/>
                  </a:lnTo>
                  <a:lnTo>
                    <a:pt x="815666" y="3029154"/>
                  </a:lnTo>
                  <a:lnTo>
                    <a:pt x="831960" y="3024266"/>
                  </a:lnTo>
                  <a:lnTo>
                    <a:pt x="848251" y="3021008"/>
                  </a:lnTo>
                  <a:lnTo>
                    <a:pt x="865083" y="3017749"/>
                  </a:lnTo>
                  <a:lnTo>
                    <a:pt x="881374" y="3016122"/>
                  </a:lnTo>
                  <a:lnTo>
                    <a:pt x="895497" y="3014492"/>
                  </a:lnTo>
                  <a:lnTo>
                    <a:pt x="907984" y="3014492"/>
                  </a:lnTo>
                  <a:lnTo>
                    <a:pt x="910159" y="3009606"/>
                  </a:lnTo>
                  <a:lnTo>
                    <a:pt x="911243" y="3004174"/>
                  </a:lnTo>
                  <a:lnTo>
                    <a:pt x="911243" y="3001459"/>
                  </a:lnTo>
                  <a:lnTo>
                    <a:pt x="910699" y="2998745"/>
                  </a:lnTo>
                  <a:lnTo>
                    <a:pt x="909616" y="2996571"/>
                  </a:lnTo>
                  <a:lnTo>
                    <a:pt x="907984" y="2993856"/>
                  </a:lnTo>
                  <a:lnTo>
                    <a:pt x="904183" y="2993856"/>
                  </a:lnTo>
                  <a:lnTo>
                    <a:pt x="900381" y="2992226"/>
                  </a:lnTo>
                  <a:lnTo>
                    <a:pt x="872686" y="2961816"/>
                  </a:lnTo>
                  <a:lnTo>
                    <a:pt x="865628" y="2952582"/>
                  </a:lnTo>
                  <a:lnTo>
                    <a:pt x="862369" y="2948785"/>
                  </a:lnTo>
                  <a:lnTo>
                    <a:pt x="859111" y="2944983"/>
                  </a:lnTo>
                  <a:lnTo>
                    <a:pt x="855853" y="2941722"/>
                  </a:lnTo>
                  <a:lnTo>
                    <a:pt x="852595" y="2939007"/>
                  </a:lnTo>
                  <a:lnTo>
                    <a:pt x="849333" y="2936836"/>
                  </a:lnTo>
                  <a:lnTo>
                    <a:pt x="844448" y="2934119"/>
                  </a:lnTo>
                  <a:lnTo>
                    <a:pt x="842278" y="2932491"/>
                  </a:lnTo>
                  <a:lnTo>
                    <a:pt x="840104" y="2930320"/>
                  </a:lnTo>
                  <a:lnTo>
                    <a:pt x="839016" y="2927603"/>
                  </a:lnTo>
                  <a:lnTo>
                    <a:pt x="838475" y="2924888"/>
                  </a:lnTo>
                  <a:lnTo>
                    <a:pt x="839560" y="2921630"/>
                  </a:lnTo>
                  <a:lnTo>
                    <a:pt x="869973" y="2893935"/>
                  </a:lnTo>
                  <a:lnTo>
                    <a:pt x="873230" y="2892848"/>
                  </a:lnTo>
                  <a:lnTo>
                    <a:pt x="881374" y="2892848"/>
                  </a:lnTo>
                  <a:lnTo>
                    <a:pt x="888436" y="2892305"/>
                  </a:lnTo>
                  <a:lnTo>
                    <a:pt x="891151" y="2892305"/>
                  </a:lnTo>
                  <a:lnTo>
                    <a:pt x="894409" y="2891761"/>
                  </a:lnTo>
                  <a:lnTo>
                    <a:pt x="897123" y="2890677"/>
                  </a:lnTo>
                  <a:lnTo>
                    <a:pt x="899298" y="2889590"/>
                  </a:lnTo>
                  <a:lnTo>
                    <a:pt x="901469" y="2888504"/>
                  </a:lnTo>
                  <a:lnTo>
                    <a:pt x="903096" y="2886333"/>
                  </a:lnTo>
                  <a:lnTo>
                    <a:pt x="904727" y="2884701"/>
                  </a:lnTo>
                  <a:lnTo>
                    <a:pt x="905813" y="2881987"/>
                  </a:lnTo>
                  <a:lnTo>
                    <a:pt x="906897" y="2878729"/>
                  </a:lnTo>
                  <a:lnTo>
                    <a:pt x="907441" y="2875471"/>
                  </a:lnTo>
                  <a:lnTo>
                    <a:pt x="907984" y="2871670"/>
                  </a:lnTo>
                  <a:lnTo>
                    <a:pt x="907984" y="2866781"/>
                  </a:lnTo>
                  <a:lnTo>
                    <a:pt x="900381" y="2843431"/>
                  </a:lnTo>
                  <a:lnTo>
                    <a:pt x="899298" y="2839085"/>
                  </a:lnTo>
                  <a:lnTo>
                    <a:pt x="899298" y="2835284"/>
                  </a:lnTo>
                  <a:lnTo>
                    <a:pt x="899841" y="2829855"/>
                  </a:lnTo>
                  <a:lnTo>
                    <a:pt x="900925" y="2824967"/>
                  </a:lnTo>
                  <a:lnTo>
                    <a:pt x="903096" y="2820622"/>
                  </a:lnTo>
                  <a:lnTo>
                    <a:pt x="904727" y="2815736"/>
                  </a:lnTo>
                  <a:lnTo>
                    <a:pt x="906897" y="2810304"/>
                  </a:lnTo>
                  <a:lnTo>
                    <a:pt x="909072" y="2804872"/>
                  </a:lnTo>
                  <a:lnTo>
                    <a:pt x="910159" y="2798900"/>
                  </a:lnTo>
                  <a:lnTo>
                    <a:pt x="910699" y="2791839"/>
                  </a:lnTo>
                  <a:lnTo>
                    <a:pt x="910159" y="2785867"/>
                  </a:lnTo>
                  <a:lnTo>
                    <a:pt x="909072" y="2779895"/>
                  </a:lnTo>
                  <a:lnTo>
                    <a:pt x="906897" y="2775007"/>
                  </a:lnTo>
                  <a:lnTo>
                    <a:pt x="904727" y="2770661"/>
                  </a:lnTo>
                  <a:lnTo>
                    <a:pt x="903096" y="2765773"/>
                  </a:lnTo>
                  <a:lnTo>
                    <a:pt x="900925" y="2761431"/>
                  </a:lnTo>
                  <a:lnTo>
                    <a:pt x="899841" y="2756542"/>
                  </a:lnTo>
                  <a:lnTo>
                    <a:pt x="899298" y="2751109"/>
                  </a:lnTo>
                  <a:lnTo>
                    <a:pt x="899841" y="2747312"/>
                  </a:lnTo>
                  <a:lnTo>
                    <a:pt x="901469" y="2742966"/>
                  </a:lnTo>
                  <a:lnTo>
                    <a:pt x="903642" y="2737534"/>
                  </a:lnTo>
                  <a:lnTo>
                    <a:pt x="906897" y="2731562"/>
                  </a:lnTo>
                  <a:lnTo>
                    <a:pt x="909616" y="2725045"/>
                  </a:lnTo>
                  <a:lnTo>
                    <a:pt x="912874" y="2718529"/>
                  </a:lnTo>
                  <a:lnTo>
                    <a:pt x="915045" y="2711470"/>
                  </a:lnTo>
                  <a:lnTo>
                    <a:pt x="916675" y="2704950"/>
                  </a:lnTo>
                  <a:lnTo>
                    <a:pt x="921021" y="2703867"/>
                  </a:lnTo>
                  <a:lnTo>
                    <a:pt x="924818" y="2701692"/>
                  </a:lnTo>
                  <a:lnTo>
                    <a:pt x="929164" y="2699522"/>
                  </a:lnTo>
                  <a:lnTo>
                    <a:pt x="932965" y="2696807"/>
                  </a:lnTo>
                  <a:lnTo>
                    <a:pt x="936223" y="2693550"/>
                  </a:lnTo>
                  <a:lnTo>
                    <a:pt x="939484" y="2690288"/>
                  </a:lnTo>
                  <a:lnTo>
                    <a:pt x="942743" y="2686486"/>
                  </a:lnTo>
                  <a:lnTo>
                    <a:pt x="945456" y="2682685"/>
                  </a:lnTo>
                  <a:lnTo>
                    <a:pt x="948171" y="2678343"/>
                  </a:lnTo>
                  <a:lnTo>
                    <a:pt x="950342" y="2673998"/>
                  </a:lnTo>
                  <a:lnTo>
                    <a:pt x="952517" y="2669652"/>
                  </a:lnTo>
                  <a:lnTo>
                    <a:pt x="954144" y="2665307"/>
                  </a:lnTo>
                  <a:lnTo>
                    <a:pt x="955232" y="2660422"/>
                  </a:lnTo>
                  <a:lnTo>
                    <a:pt x="956318" y="2656077"/>
                  </a:lnTo>
                  <a:lnTo>
                    <a:pt x="956862" y="2651732"/>
                  </a:lnTo>
                  <a:lnTo>
                    <a:pt x="957405" y="2647386"/>
                  </a:lnTo>
                  <a:lnTo>
                    <a:pt x="956862" y="2641958"/>
                  </a:lnTo>
                  <a:lnTo>
                    <a:pt x="935140" y="2605572"/>
                  </a:lnTo>
                  <a:lnTo>
                    <a:pt x="930250" y="2597969"/>
                  </a:lnTo>
                  <a:lnTo>
                    <a:pt x="928080" y="2594168"/>
                  </a:lnTo>
                  <a:lnTo>
                    <a:pt x="926449" y="2589826"/>
                  </a:lnTo>
                  <a:lnTo>
                    <a:pt x="925362" y="2585478"/>
                  </a:lnTo>
                  <a:lnTo>
                    <a:pt x="925362" y="2580593"/>
                  </a:lnTo>
                  <a:lnTo>
                    <a:pt x="925362" y="2572989"/>
                  </a:lnTo>
                  <a:lnTo>
                    <a:pt x="925905" y="2565387"/>
                  </a:lnTo>
                  <a:lnTo>
                    <a:pt x="926993" y="2557783"/>
                  </a:lnTo>
                  <a:lnTo>
                    <a:pt x="928080" y="2550723"/>
                  </a:lnTo>
                  <a:lnTo>
                    <a:pt x="929164" y="2543120"/>
                  </a:lnTo>
                  <a:lnTo>
                    <a:pt x="931338" y="2536604"/>
                  </a:lnTo>
                  <a:lnTo>
                    <a:pt x="933509" y="2529545"/>
                  </a:lnTo>
                  <a:lnTo>
                    <a:pt x="935682" y="2523572"/>
                  </a:lnTo>
                  <a:lnTo>
                    <a:pt x="966092" y="2496961"/>
                  </a:lnTo>
                  <a:lnTo>
                    <a:pt x="974239" y="2496961"/>
                  </a:lnTo>
                  <a:lnTo>
                    <a:pt x="982386" y="2496961"/>
                  </a:lnTo>
                  <a:lnTo>
                    <a:pt x="992160" y="2496961"/>
                  </a:lnTo>
                  <a:lnTo>
                    <a:pt x="1003564" y="2496961"/>
                  </a:lnTo>
                  <a:lnTo>
                    <a:pt x="1006822" y="2496961"/>
                  </a:lnTo>
                  <a:lnTo>
                    <a:pt x="1009537" y="2496418"/>
                  </a:lnTo>
                  <a:lnTo>
                    <a:pt x="1039950" y="2472525"/>
                  </a:lnTo>
                  <a:lnTo>
                    <a:pt x="1045922" y="2463294"/>
                  </a:lnTo>
                  <a:lnTo>
                    <a:pt x="1052437" y="2455147"/>
                  </a:lnTo>
                  <a:lnTo>
                    <a:pt x="1055696" y="2452433"/>
                  </a:lnTo>
                  <a:lnTo>
                    <a:pt x="1059497" y="2449715"/>
                  </a:lnTo>
                  <a:lnTo>
                    <a:pt x="1063299" y="2448088"/>
                  </a:lnTo>
                  <a:lnTo>
                    <a:pt x="1067101" y="2447544"/>
                  </a:lnTo>
                  <a:lnTo>
                    <a:pt x="1070902" y="2448088"/>
                  </a:lnTo>
                  <a:lnTo>
                    <a:pt x="1073617" y="2448632"/>
                  </a:lnTo>
                  <a:lnTo>
                    <a:pt x="1076874" y="2449172"/>
                  </a:lnTo>
                  <a:lnTo>
                    <a:pt x="1079049" y="2450802"/>
                  </a:lnTo>
                  <a:lnTo>
                    <a:pt x="1081764" y="2452433"/>
                  </a:lnTo>
                  <a:lnTo>
                    <a:pt x="1083935" y="2454060"/>
                  </a:lnTo>
                  <a:lnTo>
                    <a:pt x="1085565" y="2456235"/>
                  </a:lnTo>
                  <a:lnTo>
                    <a:pt x="1087736" y="2458406"/>
                  </a:lnTo>
                  <a:lnTo>
                    <a:pt x="1090450" y="2463834"/>
                  </a:lnTo>
                  <a:lnTo>
                    <a:pt x="1093168" y="2469810"/>
                  </a:lnTo>
                  <a:lnTo>
                    <a:pt x="1095882" y="2475782"/>
                  </a:lnTo>
                  <a:lnTo>
                    <a:pt x="1098053" y="2482299"/>
                  </a:lnTo>
                  <a:lnTo>
                    <a:pt x="1100767" y="2488818"/>
                  </a:lnTo>
                  <a:lnTo>
                    <a:pt x="1102942" y="2495334"/>
                  </a:lnTo>
                  <a:lnTo>
                    <a:pt x="1106200" y="2500762"/>
                  </a:lnTo>
                  <a:lnTo>
                    <a:pt x="1109458" y="2506196"/>
                  </a:lnTo>
                  <a:lnTo>
                    <a:pt x="1127379" y="2517056"/>
                  </a:lnTo>
                  <a:lnTo>
                    <a:pt x="1131181" y="2517056"/>
                  </a:lnTo>
                  <a:lnTo>
                    <a:pt x="1132811" y="2517056"/>
                  </a:lnTo>
                  <a:lnTo>
                    <a:pt x="1134438" y="2515970"/>
                  </a:lnTo>
                  <a:lnTo>
                    <a:pt x="1135525" y="2514339"/>
                  </a:lnTo>
                  <a:lnTo>
                    <a:pt x="1136069" y="2512711"/>
                  </a:lnTo>
                  <a:lnTo>
                    <a:pt x="1136069" y="2507823"/>
                  </a:lnTo>
                  <a:lnTo>
                    <a:pt x="1135525" y="2501850"/>
                  </a:lnTo>
                  <a:lnTo>
                    <a:pt x="1132811" y="2487731"/>
                  </a:lnTo>
                  <a:lnTo>
                    <a:pt x="1131181" y="2473612"/>
                  </a:lnTo>
                  <a:lnTo>
                    <a:pt x="1131724" y="2468724"/>
                  </a:lnTo>
                  <a:lnTo>
                    <a:pt x="1132811" y="2461663"/>
                  </a:lnTo>
                  <a:lnTo>
                    <a:pt x="1134438" y="2453516"/>
                  </a:lnTo>
                  <a:lnTo>
                    <a:pt x="1136069" y="2444286"/>
                  </a:lnTo>
                  <a:lnTo>
                    <a:pt x="1138240" y="2435053"/>
                  </a:lnTo>
                  <a:lnTo>
                    <a:pt x="1140958" y="2427450"/>
                  </a:lnTo>
                  <a:lnTo>
                    <a:pt x="1142041" y="2424191"/>
                  </a:lnTo>
                  <a:lnTo>
                    <a:pt x="1143129" y="2421477"/>
                  </a:lnTo>
                  <a:lnTo>
                    <a:pt x="1144760" y="2419849"/>
                  </a:lnTo>
                  <a:lnTo>
                    <a:pt x="1145843" y="2418762"/>
                  </a:lnTo>
                  <a:lnTo>
                    <a:pt x="1148013" y="2418218"/>
                  </a:lnTo>
                  <a:lnTo>
                    <a:pt x="1150188" y="2417675"/>
                  </a:lnTo>
                  <a:lnTo>
                    <a:pt x="1152903" y="2418218"/>
                  </a:lnTo>
                  <a:lnTo>
                    <a:pt x="1155617" y="2418218"/>
                  </a:lnTo>
                  <a:lnTo>
                    <a:pt x="1164307" y="2405187"/>
                  </a:lnTo>
                  <a:lnTo>
                    <a:pt x="1165394" y="2398671"/>
                  </a:lnTo>
                  <a:lnTo>
                    <a:pt x="1196347" y="2363369"/>
                  </a:lnTo>
                  <a:lnTo>
                    <a:pt x="1202320" y="2356309"/>
                  </a:lnTo>
                  <a:lnTo>
                    <a:pt x="1207752" y="2349794"/>
                  </a:lnTo>
                  <a:lnTo>
                    <a:pt x="1209379" y="2345993"/>
                  </a:lnTo>
                  <a:lnTo>
                    <a:pt x="1211010" y="2342191"/>
                  </a:lnTo>
                  <a:lnTo>
                    <a:pt x="1212098" y="2338932"/>
                  </a:lnTo>
                  <a:lnTo>
                    <a:pt x="1212098" y="2335131"/>
                  </a:lnTo>
                  <a:lnTo>
                    <a:pt x="1212098" y="2331873"/>
                  </a:lnTo>
                  <a:lnTo>
                    <a:pt x="1211010" y="2329703"/>
                  </a:lnTo>
                  <a:lnTo>
                    <a:pt x="1209379" y="2328072"/>
                  </a:lnTo>
                  <a:lnTo>
                    <a:pt x="1207752" y="2326441"/>
                  </a:lnTo>
                  <a:lnTo>
                    <a:pt x="1205577" y="2325357"/>
                  </a:lnTo>
                  <a:lnTo>
                    <a:pt x="1203951" y="2323726"/>
                  </a:lnTo>
                  <a:lnTo>
                    <a:pt x="1202320" y="2322642"/>
                  </a:lnTo>
                  <a:lnTo>
                    <a:pt x="1200692" y="2320469"/>
                  </a:lnTo>
                  <a:lnTo>
                    <a:pt x="1200692" y="2317754"/>
                  </a:lnTo>
                  <a:lnTo>
                    <a:pt x="1200692" y="2309067"/>
                  </a:lnTo>
                  <a:lnTo>
                    <a:pt x="1200692" y="2304721"/>
                  </a:lnTo>
                  <a:lnTo>
                    <a:pt x="1201236" y="2300377"/>
                  </a:lnTo>
                  <a:lnTo>
                    <a:pt x="1202320" y="2298746"/>
                  </a:lnTo>
                  <a:lnTo>
                    <a:pt x="1203406" y="2297118"/>
                  </a:lnTo>
                  <a:lnTo>
                    <a:pt x="1204494" y="2295488"/>
                  </a:lnTo>
                  <a:lnTo>
                    <a:pt x="1206664" y="2294401"/>
                  </a:lnTo>
                  <a:lnTo>
                    <a:pt x="1208839" y="2290599"/>
                  </a:lnTo>
                  <a:lnTo>
                    <a:pt x="1212098" y="2286801"/>
                  </a:lnTo>
                  <a:lnTo>
                    <a:pt x="1238704" y="2277027"/>
                  </a:lnTo>
                  <a:lnTo>
                    <a:pt x="1239792" y="2277027"/>
                  </a:lnTo>
                  <a:lnTo>
                    <a:pt x="1241419" y="2277567"/>
                  </a:lnTo>
                  <a:lnTo>
                    <a:pt x="1242506" y="2278655"/>
                  </a:lnTo>
                  <a:lnTo>
                    <a:pt x="1243593" y="2279742"/>
                  </a:lnTo>
                  <a:lnTo>
                    <a:pt x="1245221" y="2281912"/>
                  </a:lnTo>
                  <a:lnTo>
                    <a:pt x="1246851" y="2285714"/>
                  </a:lnTo>
                  <a:lnTo>
                    <a:pt x="1249566" y="2292774"/>
                  </a:lnTo>
                  <a:lnTo>
                    <a:pt x="1252823" y="2300377"/>
                  </a:lnTo>
                  <a:lnTo>
                    <a:pt x="1262057" y="2305805"/>
                  </a:lnTo>
                  <a:lnTo>
                    <a:pt x="1283237" y="2317754"/>
                  </a:lnTo>
                  <a:lnTo>
                    <a:pt x="1295185" y="2323726"/>
                  </a:lnTo>
                  <a:lnTo>
                    <a:pt x="1306586" y="2329703"/>
                  </a:lnTo>
                  <a:lnTo>
                    <a:pt x="1312018" y="2331873"/>
                  </a:lnTo>
                  <a:lnTo>
                    <a:pt x="1316363" y="2333504"/>
                  </a:lnTo>
                  <a:lnTo>
                    <a:pt x="1319621" y="2334591"/>
                  </a:lnTo>
                  <a:lnTo>
                    <a:pt x="1322336" y="2335131"/>
                  </a:lnTo>
                  <a:lnTo>
                    <a:pt x="1326137" y="2334591"/>
                  </a:lnTo>
                  <a:lnTo>
                    <a:pt x="1329395" y="2334591"/>
                  </a:lnTo>
                  <a:lnTo>
                    <a:pt x="1348403" y="2318298"/>
                  </a:lnTo>
                  <a:lnTo>
                    <a:pt x="1348403" y="2314497"/>
                  </a:lnTo>
                  <a:lnTo>
                    <a:pt x="1348403" y="2312868"/>
                  </a:lnTo>
                  <a:lnTo>
                    <a:pt x="1348403" y="2307980"/>
                  </a:lnTo>
                  <a:lnTo>
                    <a:pt x="1348403" y="2301464"/>
                  </a:lnTo>
                  <a:lnTo>
                    <a:pt x="1348403" y="2294401"/>
                  </a:lnTo>
                  <a:lnTo>
                    <a:pt x="1348946" y="2290599"/>
                  </a:lnTo>
                  <a:lnTo>
                    <a:pt x="1350574" y="2286801"/>
                  </a:lnTo>
                  <a:lnTo>
                    <a:pt x="1352205" y="2283543"/>
                  </a:lnTo>
                  <a:lnTo>
                    <a:pt x="1354376" y="2280282"/>
                  </a:lnTo>
                  <a:lnTo>
                    <a:pt x="1356550" y="2277567"/>
                  </a:lnTo>
                  <a:lnTo>
                    <a:pt x="1358178" y="2274309"/>
                  </a:lnTo>
                  <a:lnTo>
                    <a:pt x="1359804" y="2271595"/>
                  </a:lnTo>
                  <a:lnTo>
                    <a:pt x="1360352" y="2268337"/>
                  </a:lnTo>
                  <a:lnTo>
                    <a:pt x="1360352" y="2263448"/>
                  </a:lnTo>
                  <a:lnTo>
                    <a:pt x="1360352" y="2254218"/>
                  </a:lnTo>
                  <a:lnTo>
                    <a:pt x="1358721" y="2250960"/>
                  </a:lnTo>
                  <a:lnTo>
                    <a:pt x="1357091" y="2247701"/>
                  </a:lnTo>
                  <a:lnTo>
                    <a:pt x="1354376" y="2244984"/>
                  </a:lnTo>
                  <a:lnTo>
                    <a:pt x="1351661" y="2241725"/>
                  </a:lnTo>
                  <a:lnTo>
                    <a:pt x="1345685" y="2236841"/>
                  </a:lnTo>
                  <a:lnTo>
                    <a:pt x="1339170" y="2231409"/>
                  </a:lnTo>
                  <a:lnTo>
                    <a:pt x="1322336" y="2213488"/>
                  </a:lnTo>
                  <a:lnTo>
                    <a:pt x="1322880" y="2209142"/>
                  </a:lnTo>
                  <a:lnTo>
                    <a:pt x="1344602" y="2181448"/>
                  </a:lnTo>
                  <a:lnTo>
                    <a:pt x="1349486" y="2175476"/>
                  </a:lnTo>
                  <a:lnTo>
                    <a:pt x="1351661" y="2172757"/>
                  </a:lnTo>
                  <a:lnTo>
                    <a:pt x="1353288" y="2169499"/>
                  </a:lnTo>
                  <a:lnTo>
                    <a:pt x="1353832" y="2165698"/>
                  </a:lnTo>
                  <a:lnTo>
                    <a:pt x="1354376" y="2161356"/>
                  </a:lnTo>
                  <a:lnTo>
                    <a:pt x="1353832" y="2156467"/>
                  </a:lnTo>
                  <a:lnTo>
                    <a:pt x="1353288" y="2151579"/>
                  </a:lnTo>
                  <a:lnTo>
                    <a:pt x="1351661" y="2147237"/>
                  </a:lnTo>
                  <a:lnTo>
                    <a:pt x="1349486" y="2143435"/>
                  </a:lnTo>
                  <a:lnTo>
                    <a:pt x="1345685" y="2136373"/>
                  </a:lnTo>
                  <a:lnTo>
                    <a:pt x="1289209" y="2127685"/>
                  </a:lnTo>
                  <a:lnTo>
                    <a:pt x="1287582" y="2125515"/>
                  </a:lnTo>
                  <a:lnTo>
                    <a:pt x="1279435" y="2086956"/>
                  </a:lnTo>
                  <a:lnTo>
                    <a:pt x="1279435" y="2077724"/>
                  </a:lnTo>
                  <a:lnTo>
                    <a:pt x="1278891" y="2069035"/>
                  </a:lnTo>
                  <a:lnTo>
                    <a:pt x="1279435" y="2059261"/>
                  </a:lnTo>
                  <a:lnTo>
                    <a:pt x="1281062" y="2051657"/>
                  </a:lnTo>
                  <a:lnTo>
                    <a:pt x="1282693" y="2045684"/>
                  </a:lnTo>
                  <a:lnTo>
                    <a:pt x="1285408" y="2040796"/>
                  </a:lnTo>
                  <a:lnTo>
                    <a:pt x="1287582" y="2035911"/>
                  </a:lnTo>
                  <a:lnTo>
                    <a:pt x="1290296" y="2031022"/>
                  </a:lnTo>
                  <a:lnTo>
                    <a:pt x="1291922" y="2024506"/>
                  </a:lnTo>
                  <a:lnTo>
                    <a:pt x="1293555" y="2016903"/>
                  </a:lnTo>
                  <a:lnTo>
                    <a:pt x="1291384" y="2016903"/>
                  </a:lnTo>
                  <a:lnTo>
                    <a:pt x="1289752" y="2016359"/>
                  </a:lnTo>
                  <a:lnTo>
                    <a:pt x="1283237" y="2008212"/>
                  </a:lnTo>
                  <a:lnTo>
                    <a:pt x="1282149" y="2005499"/>
                  </a:lnTo>
                  <a:lnTo>
                    <a:pt x="1302785" y="1986490"/>
                  </a:lnTo>
                  <a:lnTo>
                    <a:pt x="1306586" y="1982146"/>
                  </a:lnTo>
                  <a:lnTo>
                    <a:pt x="1310931" y="1977804"/>
                  </a:lnTo>
                  <a:lnTo>
                    <a:pt x="1316908" y="1973459"/>
                  </a:lnTo>
                  <a:lnTo>
                    <a:pt x="1319621" y="1969657"/>
                  </a:lnTo>
                  <a:lnTo>
                    <a:pt x="1328308" y="1953363"/>
                  </a:lnTo>
                  <a:lnTo>
                    <a:pt x="1328308" y="1949561"/>
                  </a:lnTo>
                  <a:lnTo>
                    <a:pt x="1329395" y="1946304"/>
                  </a:lnTo>
                  <a:lnTo>
                    <a:pt x="1329939" y="1943045"/>
                  </a:lnTo>
                  <a:lnTo>
                    <a:pt x="1331566" y="1939788"/>
                  </a:lnTo>
                  <a:lnTo>
                    <a:pt x="1334828" y="1933815"/>
                  </a:lnTo>
                  <a:lnTo>
                    <a:pt x="1338630" y="1928383"/>
                  </a:lnTo>
                  <a:lnTo>
                    <a:pt x="1342431" y="1922411"/>
                  </a:lnTo>
                  <a:lnTo>
                    <a:pt x="1345685" y="1916438"/>
                  </a:lnTo>
                  <a:lnTo>
                    <a:pt x="1346773" y="1913180"/>
                  </a:lnTo>
                  <a:lnTo>
                    <a:pt x="1347860" y="1909378"/>
                  </a:lnTo>
                  <a:lnTo>
                    <a:pt x="1348403" y="1905577"/>
                  </a:lnTo>
                  <a:lnTo>
                    <a:pt x="1348403" y="1901231"/>
                  </a:lnTo>
                  <a:lnTo>
                    <a:pt x="1348403" y="1898518"/>
                  </a:lnTo>
                  <a:lnTo>
                    <a:pt x="1346773" y="1895803"/>
                  </a:lnTo>
                  <a:lnTo>
                    <a:pt x="1345145" y="1893085"/>
                  </a:lnTo>
                  <a:lnTo>
                    <a:pt x="1342972" y="1890371"/>
                  </a:lnTo>
                  <a:lnTo>
                    <a:pt x="1340801" y="1887656"/>
                  </a:lnTo>
                  <a:lnTo>
                    <a:pt x="1338630" y="1884398"/>
                  </a:lnTo>
                  <a:lnTo>
                    <a:pt x="1337542" y="1880053"/>
                  </a:lnTo>
                  <a:lnTo>
                    <a:pt x="1336999" y="1875165"/>
                  </a:lnTo>
                  <a:lnTo>
                    <a:pt x="1337542" y="1871906"/>
                  </a:lnTo>
                  <a:lnTo>
                    <a:pt x="1338630" y="1868649"/>
                  </a:lnTo>
                  <a:lnTo>
                    <a:pt x="1340801" y="1865390"/>
                  </a:lnTo>
                  <a:lnTo>
                    <a:pt x="1342972" y="1862132"/>
                  </a:lnTo>
                  <a:lnTo>
                    <a:pt x="1345145" y="1858331"/>
                  </a:lnTo>
                  <a:lnTo>
                    <a:pt x="1346773" y="1854529"/>
                  </a:lnTo>
                  <a:lnTo>
                    <a:pt x="1348403" y="1850727"/>
                  </a:lnTo>
                  <a:lnTo>
                    <a:pt x="1348403" y="1846382"/>
                  </a:lnTo>
                  <a:lnTo>
                    <a:pt x="1348403" y="1841494"/>
                  </a:lnTo>
                  <a:lnTo>
                    <a:pt x="1346773" y="1836609"/>
                  </a:lnTo>
                  <a:lnTo>
                    <a:pt x="1345145" y="1832807"/>
                  </a:lnTo>
                  <a:lnTo>
                    <a:pt x="1342972" y="1829005"/>
                  </a:lnTo>
                  <a:lnTo>
                    <a:pt x="1336455" y="1823033"/>
                  </a:lnTo>
                  <a:lnTo>
                    <a:pt x="1329939" y="1817057"/>
                  </a:lnTo>
                  <a:lnTo>
                    <a:pt x="1326137" y="1814342"/>
                  </a:lnTo>
                  <a:lnTo>
                    <a:pt x="1322880" y="1811085"/>
                  </a:lnTo>
                  <a:lnTo>
                    <a:pt x="1319621" y="1807827"/>
                  </a:lnTo>
                  <a:lnTo>
                    <a:pt x="1310931" y="1785561"/>
                  </a:lnTo>
                  <a:lnTo>
                    <a:pt x="1310931" y="1782302"/>
                  </a:lnTo>
                  <a:lnTo>
                    <a:pt x="1311475" y="1778500"/>
                  </a:lnTo>
                  <a:lnTo>
                    <a:pt x="1312562" y="1775787"/>
                  </a:lnTo>
                  <a:lnTo>
                    <a:pt x="1313645" y="1773072"/>
                  </a:lnTo>
                  <a:lnTo>
                    <a:pt x="1316363" y="1768184"/>
                  </a:lnTo>
                  <a:lnTo>
                    <a:pt x="1319621" y="1763839"/>
                  </a:lnTo>
                  <a:lnTo>
                    <a:pt x="1322880" y="1759493"/>
                  </a:lnTo>
                  <a:lnTo>
                    <a:pt x="1325593" y="1756235"/>
                  </a:lnTo>
                  <a:lnTo>
                    <a:pt x="1326681" y="1754064"/>
                  </a:lnTo>
                  <a:lnTo>
                    <a:pt x="1327764" y="1752434"/>
                  </a:lnTo>
                  <a:lnTo>
                    <a:pt x="1328308" y="1750263"/>
                  </a:lnTo>
                  <a:lnTo>
                    <a:pt x="1328308" y="1748088"/>
                  </a:lnTo>
                  <a:lnTo>
                    <a:pt x="1328308" y="1745374"/>
                  </a:lnTo>
                  <a:lnTo>
                    <a:pt x="1319621" y="1730712"/>
                  </a:lnTo>
                  <a:lnTo>
                    <a:pt x="1316363" y="1725826"/>
                  </a:lnTo>
                  <a:lnTo>
                    <a:pt x="1313645" y="1720394"/>
                  </a:lnTo>
                  <a:lnTo>
                    <a:pt x="1312562" y="1717135"/>
                  </a:lnTo>
                  <a:lnTo>
                    <a:pt x="1311475" y="1713334"/>
                  </a:lnTo>
                  <a:lnTo>
                    <a:pt x="1310931" y="1709532"/>
                  </a:lnTo>
                  <a:lnTo>
                    <a:pt x="1310931" y="1704648"/>
                  </a:lnTo>
                  <a:lnTo>
                    <a:pt x="1310931" y="1700846"/>
                  </a:lnTo>
                  <a:lnTo>
                    <a:pt x="1316363" y="1686183"/>
                  </a:lnTo>
                  <a:lnTo>
                    <a:pt x="1317991" y="1684008"/>
                  </a:lnTo>
                  <a:lnTo>
                    <a:pt x="1353288" y="1667718"/>
                  </a:lnTo>
                  <a:lnTo>
                    <a:pt x="1364694" y="1663374"/>
                  </a:lnTo>
                  <a:lnTo>
                    <a:pt x="1369582" y="1660115"/>
                  </a:lnTo>
                  <a:lnTo>
                    <a:pt x="1374471" y="1656858"/>
                  </a:lnTo>
                  <a:lnTo>
                    <a:pt x="1376098" y="1654687"/>
                  </a:lnTo>
                  <a:lnTo>
                    <a:pt x="1377725" y="1652512"/>
                  </a:lnTo>
                  <a:lnTo>
                    <a:pt x="1379356" y="1649797"/>
                  </a:lnTo>
                  <a:lnTo>
                    <a:pt x="1380444" y="1647084"/>
                  </a:lnTo>
                  <a:lnTo>
                    <a:pt x="1380444" y="1635136"/>
                  </a:lnTo>
                  <a:lnTo>
                    <a:pt x="1376642" y="1635136"/>
                  </a:lnTo>
                  <a:lnTo>
                    <a:pt x="1374471" y="1635136"/>
                  </a:lnTo>
                  <a:lnTo>
                    <a:pt x="1364150" y="1636222"/>
                  </a:lnTo>
                  <a:lnTo>
                    <a:pt x="1354376" y="1637306"/>
                  </a:lnTo>
                  <a:lnTo>
                    <a:pt x="1349486" y="1637849"/>
                  </a:lnTo>
                  <a:lnTo>
                    <a:pt x="1344602" y="1637849"/>
                  </a:lnTo>
                  <a:lnTo>
                    <a:pt x="1339713" y="1636766"/>
                  </a:lnTo>
                  <a:lnTo>
                    <a:pt x="1334284" y="1635136"/>
                  </a:lnTo>
                  <a:lnTo>
                    <a:pt x="1322880" y="1631334"/>
                  </a:lnTo>
                  <a:lnTo>
                    <a:pt x="1314733" y="1627532"/>
                  </a:lnTo>
                  <a:lnTo>
                    <a:pt x="1310931" y="1625902"/>
                  </a:lnTo>
                  <a:lnTo>
                    <a:pt x="1307130" y="1624818"/>
                  </a:lnTo>
                  <a:lnTo>
                    <a:pt x="1303328" y="1624273"/>
                  </a:lnTo>
                  <a:lnTo>
                    <a:pt x="1299527" y="1623731"/>
                  </a:lnTo>
                  <a:lnTo>
                    <a:pt x="1286494" y="1624818"/>
                  </a:lnTo>
                  <a:lnTo>
                    <a:pt x="1273463" y="1625902"/>
                  </a:lnTo>
                  <a:lnTo>
                    <a:pt x="1266943" y="1626444"/>
                  </a:lnTo>
                  <a:lnTo>
                    <a:pt x="1260427" y="1626444"/>
                  </a:lnTo>
                  <a:lnTo>
                    <a:pt x="1253911" y="1625361"/>
                  </a:lnTo>
                  <a:lnTo>
                    <a:pt x="1247395" y="1623731"/>
                  </a:lnTo>
                  <a:lnTo>
                    <a:pt x="1247395" y="1607981"/>
                  </a:lnTo>
                  <a:lnTo>
                    <a:pt x="1247395" y="1597123"/>
                  </a:lnTo>
                  <a:lnTo>
                    <a:pt x="1247395" y="1552591"/>
                  </a:lnTo>
                  <a:lnTo>
                    <a:pt x="1248482" y="1548246"/>
                  </a:lnTo>
                  <a:lnTo>
                    <a:pt x="1249566" y="1543901"/>
                  </a:lnTo>
                  <a:lnTo>
                    <a:pt x="1251197" y="1540099"/>
                  </a:lnTo>
                  <a:lnTo>
                    <a:pt x="1255542" y="1533043"/>
                  </a:lnTo>
                  <a:lnTo>
                    <a:pt x="1260427" y="1527067"/>
                  </a:lnTo>
                  <a:lnTo>
                    <a:pt x="1264772" y="1521094"/>
                  </a:lnTo>
                  <a:lnTo>
                    <a:pt x="1269117" y="1515662"/>
                  </a:lnTo>
                  <a:lnTo>
                    <a:pt x="1270744" y="1512949"/>
                  </a:lnTo>
                  <a:lnTo>
                    <a:pt x="1272375" y="1510774"/>
                  </a:lnTo>
                  <a:lnTo>
                    <a:pt x="1272919" y="1508059"/>
                  </a:lnTo>
                  <a:lnTo>
                    <a:pt x="1273463" y="1505344"/>
                  </a:lnTo>
                  <a:lnTo>
                    <a:pt x="1272919" y="1498285"/>
                  </a:lnTo>
                  <a:lnTo>
                    <a:pt x="1252823" y="1462988"/>
                  </a:lnTo>
                  <a:lnTo>
                    <a:pt x="1238162" y="1446694"/>
                  </a:lnTo>
                  <a:lnTo>
                    <a:pt x="1228930" y="1435293"/>
                  </a:lnTo>
                  <a:lnTo>
                    <a:pt x="1217526" y="1405968"/>
                  </a:lnTo>
                  <a:lnTo>
                    <a:pt x="1216982" y="1402709"/>
                  </a:lnTo>
                  <a:lnTo>
                    <a:pt x="1216982" y="1398907"/>
                  </a:lnTo>
                  <a:lnTo>
                    <a:pt x="1216982" y="1395650"/>
                  </a:lnTo>
                  <a:lnTo>
                    <a:pt x="1218070" y="1389130"/>
                  </a:lnTo>
                  <a:lnTo>
                    <a:pt x="1219697" y="1382613"/>
                  </a:lnTo>
                  <a:lnTo>
                    <a:pt x="1221328" y="1376641"/>
                  </a:lnTo>
                  <a:lnTo>
                    <a:pt x="1222414" y="1370669"/>
                  </a:lnTo>
                  <a:lnTo>
                    <a:pt x="1222414" y="1367412"/>
                  </a:lnTo>
                  <a:lnTo>
                    <a:pt x="1222414" y="1364150"/>
                  </a:lnTo>
                  <a:lnTo>
                    <a:pt x="1221871" y="1360891"/>
                  </a:lnTo>
                  <a:lnTo>
                    <a:pt x="1220783" y="1357634"/>
                  </a:lnTo>
                  <a:lnTo>
                    <a:pt x="1220240" y="1355463"/>
                  </a:lnTo>
                  <a:lnTo>
                    <a:pt x="1219157" y="1352746"/>
                  </a:lnTo>
                  <a:lnTo>
                    <a:pt x="1174625" y="1337542"/>
                  </a:lnTo>
                  <a:lnTo>
                    <a:pt x="1176252" y="1332654"/>
                  </a:lnTo>
                  <a:lnTo>
                    <a:pt x="1202320" y="1307673"/>
                  </a:lnTo>
                  <a:lnTo>
                    <a:pt x="1206121" y="1304959"/>
                  </a:lnTo>
                  <a:lnTo>
                    <a:pt x="1218070" y="1282693"/>
                  </a:lnTo>
                  <a:lnTo>
                    <a:pt x="1217526" y="1264228"/>
                  </a:lnTo>
                  <a:lnTo>
                    <a:pt x="1211553" y="1210466"/>
                  </a:lnTo>
                  <a:lnTo>
                    <a:pt x="1199061" y="1158878"/>
                  </a:lnTo>
                  <a:lnTo>
                    <a:pt x="1181140" y="1110001"/>
                  </a:lnTo>
                  <a:lnTo>
                    <a:pt x="1174081" y="1094255"/>
                  </a:lnTo>
                  <a:lnTo>
                    <a:pt x="1167022" y="1078505"/>
                  </a:lnTo>
                  <a:lnTo>
                    <a:pt x="1158879" y="1063299"/>
                  </a:lnTo>
                  <a:lnTo>
                    <a:pt x="1150732" y="1048636"/>
                  </a:lnTo>
                  <a:lnTo>
                    <a:pt x="1142585" y="1033974"/>
                  </a:lnTo>
                  <a:lnTo>
                    <a:pt x="1133894" y="1019310"/>
                  </a:lnTo>
                  <a:lnTo>
                    <a:pt x="1138783" y="1017140"/>
                  </a:lnTo>
                  <a:lnTo>
                    <a:pt x="1143672" y="1013882"/>
                  </a:lnTo>
                  <a:lnTo>
                    <a:pt x="1148558" y="1010081"/>
                  </a:lnTo>
                  <a:lnTo>
                    <a:pt x="1152903" y="1005735"/>
                  </a:lnTo>
                  <a:lnTo>
                    <a:pt x="1162133" y="997048"/>
                  </a:lnTo>
                  <a:lnTo>
                    <a:pt x="1170824" y="987270"/>
                  </a:lnTo>
                  <a:lnTo>
                    <a:pt x="1178970" y="977497"/>
                  </a:lnTo>
                  <a:lnTo>
                    <a:pt x="1186574" y="969350"/>
                  </a:lnTo>
                  <a:lnTo>
                    <a:pt x="1190375" y="965548"/>
                  </a:lnTo>
                  <a:lnTo>
                    <a:pt x="1194177" y="962835"/>
                  </a:lnTo>
                  <a:lnTo>
                    <a:pt x="1197434" y="960120"/>
                  </a:lnTo>
                  <a:lnTo>
                    <a:pt x="1200692" y="959032"/>
                  </a:lnTo>
                  <a:lnTo>
                    <a:pt x="1204494" y="957405"/>
                  </a:lnTo>
                  <a:lnTo>
                    <a:pt x="1208296" y="956861"/>
                  </a:lnTo>
                  <a:lnTo>
                    <a:pt x="1212640" y="956318"/>
                  </a:lnTo>
                  <a:lnTo>
                    <a:pt x="1216439" y="956318"/>
                  </a:lnTo>
                  <a:lnTo>
                    <a:pt x="1224585" y="956318"/>
                  </a:lnTo>
                  <a:lnTo>
                    <a:pt x="1231645" y="956318"/>
                  </a:lnTo>
                  <a:lnTo>
                    <a:pt x="1234903" y="956318"/>
                  </a:lnTo>
                  <a:lnTo>
                    <a:pt x="1237621" y="955230"/>
                  </a:lnTo>
                  <a:lnTo>
                    <a:pt x="1247395" y="938398"/>
                  </a:lnTo>
                  <a:lnTo>
                    <a:pt x="1246307" y="933508"/>
                  </a:lnTo>
                  <a:lnTo>
                    <a:pt x="1244680" y="928620"/>
                  </a:lnTo>
                  <a:lnTo>
                    <a:pt x="1242506" y="924278"/>
                  </a:lnTo>
                  <a:lnTo>
                    <a:pt x="1239792" y="919933"/>
                  </a:lnTo>
                  <a:lnTo>
                    <a:pt x="1237077" y="915587"/>
                  </a:lnTo>
                  <a:lnTo>
                    <a:pt x="1234903" y="910699"/>
                  </a:lnTo>
                  <a:lnTo>
                    <a:pt x="1233276" y="906357"/>
                  </a:lnTo>
                  <a:lnTo>
                    <a:pt x="1232732" y="900925"/>
                  </a:lnTo>
                  <a:lnTo>
                    <a:pt x="1273463" y="797202"/>
                  </a:lnTo>
                  <a:lnTo>
                    <a:pt x="1278891" y="792856"/>
                  </a:lnTo>
                  <a:lnTo>
                    <a:pt x="1285950" y="789055"/>
                  </a:lnTo>
                  <a:lnTo>
                    <a:pt x="1294097" y="784711"/>
                  </a:lnTo>
                  <a:lnTo>
                    <a:pt x="1302240" y="780369"/>
                  </a:lnTo>
                  <a:lnTo>
                    <a:pt x="1306042" y="777654"/>
                  </a:lnTo>
                  <a:lnTo>
                    <a:pt x="1322336" y="755932"/>
                  </a:lnTo>
                  <a:lnTo>
                    <a:pt x="1322336" y="750500"/>
                  </a:lnTo>
                  <a:lnTo>
                    <a:pt x="1322336" y="746698"/>
                  </a:lnTo>
                  <a:lnTo>
                    <a:pt x="1308216" y="727693"/>
                  </a:lnTo>
                  <a:lnTo>
                    <a:pt x="1302785" y="723892"/>
                  </a:lnTo>
                  <a:lnTo>
                    <a:pt x="1282149" y="699452"/>
                  </a:lnTo>
                  <a:lnTo>
                    <a:pt x="1281062" y="695107"/>
                  </a:lnTo>
                  <a:lnTo>
                    <a:pt x="1279435" y="685333"/>
                  </a:lnTo>
                  <a:lnTo>
                    <a:pt x="1278891" y="676102"/>
                  </a:lnTo>
                  <a:lnTo>
                    <a:pt x="1277804" y="666328"/>
                  </a:lnTo>
                  <a:lnTo>
                    <a:pt x="1276176" y="657638"/>
                  </a:lnTo>
                  <a:lnTo>
                    <a:pt x="1274546" y="653293"/>
                  </a:lnTo>
                  <a:lnTo>
                    <a:pt x="1272919" y="648947"/>
                  </a:lnTo>
                  <a:lnTo>
                    <a:pt x="1249022" y="622883"/>
                  </a:lnTo>
                  <a:lnTo>
                    <a:pt x="1239792" y="615280"/>
                  </a:lnTo>
                  <a:lnTo>
                    <a:pt x="1230561" y="608221"/>
                  </a:lnTo>
                  <a:lnTo>
                    <a:pt x="1221328" y="601161"/>
                  </a:lnTo>
                  <a:lnTo>
                    <a:pt x="1212640" y="593014"/>
                  </a:lnTo>
                  <a:lnTo>
                    <a:pt x="1208839" y="588126"/>
                  </a:lnTo>
                  <a:lnTo>
                    <a:pt x="1205037" y="583240"/>
                  </a:lnTo>
                  <a:lnTo>
                    <a:pt x="1201236" y="577808"/>
                  </a:lnTo>
                  <a:lnTo>
                    <a:pt x="1197975" y="571292"/>
                  </a:lnTo>
                  <a:lnTo>
                    <a:pt x="1194719" y="566404"/>
                  </a:lnTo>
                  <a:lnTo>
                    <a:pt x="1192546" y="560975"/>
                  </a:lnTo>
                  <a:lnTo>
                    <a:pt x="1190918" y="556630"/>
                  </a:lnTo>
                  <a:lnTo>
                    <a:pt x="1189287" y="551740"/>
                  </a:lnTo>
                  <a:lnTo>
                    <a:pt x="1187657" y="543597"/>
                  </a:lnTo>
                  <a:lnTo>
                    <a:pt x="1185486" y="535994"/>
                  </a:lnTo>
                  <a:lnTo>
                    <a:pt x="1159962" y="513728"/>
                  </a:lnTo>
                  <a:lnTo>
                    <a:pt x="1162677" y="506669"/>
                  </a:lnTo>
                  <a:lnTo>
                    <a:pt x="1164852" y="500153"/>
                  </a:lnTo>
                  <a:lnTo>
                    <a:pt x="1167022" y="494720"/>
                  </a:lnTo>
                  <a:lnTo>
                    <a:pt x="1169736" y="490379"/>
                  </a:lnTo>
                  <a:lnTo>
                    <a:pt x="1171366" y="485490"/>
                  </a:lnTo>
                  <a:lnTo>
                    <a:pt x="1172997" y="481689"/>
                  </a:lnTo>
                  <a:lnTo>
                    <a:pt x="1174081" y="477343"/>
                  </a:lnTo>
                  <a:lnTo>
                    <a:pt x="1174625" y="472998"/>
                  </a:lnTo>
                  <a:lnTo>
                    <a:pt x="1175712" y="467570"/>
                  </a:lnTo>
                  <a:lnTo>
                    <a:pt x="1177339" y="461054"/>
                  </a:lnTo>
                  <a:lnTo>
                    <a:pt x="1178427" y="457252"/>
                  </a:lnTo>
                  <a:lnTo>
                    <a:pt x="1179513" y="452362"/>
                  </a:lnTo>
                  <a:lnTo>
                    <a:pt x="1180053" y="446390"/>
                  </a:lnTo>
                  <a:lnTo>
                    <a:pt x="1180598" y="438244"/>
                  </a:lnTo>
                  <a:lnTo>
                    <a:pt x="1171911" y="438244"/>
                  </a:lnTo>
                  <a:lnTo>
                    <a:pt x="1167565" y="436070"/>
                  </a:lnTo>
                  <a:lnTo>
                    <a:pt x="1162677" y="433899"/>
                  </a:lnTo>
                  <a:lnTo>
                    <a:pt x="1157247" y="430640"/>
                  </a:lnTo>
                  <a:lnTo>
                    <a:pt x="1151275" y="426839"/>
                  </a:lnTo>
                  <a:lnTo>
                    <a:pt x="1143672" y="429554"/>
                  </a:lnTo>
                  <a:lnTo>
                    <a:pt x="1117604" y="448561"/>
                  </a:lnTo>
                  <a:lnTo>
                    <a:pt x="1117604" y="451276"/>
                  </a:lnTo>
                  <a:lnTo>
                    <a:pt x="1137155" y="473542"/>
                  </a:lnTo>
                  <a:lnTo>
                    <a:pt x="1146387" y="481689"/>
                  </a:lnTo>
                  <a:lnTo>
                    <a:pt x="1148013" y="483860"/>
                  </a:lnTo>
                  <a:lnTo>
                    <a:pt x="1149644" y="485490"/>
                  </a:lnTo>
                  <a:lnTo>
                    <a:pt x="1150188" y="487661"/>
                  </a:lnTo>
                  <a:lnTo>
                    <a:pt x="1150732" y="489292"/>
                  </a:lnTo>
                  <a:lnTo>
                    <a:pt x="1150188" y="490919"/>
                  </a:lnTo>
                  <a:lnTo>
                    <a:pt x="1149644" y="493094"/>
                  </a:lnTo>
                  <a:lnTo>
                    <a:pt x="1148013" y="494720"/>
                  </a:lnTo>
                  <a:lnTo>
                    <a:pt x="1145843" y="496351"/>
                  </a:lnTo>
                  <a:lnTo>
                    <a:pt x="1142585" y="502324"/>
                  </a:lnTo>
                  <a:lnTo>
                    <a:pt x="1125208" y="526760"/>
                  </a:lnTo>
                  <a:lnTo>
                    <a:pt x="1121407" y="531106"/>
                  </a:lnTo>
                  <a:lnTo>
                    <a:pt x="1117061" y="534907"/>
                  </a:lnTo>
                  <a:lnTo>
                    <a:pt x="1108371" y="542511"/>
                  </a:lnTo>
                  <a:lnTo>
                    <a:pt x="1099684" y="549027"/>
                  </a:lnTo>
                  <a:lnTo>
                    <a:pt x="1089909" y="554999"/>
                  </a:lnTo>
                  <a:lnTo>
                    <a:pt x="1080676" y="560431"/>
                  </a:lnTo>
                  <a:lnTo>
                    <a:pt x="1062212" y="570749"/>
                  </a:lnTo>
                  <a:lnTo>
                    <a:pt x="1044834" y="581066"/>
                  </a:lnTo>
                  <a:lnTo>
                    <a:pt x="1037231" y="585955"/>
                  </a:lnTo>
                  <a:lnTo>
                    <a:pt x="1029628" y="591383"/>
                  </a:lnTo>
                  <a:lnTo>
                    <a:pt x="1023656" y="596816"/>
                  </a:lnTo>
                  <a:lnTo>
                    <a:pt x="1018227" y="603332"/>
                  </a:lnTo>
                  <a:lnTo>
                    <a:pt x="1018227" y="596273"/>
                  </a:lnTo>
                  <a:lnTo>
                    <a:pt x="1032886" y="554999"/>
                  </a:lnTo>
                  <a:lnTo>
                    <a:pt x="1038319" y="545768"/>
                  </a:lnTo>
                  <a:lnTo>
                    <a:pt x="1043751" y="535450"/>
                  </a:lnTo>
                  <a:lnTo>
                    <a:pt x="1071989" y="492006"/>
                  </a:lnTo>
                  <a:lnTo>
                    <a:pt x="1104029" y="444217"/>
                  </a:lnTo>
                  <a:lnTo>
                    <a:pt x="1120319" y="418696"/>
                  </a:lnTo>
                  <a:lnTo>
                    <a:pt x="1136069" y="393172"/>
                  </a:lnTo>
                  <a:lnTo>
                    <a:pt x="1143672" y="379593"/>
                  </a:lnTo>
                  <a:lnTo>
                    <a:pt x="1151275" y="366561"/>
                  </a:lnTo>
                  <a:lnTo>
                    <a:pt x="1157791" y="352986"/>
                  </a:lnTo>
                  <a:lnTo>
                    <a:pt x="1164307" y="339950"/>
                  </a:lnTo>
                  <a:lnTo>
                    <a:pt x="1170280" y="326374"/>
                  </a:lnTo>
                  <a:lnTo>
                    <a:pt x="1184399" y="286187"/>
                  </a:lnTo>
                  <a:lnTo>
                    <a:pt x="1191458" y="246545"/>
                  </a:lnTo>
                  <a:lnTo>
                    <a:pt x="1192002" y="232969"/>
                  </a:lnTo>
                  <a:lnTo>
                    <a:pt x="1192002" y="228081"/>
                  </a:lnTo>
                  <a:lnTo>
                    <a:pt x="1190918" y="223195"/>
                  </a:lnTo>
                  <a:lnTo>
                    <a:pt x="1189831" y="217763"/>
                  </a:lnTo>
                  <a:lnTo>
                    <a:pt x="1188200" y="211790"/>
                  </a:lnTo>
                  <a:lnTo>
                    <a:pt x="1186030" y="206358"/>
                  </a:lnTo>
                  <a:lnTo>
                    <a:pt x="1183855" y="200386"/>
                  </a:lnTo>
                  <a:lnTo>
                    <a:pt x="1180598" y="194413"/>
                  </a:lnTo>
                  <a:lnTo>
                    <a:pt x="1177883" y="188437"/>
                  </a:lnTo>
                  <a:lnTo>
                    <a:pt x="1170280" y="175949"/>
                  </a:lnTo>
                  <a:lnTo>
                    <a:pt x="1142585" y="140107"/>
                  </a:lnTo>
                  <a:lnTo>
                    <a:pt x="1109458" y="109695"/>
                  </a:lnTo>
                  <a:lnTo>
                    <a:pt x="1075791" y="90146"/>
                  </a:lnTo>
                  <a:lnTo>
                    <a:pt x="1070358" y="87973"/>
                  </a:lnTo>
                  <a:lnTo>
                    <a:pt x="1065473" y="86889"/>
                  </a:lnTo>
                  <a:lnTo>
                    <a:pt x="1060584" y="85802"/>
                  </a:lnTo>
                  <a:lnTo>
                    <a:pt x="1055696" y="85802"/>
                  </a:lnTo>
                  <a:lnTo>
                    <a:pt x="1039950" y="85802"/>
                  </a:lnTo>
                  <a:lnTo>
                    <a:pt x="1020941" y="87433"/>
                  </a:lnTo>
                  <a:lnTo>
                    <a:pt x="985099" y="106436"/>
                  </a:lnTo>
                  <a:lnTo>
                    <a:pt x="982926" y="114039"/>
                  </a:lnTo>
                  <a:lnTo>
                    <a:pt x="954687" y="141195"/>
                  </a:lnTo>
                  <a:lnTo>
                    <a:pt x="950886" y="141195"/>
                  </a:lnTo>
                  <a:lnTo>
                    <a:pt x="943826" y="141195"/>
                  </a:lnTo>
                  <a:lnTo>
                    <a:pt x="936767" y="140651"/>
                  </a:lnTo>
                  <a:lnTo>
                    <a:pt x="935682" y="140651"/>
                  </a:lnTo>
                  <a:lnTo>
                    <a:pt x="935140" y="139565"/>
                  </a:lnTo>
                  <a:lnTo>
                    <a:pt x="935140" y="138477"/>
                  </a:lnTo>
                  <a:lnTo>
                    <a:pt x="935140" y="136850"/>
                  </a:lnTo>
                  <a:lnTo>
                    <a:pt x="937310" y="131960"/>
                  </a:lnTo>
                  <a:lnTo>
                    <a:pt x="940568" y="125988"/>
                  </a:lnTo>
                  <a:lnTo>
                    <a:pt x="944370" y="119473"/>
                  </a:lnTo>
                  <a:lnTo>
                    <a:pt x="948171" y="111869"/>
                  </a:lnTo>
                  <a:lnTo>
                    <a:pt x="951429" y="104266"/>
                  </a:lnTo>
                  <a:lnTo>
                    <a:pt x="954144" y="96119"/>
                  </a:lnTo>
                  <a:lnTo>
                    <a:pt x="954687" y="92317"/>
                  </a:lnTo>
                  <a:lnTo>
                    <a:pt x="954687" y="88516"/>
                  </a:lnTo>
                  <a:lnTo>
                    <a:pt x="921021" y="67337"/>
                  </a:lnTo>
                  <a:lnTo>
                    <a:pt x="912329" y="66793"/>
                  </a:lnTo>
                  <a:lnTo>
                    <a:pt x="902556" y="66793"/>
                  </a:lnTo>
                  <a:lnTo>
                    <a:pt x="891151" y="67881"/>
                  </a:lnTo>
                  <a:lnTo>
                    <a:pt x="878659" y="68968"/>
                  </a:lnTo>
                  <a:lnTo>
                    <a:pt x="864539" y="71139"/>
                  </a:lnTo>
                  <a:lnTo>
                    <a:pt x="862913" y="70052"/>
                  </a:lnTo>
                  <a:lnTo>
                    <a:pt x="862369" y="68968"/>
                  </a:lnTo>
                  <a:lnTo>
                    <a:pt x="861826" y="68424"/>
                  </a:lnTo>
                  <a:lnTo>
                    <a:pt x="862369" y="67337"/>
                  </a:lnTo>
                  <a:lnTo>
                    <a:pt x="864000" y="65167"/>
                  </a:lnTo>
                  <a:lnTo>
                    <a:pt x="866714" y="62992"/>
                  </a:lnTo>
                  <a:lnTo>
                    <a:pt x="875401" y="58650"/>
                  </a:lnTo>
                  <a:lnTo>
                    <a:pt x="885175" y="52674"/>
                  </a:lnTo>
                  <a:lnTo>
                    <a:pt x="890063" y="49416"/>
                  </a:lnTo>
                  <a:lnTo>
                    <a:pt x="893866" y="45615"/>
                  </a:lnTo>
                  <a:lnTo>
                    <a:pt x="895497" y="43988"/>
                  </a:lnTo>
                  <a:lnTo>
                    <a:pt x="897123" y="41814"/>
                  </a:lnTo>
                  <a:lnTo>
                    <a:pt x="898210" y="39099"/>
                  </a:lnTo>
                  <a:lnTo>
                    <a:pt x="898754" y="36928"/>
                  </a:lnTo>
                  <a:lnTo>
                    <a:pt x="898754" y="34210"/>
                  </a:lnTo>
                  <a:lnTo>
                    <a:pt x="898754" y="31496"/>
                  </a:lnTo>
                  <a:lnTo>
                    <a:pt x="871056" y="4885"/>
                  </a:lnTo>
                  <a:lnTo>
                    <a:pt x="848793" y="0"/>
                  </a:lnTo>
                  <a:lnTo>
                    <a:pt x="843905" y="0"/>
                  </a:lnTo>
                  <a:lnTo>
                    <a:pt x="839560" y="0"/>
                  </a:lnTo>
                  <a:lnTo>
                    <a:pt x="835758" y="544"/>
                  </a:lnTo>
                  <a:lnTo>
                    <a:pt x="832501" y="1630"/>
                  </a:lnTo>
                  <a:lnTo>
                    <a:pt x="829242" y="2715"/>
                  </a:lnTo>
                  <a:lnTo>
                    <a:pt x="821095" y="13575"/>
                  </a:lnTo>
                  <a:lnTo>
                    <a:pt x="817837" y="16834"/>
                  </a:lnTo>
                  <a:lnTo>
                    <a:pt x="814580" y="21178"/>
                  </a:lnTo>
                  <a:lnTo>
                    <a:pt x="811321" y="26068"/>
                  </a:lnTo>
                  <a:lnTo>
                    <a:pt x="808064" y="30952"/>
                  </a:lnTo>
                  <a:lnTo>
                    <a:pt x="802091" y="42357"/>
                  </a:lnTo>
                  <a:lnTo>
                    <a:pt x="796115" y="54849"/>
                  </a:lnTo>
                  <a:lnTo>
                    <a:pt x="789599" y="67337"/>
                  </a:lnTo>
                  <a:lnTo>
                    <a:pt x="783082" y="79286"/>
                  </a:lnTo>
                  <a:lnTo>
                    <a:pt x="779281" y="85258"/>
                  </a:lnTo>
                  <a:lnTo>
                    <a:pt x="776023" y="90690"/>
                  </a:lnTo>
                  <a:lnTo>
                    <a:pt x="764619" y="110238"/>
                  </a:lnTo>
                  <a:lnTo>
                    <a:pt x="764619" y="115671"/>
                  </a:lnTo>
                  <a:lnTo>
                    <a:pt x="765706" y="121100"/>
                  </a:lnTo>
                  <a:lnTo>
                    <a:pt x="769507" y="132504"/>
                  </a:lnTo>
                  <a:lnTo>
                    <a:pt x="773849" y="143366"/>
                  </a:lnTo>
                  <a:lnTo>
                    <a:pt x="775479" y="149338"/>
                  </a:lnTo>
                  <a:lnTo>
                    <a:pt x="776023" y="154771"/>
                  </a:lnTo>
                  <a:lnTo>
                    <a:pt x="776023" y="157484"/>
                  </a:lnTo>
                  <a:lnTo>
                    <a:pt x="776023" y="160743"/>
                  </a:lnTo>
                  <a:lnTo>
                    <a:pt x="762448" y="179206"/>
                  </a:lnTo>
                  <a:lnTo>
                    <a:pt x="758647" y="181921"/>
                  </a:lnTo>
                  <a:lnTo>
                    <a:pt x="753757" y="184636"/>
                  </a:lnTo>
                  <a:lnTo>
                    <a:pt x="748329" y="186811"/>
                  </a:lnTo>
                  <a:lnTo>
                    <a:pt x="745071" y="185723"/>
                  </a:lnTo>
                  <a:lnTo>
                    <a:pt x="736380" y="184096"/>
                  </a:lnTo>
                  <a:lnTo>
                    <a:pt x="731492" y="183009"/>
                  </a:lnTo>
                  <a:lnTo>
                    <a:pt x="726063" y="182465"/>
                  </a:lnTo>
                  <a:lnTo>
                    <a:pt x="720630" y="182465"/>
                  </a:lnTo>
                  <a:lnTo>
                    <a:pt x="709230" y="188437"/>
                  </a:lnTo>
                  <a:lnTo>
                    <a:pt x="709230" y="190612"/>
                  </a:lnTo>
                  <a:lnTo>
                    <a:pt x="709770" y="192783"/>
                  </a:lnTo>
                  <a:lnTo>
                    <a:pt x="710312" y="195500"/>
                  </a:lnTo>
                  <a:lnTo>
                    <a:pt x="711943" y="198755"/>
                  </a:lnTo>
                  <a:lnTo>
                    <a:pt x="714114" y="202017"/>
                  </a:lnTo>
                  <a:lnTo>
                    <a:pt x="716829" y="205818"/>
                  </a:lnTo>
                  <a:lnTo>
                    <a:pt x="720090" y="210704"/>
                  </a:lnTo>
                  <a:lnTo>
                    <a:pt x="729864" y="221024"/>
                  </a:lnTo>
                  <a:lnTo>
                    <a:pt x="742353" y="232969"/>
                  </a:lnTo>
                  <a:lnTo>
                    <a:pt x="732035" y="228624"/>
                  </a:lnTo>
                  <a:lnTo>
                    <a:pt x="723349" y="225910"/>
                  </a:lnTo>
                  <a:lnTo>
                    <a:pt x="716829" y="224279"/>
                  </a:lnTo>
                  <a:lnTo>
                    <a:pt x="711943" y="223195"/>
                  </a:lnTo>
                  <a:lnTo>
                    <a:pt x="704884" y="223739"/>
                  </a:lnTo>
                  <a:lnTo>
                    <a:pt x="698908" y="224279"/>
                  </a:lnTo>
                  <a:lnTo>
                    <a:pt x="692392" y="231882"/>
                  </a:lnTo>
                  <a:lnTo>
                    <a:pt x="678272" y="247088"/>
                  </a:lnTo>
                  <a:lnTo>
                    <a:pt x="650035" y="267723"/>
                  </a:lnTo>
                  <a:lnTo>
                    <a:pt x="646776" y="267723"/>
                  </a:lnTo>
                  <a:lnTo>
                    <a:pt x="645690" y="267723"/>
                  </a:lnTo>
                  <a:lnTo>
                    <a:pt x="644063" y="266640"/>
                  </a:lnTo>
                  <a:lnTo>
                    <a:pt x="643519" y="266097"/>
                  </a:lnTo>
                  <a:lnTo>
                    <a:pt x="642975" y="265009"/>
                  </a:lnTo>
                  <a:lnTo>
                    <a:pt x="642975" y="262294"/>
                  </a:lnTo>
                  <a:lnTo>
                    <a:pt x="643519" y="259036"/>
                  </a:lnTo>
                  <a:lnTo>
                    <a:pt x="646776" y="250889"/>
                  </a:lnTo>
                  <a:lnTo>
                    <a:pt x="651122" y="242200"/>
                  </a:lnTo>
                  <a:lnTo>
                    <a:pt x="652748" y="237858"/>
                  </a:lnTo>
                  <a:lnTo>
                    <a:pt x="654379" y="233513"/>
                  </a:lnTo>
                  <a:lnTo>
                    <a:pt x="655463" y="229711"/>
                  </a:lnTo>
                  <a:lnTo>
                    <a:pt x="655463" y="225910"/>
                  </a:lnTo>
                  <a:lnTo>
                    <a:pt x="654923" y="224279"/>
                  </a:lnTo>
                  <a:lnTo>
                    <a:pt x="654379" y="223195"/>
                  </a:lnTo>
                  <a:lnTo>
                    <a:pt x="653837" y="221564"/>
                  </a:lnTo>
                  <a:lnTo>
                    <a:pt x="652748" y="220477"/>
                  </a:lnTo>
                  <a:lnTo>
                    <a:pt x="651122" y="219937"/>
                  </a:lnTo>
                  <a:lnTo>
                    <a:pt x="648947" y="219394"/>
                  </a:lnTo>
                  <a:lnTo>
                    <a:pt x="646776" y="218849"/>
                  </a:lnTo>
                  <a:lnTo>
                    <a:pt x="644063" y="218849"/>
                  </a:lnTo>
                  <a:lnTo>
                    <a:pt x="637002" y="224279"/>
                  </a:lnTo>
                  <a:lnTo>
                    <a:pt x="630487" y="229167"/>
                  </a:lnTo>
                  <a:lnTo>
                    <a:pt x="623967" y="232969"/>
                  </a:lnTo>
                  <a:lnTo>
                    <a:pt x="617995" y="236228"/>
                  </a:lnTo>
                  <a:lnTo>
                    <a:pt x="612567" y="238945"/>
                  </a:lnTo>
                  <a:lnTo>
                    <a:pt x="607133" y="241116"/>
                  </a:lnTo>
                  <a:lnTo>
                    <a:pt x="601701" y="243287"/>
                  </a:lnTo>
                  <a:lnTo>
                    <a:pt x="596273" y="244375"/>
                  </a:lnTo>
                  <a:lnTo>
                    <a:pt x="586499" y="246545"/>
                  </a:lnTo>
                  <a:lnTo>
                    <a:pt x="577265" y="247632"/>
                  </a:lnTo>
                  <a:lnTo>
                    <a:pt x="568578" y="248719"/>
                  </a:lnTo>
                  <a:lnTo>
                    <a:pt x="559887" y="250347"/>
                  </a:lnTo>
                  <a:lnTo>
                    <a:pt x="550657" y="250889"/>
                  </a:lnTo>
                  <a:lnTo>
                    <a:pt x="543597" y="251434"/>
                  </a:lnTo>
                  <a:lnTo>
                    <a:pt x="540879" y="252520"/>
                  </a:lnTo>
                  <a:lnTo>
                    <a:pt x="538709" y="253064"/>
                  </a:lnTo>
                  <a:lnTo>
                    <a:pt x="537082" y="254148"/>
                  </a:lnTo>
                  <a:lnTo>
                    <a:pt x="535994" y="254691"/>
                  </a:lnTo>
                  <a:lnTo>
                    <a:pt x="535451" y="255779"/>
                  </a:lnTo>
                  <a:lnTo>
                    <a:pt x="534907" y="256866"/>
                  </a:lnTo>
                  <a:lnTo>
                    <a:pt x="534907" y="258493"/>
                  </a:lnTo>
                  <a:lnTo>
                    <a:pt x="534907" y="259581"/>
                  </a:lnTo>
                  <a:lnTo>
                    <a:pt x="536534" y="262294"/>
                  </a:lnTo>
                  <a:lnTo>
                    <a:pt x="538709" y="265553"/>
                  </a:lnTo>
                  <a:lnTo>
                    <a:pt x="543597" y="272069"/>
                  </a:lnTo>
                  <a:lnTo>
                    <a:pt x="547938" y="278584"/>
                  </a:lnTo>
                  <a:lnTo>
                    <a:pt x="549569" y="281843"/>
                  </a:lnTo>
                  <a:lnTo>
                    <a:pt x="549569" y="285104"/>
                  </a:lnTo>
                  <a:lnTo>
                    <a:pt x="549027" y="286731"/>
                  </a:lnTo>
                  <a:lnTo>
                    <a:pt x="548483" y="288362"/>
                  </a:lnTo>
                  <a:lnTo>
                    <a:pt x="546856" y="289446"/>
                  </a:lnTo>
                  <a:lnTo>
                    <a:pt x="545225" y="291076"/>
                  </a:lnTo>
                  <a:lnTo>
                    <a:pt x="541966" y="293247"/>
                  </a:lnTo>
                  <a:lnTo>
                    <a:pt x="538165" y="294878"/>
                  </a:lnTo>
                  <a:lnTo>
                    <a:pt x="533281" y="297049"/>
                  </a:lnTo>
                  <a:lnTo>
                    <a:pt x="527847" y="298680"/>
                  </a:lnTo>
                  <a:lnTo>
                    <a:pt x="515360" y="301937"/>
                  </a:lnTo>
                  <a:lnTo>
                    <a:pt x="501780" y="305740"/>
                  </a:lnTo>
                  <a:lnTo>
                    <a:pt x="465395" y="317685"/>
                  </a:lnTo>
                  <a:lnTo>
                    <a:pt x="446934" y="328549"/>
                  </a:lnTo>
                  <a:lnTo>
                    <a:pt x="437156" y="335065"/>
                  </a:lnTo>
                  <a:lnTo>
                    <a:pt x="428470" y="341580"/>
                  </a:lnTo>
                  <a:lnTo>
                    <a:pt x="419780" y="348640"/>
                  </a:lnTo>
                  <a:lnTo>
                    <a:pt x="411633" y="355157"/>
                  </a:lnTo>
                  <a:lnTo>
                    <a:pt x="404029" y="361672"/>
                  </a:lnTo>
                  <a:lnTo>
                    <a:pt x="396970" y="368732"/>
                  </a:lnTo>
                  <a:lnTo>
                    <a:pt x="389910" y="375791"/>
                  </a:lnTo>
                  <a:lnTo>
                    <a:pt x="360045" y="410550"/>
                  </a:lnTo>
                  <a:lnTo>
                    <a:pt x="337236" y="442046"/>
                  </a:lnTo>
                  <a:lnTo>
                    <a:pt x="334521" y="450736"/>
                  </a:lnTo>
                  <a:lnTo>
                    <a:pt x="334521" y="455621"/>
                  </a:lnTo>
                  <a:lnTo>
                    <a:pt x="334521" y="461594"/>
                  </a:lnTo>
                  <a:lnTo>
                    <a:pt x="335609" y="467026"/>
                  </a:lnTo>
                  <a:lnTo>
                    <a:pt x="336692" y="472998"/>
                  </a:lnTo>
                  <a:lnTo>
                    <a:pt x="338323" y="479514"/>
                  </a:lnTo>
                  <a:lnTo>
                    <a:pt x="342124" y="492549"/>
                  </a:lnTo>
                  <a:lnTo>
                    <a:pt x="347010" y="505582"/>
                  </a:lnTo>
                  <a:lnTo>
                    <a:pt x="351898" y="518617"/>
                  </a:lnTo>
                  <a:lnTo>
                    <a:pt x="356783" y="530562"/>
                  </a:lnTo>
                  <a:lnTo>
                    <a:pt x="360585" y="541424"/>
                  </a:lnTo>
                  <a:lnTo>
                    <a:pt x="363304" y="550658"/>
                  </a:lnTo>
                  <a:lnTo>
                    <a:pt x="364387" y="554459"/>
                  </a:lnTo>
                  <a:lnTo>
                    <a:pt x="364387" y="557172"/>
                  </a:lnTo>
                  <a:lnTo>
                    <a:pt x="364387" y="559887"/>
                  </a:lnTo>
                  <a:lnTo>
                    <a:pt x="363304" y="561518"/>
                  </a:lnTo>
                  <a:lnTo>
                    <a:pt x="362216" y="562602"/>
                  </a:lnTo>
                  <a:lnTo>
                    <a:pt x="360045" y="562602"/>
                  </a:lnTo>
                  <a:lnTo>
                    <a:pt x="328005" y="542511"/>
                  </a:lnTo>
                  <a:lnTo>
                    <a:pt x="313342" y="545225"/>
                  </a:lnTo>
                  <a:lnTo>
                    <a:pt x="299767" y="547942"/>
                  </a:lnTo>
                  <a:lnTo>
                    <a:pt x="286731" y="549570"/>
                  </a:lnTo>
                  <a:lnTo>
                    <a:pt x="275326" y="551198"/>
                  </a:lnTo>
                  <a:lnTo>
                    <a:pt x="264466" y="552284"/>
                  </a:lnTo>
                  <a:lnTo>
                    <a:pt x="253604" y="552828"/>
                  </a:lnTo>
                  <a:lnTo>
                    <a:pt x="243830" y="553371"/>
                  </a:lnTo>
                  <a:lnTo>
                    <a:pt x="234600" y="553371"/>
                  </a:lnTo>
                  <a:lnTo>
                    <a:pt x="217219" y="552828"/>
                  </a:lnTo>
                  <a:lnTo>
                    <a:pt x="200385" y="552284"/>
                  </a:lnTo>
                  <a:lnTo>
                    <a:pt x="183551" y="551740"/>
                  </a:lnTo>
                  <a:lnTo>
                    <a:pt x="165631" y="551198"/>
                  </a:lnTo>
                  <a:lnTo>
                    <a:pt x="153139" y="551740"/>
                  </a:lnTo>
                  <a:lnTo>
                    <a:pt x="142278" y="552828"/>
                  </a:lnTo>
                  <a:lnTo>
                    <a:pt x="132504" y="554459"/>
                  </a:lnTo>
                  <a:lnTo>
                    <a:pt x="123818" y="556630"/>
                  </a:lnTo>
                  <a:lnTo>
                    <a:pt x="120556" y="558260"/>
                  </a:lnTo>
                  <a:lnTo>
                    <a:pt x="116754" y="559887"/>
                  </a:lnTo>
                  <a:lnTo>
                    <a:pt x="104809" y="570749"/>
                  </a:lnTo>
                  <a:lnTo>
                    <a:pt x="103179" y="573463"/>
                  </a:lnTo>
                  <a:lnTo>
                    <a:pt x="102094" y="576722"/>
                  </a:lnTo>
                  <a:lnTo>
                    <a:pt x="101008" y="579439"/>
                  </a:lnTo>
                  <a:lnTo>
                    <a:pt x="100464" y="583240"/>
                  </a:lnTo>
                  <a:lnTo>
                    <a:pt x="99921" y="586499"/>
                  </a:lnTo>
                  <a:lnTo>
                    <a:pt x="100464" y="594102"/>
                  </a:lnTo>
                  <a:lnTo>
                    <a:pt x="102094" y="602245"/>
                  </a:lnTo>
                  <a:lnTo>
                    <a:pt x="104265" y="611479"/>
                  </a:lnTo>
                  <a:lnTo>
                    <a:pt x="108068" y="621253"/>
                  </a:lnTo>
                  <a:lnTo>
                    <a:pt x="112952" y="632115"/>
                  </a:lnTo>
                  <a:lnTo>
                    <a:pt x="118928" y="643519"/>
                  </a:lnTo>
                  <a:lnTo>
                    <a:pt x="120015" y="645690"/>
                  </a:lnTo>
                  <a:lnTo>
                    <a:pt x="120556" y="647864"/>
                  </a:lnTo>
                  <a:lnTo>
                    <a:pt x="121099" y="650035"/>
                  </a:lnTo>
                  <a:lnTo>
                    <a:pt x="121099" y="652749"/>
                  </a:lnTo>
                  <a:lnTo>
                    <a:pt x="120556" y="657638"/>
                  </a:lnTo>
                  <a:lnTo>
                    <a:pt x="119473" y="663610"/>
                  </a:lnTo>
                  <a:lnTo>
                    <a:pt x="116214" y="675559"/>
                  </a:lnTo>
                  <a:lnTo>
                    <a:pt x="113497" y="689134"/>
                  </a:lnTo>
                  <a:lnTo>
                    <a:pt x="112412" y="695651"/>
                  </a:lnTo>
                  <a:lnTo>
                    <a:pt x="112412" y="702169"/>
                  </a:lnTo>
                  <a:lnTo>
                    <a:pt x="137393" y="734209"/>
                  </a:lnTo>
                  <a:lnTo>
                    <a:pt x="142278" y="736380"/>
                  </a:lnTo>
                  <a:lnTo>
                    <a:pt x="143909" y="735294"/>
                  </a:lnTo>
                  <a:lnTo>
                    <a:pt x="146079" y="734750"/>
                  </a:lnTo>
                  <a:lnTo>
                    <a:pt x="147167" y="734209"/>
                  </a:lnTo>
                  <a:lnTo>
                    <a:pt x="148794" y="734750"/>
                  </a:lnTo>
                  <a:lnTo>
                    <a:pt x="149881" y="735294"/>
                  </a:lnTo>
                  <a:lnTo>
                    <a:pt x="156941" y="748329"/>
                  </a:lnTo>
                  <a:lnTo>
                    <a:pt x="158572" y="753217"/>
                  </a:lnTo>
                  <a:lnTo>
                    <a:pt x="172691" y="781996"/>
                  </a:lnTo>
                  <a:lnTo>
                    <a:pt x="174318" y="781996"/>
                  </a:lnTo>
                  <a:lnTo>
                    <a:pt x="175949" y="781996"/>
                  </a:lnTo>
                  <a:lnTo>
                    <a:pt x="178120" y="780909"/>
                  </a:lnTo>
                  <a:lnTo>
                    <a:pt x="179750" y="779825"/>
                  </a:lnTo>
                  <a:lnTo>
                    <a:pt x="188981" y="791773"/>
                  </a:lnTo>
                  <a:lnTo>
                    <a:pt x="196040" y="802631"/>
                  </a:lnTo>
                  <a:lnTo>
                    <a:pt x="199299" y="807520"/>
                  </a:lnTo>
                  <a:lnTo>
                    <a:pt x="201472" y="812952"/>
                  </a:lnTo>
                  <a:lnTo>
                    <a:pt x="202560" y="817837"/>
                  </a:lnTo>
                  <a:lnTo>
                    <a:pt x="203643" y="822726"/>
                  </a:lnTo>
                  <a:lnTo>
                    <a:pt x="203643" y="827615"/>
                  </a:lnTo>
                  <a:lnTo>
                    <a:pt x="184096" y="864540"/>
                  </a:lnTo>
                  <a:lnTo>
                    <a:pt x="177037" y="872142"/>
                  </a:lnTo>
                  <a:lnTo>
                    <a:pt x="178663" y="875401"/>
                  </a:lnTo>
                  <a:lnTo>
                    <a:pt x="196584" y="926449"/>
                  </a:lnTo>
                  <a:lnTo>
                    <a:pt x="202016" y="954688"/>
                  </a:lnTo>
                  <a:lnTo>
                    <a:pt x="201472" y="960120"/>
                  </a:lnTo>
                  <a:lnTo>
                    <a:pt x="178663" y="999219"/>
                  </a:lnTo>
                  <a:lnTo>
                    <a:pt x="166175" y="1008993"/>
                  </a:lnTo>
                  <a:lnTo>
                    <a:pt x="164000" y="1008993"/>
                  </a:lnTo>
                  <a:lnTo>
                    <a:pt x="162373" y="1007366"/>
                  </a:lnTo>
                  <a:lnTo>
                    <a:pt x="160743" y="1005735"/>
                  </a:lnTo>
                  <a:lnTo>
                    <a:pt x="159656" y="1003020"/>
                  </a:lnTo>
                  <a:lnTo>
                    <a:pt x="156941" y="997048"/>
                  </a:lnTo>
                  <a:lnTo>
                    <a:pt x="153684" y="990529"/>
                  </a:lnTo>
                  <a:lnTo>
                    <a:pt x="158028" y="981298"/>
                  </a:lnTo>
                  <a:lnTo>
                    <a:pt x="161829" y="972608"/>
                  </a:lnTo>
                  <a:lnTo>
                    <a:pt x="164544" y="963921"/>
                  </a:lnTo>
                  <a:lnTo>
                    <a:pt x="167259" y="956318"/>
                  </a:lnTo>
                  <a:lnTo>
                    <a:pt x="169433" y="948715"/>
                  </a:lnTo>
                  <a:lnTo>
                    <a:pt x="171603" y="941655"/>
                  </a:lnTo>
                  <a:lnTo>
                    <a:pt x="172691" y="935139"/>
                  </a:lnTo>
                  <a:lnTo>
                    <a:pt x="173778" y="929164"/>
                  </a:lnTo>
                  <a:lnTo>
                    <a:pt x="174862" y="923734"/>
                  </a:lnTo>
                  <a:lnTo>
                    <a:pt x="174862" y="918846"/>
                  </a:lnTo>
                  <a:lnTo>
                    <a:pt x="174862" y="914500"/>
                  </a:lnTo>
                  <a:lnTo>
                    <a:pt x="174862" y="910699"/>
                  </a:lnTo>
                  <a:lnTo>
                    <a:pt x="173778" y="907442"/>
                  </a:lnTo>
                  <a:lnTo>
                    <a:pt x="173235" y="904727"/>
                  </a:lnTo>
                  <a:lnTo>
                    <a:pt x="172147" y="903100"/>
                  </a:lnTo>
                  <a:lnTo>
                    <a:pt x="170516" y="901469"/>
                  </a:lnTo>
                  <a:lnTo>
                    <a:pt x="168890" y="900381"/>
                  </a:lnTo>
                  <a:lnTo>
                    <a:pt x="167259" y="900381"/>
                  </a:lnTo>
                  <a:lnTo>
                    <a:pt x="150425" y="917762"/>
                  </a:lnTo>
                  <a:lnTo>
                    <a:pt x="147711" y="922647"/>
                  </a:lnTo>
                  <a:lnTo>
                    <a:pt x="144992" y="928620"/>
                  </a:lnTo>
                  <a:lnTo>
                    <a:pt x="141735" y="935683"/>
                  </a:lnTo>
                  <a:lnTo>
                    <a:pt x="139020" y="943286"/>
                  </a:lnTo>
                  <a:lnTo>
                    <a:pt x="136305" y="951429"/>
                  </a:lnTo>
                  <a:lnTo>
                    <a:pt x="133592" y="960664"/>
                  </a:lnTo>
                  <a:lnTo>
                    <a:pt x="130873" y="970438"/>
                  </a:lnTo>
                  <a:lnTo>
                    <a:pt x="131417" y="961206"/>
                  </a:lnTo>
                  <a:lnTo>
                    <a:pt x="140651" y="912330"/>
                  </a:lnTo>
                  <a:lnTo>
                    <a:pt x="152596" y="870516"/>
                  </a:lnTo>
                  <a:lnTo>
                    <a:pt x="155314" y="863997"/>
                  </a:lnTo>
                  <a:lnTo>
                    <a:pt x="157485" y="858567"/>
                  </a:lnTo>
                  <a:lnTo>
                    <a:pt x="159656" y="854766"/>
                  </a:lnTo>
                  <a:lnTo>
                    <a:pt x="169433" y="837389"/>
                  </a:lnTo>
                  <a:lnTo>
                    <a:pt x="175949" y="823814"/>
                  </a:lnTo>
                  <a:lnTo>
                    <a:pt x="178663" y="818382"/>
                  </a:lnTo>
                  <a:lnTo>
                    <a:pt x="180294" y="813496"/>
                  </a:lnTo>
                  <a:lnTo>
                    <a:pt x="180838" y="809694"/>
                  </a:lnTo>
                  <a:lnTo>
                    <a:pt x="181378" y="805893"/>
                  </a:lnTo>
                  <a:lnTo>
                    <a:pt x="181378" y="803178"/>
                  </a:lnTo>
                  <a:lnTo>
                    <a:pt x="174318" y="797202"/>
                  </a:lnTo>
                  <a:lnTo>
                    <a:pt x="171603" y="797202"/>
                  </a:lnTo>
                  <a:lnTo>
                    <a:pt x="168890" y="797202"/>
                  </a:lnTo>
                  <a:lnTo>
                    <a:pt x="155857" y="798832"/>
                  </a:lnTo>
                  <a:lnTo>
                    <a:pt x="141191" y="799917"/>
                  </a:lnTo>
                  <a:lnTo>
                    <a:pt x="137936" y="799377"/>
                  </a:lnTo>
                  <a:lnTo>
                    <a:pt x="134675" y="798832"/>
                  </a:lnTo>
                  <a:lnTo>
                    <a:pt x="131417" y="797746"/>
                  </a:lnTo>
                  <a:lnTo>
                    <a:pt x="128158" y="796659"/>
                  </a:lnTo>
                  <a:lnTo>
                    <a:pt x="111869" y="770051"/>
                  </a:lnTo>
                  <a:lnTo>
                    <a:pt x="108068" y="763535"/>
                  </a:lnTo>
                  <a:lnTo>
                    <a:pt x="104265" y="758103"/>
                  </a:lnTo>
                  <a:lnTo>
                    <a:pt x="100464" y="752671"/>
                  </a:lnTo>
                  <a:lnTo>
                    <a:pt x="96120" y="748329"/>
                  </a:lnTo>
                  <a:lnTo>
                    <a:pt x="92318" y="743984"/>
                  </a:lnTo>
                  <a:lnTo>
                    <a:pt x="87976" y="739638"/>
                  </a:lnTo>
                  <a:lnTo>
                    <a:pt x="78741" y="731495"/>
                  </a:lnTo>
                  <a:lnTo>
                    <a:pt x="68425" y="722805"/>
                  </a:lnTo>
                  <a:lnTo>
                    <a:pt x="57019" y="711944"/>
                  </a:lnTo>
                  <a:lnTo>
                    <a:pt x="43984" y="698908"/>
                  </a:lnTo>
                  <a:lnTo>
                    <a:pt x="43444" y="699995"/>
                  </a:lnTo>
                  <a:lnTo>
                    <a:pt x="42900" y="700539"/>
                  </a:lnTo>
                  <a:lnTo>
                    <a:pt x="41269" y="701626"/>
                  </a:lnTo>
                  <a:lnTo>
                    <a:pt x="39642" y="702710"/>
                  </a:lnTo>
                  <a:lnTo>
                    <a:pt x="35297" y="703797"/>
                  </a:lnTo>
                  <a:lnTo>
                    <a:pt x="29325" y="704340"/>
                  </a:lnTo>
                  <a:lnTo>
                    <a:pt x="27694" y="707599"/>
                  </a:lnTo>
                  <a:lnTo>
                    <a:pt x="26063" y="710313"/>
                  </a:lnTo>
                  <a:lnTo>
                    <a:pt x="25523" y="712487"/>
                  </a:lnTo>
                  <a:lnTo>
                    <a:pt x="25523" y="714658"/>
                  </a:lnTo>
                  <a:lnTo>
                    <a:pt x="26063" y="719004"/>
                  </a:lnTo>
                  <a:lnTo>
                    <a:pt x="26063" y="724432"/>
                  </a:lnTo>
                  <a:lnTo>
                    <a:pt x="26611" y="727693"/>
                  </a:lnTo>
                  <a:lnTo>
                    <a:pt x="27151" y="729864"/>
                  </a:lnTo>
                  <a:lnTo>
                    <a:pt x="27694" y="732579"/>
                  </a:lnTo>
                  <a:lnTo>
                    <a:pt x="52675" y="749415"/>
                  </a:lnTo>
                  <a:lnTo>
                    <a:pt x="57563" y="751586"/>
                  </a:lnTo>
                  <a:lnTo>
                    <a:pt x="62992" y="753217"/>
                  </a:lnTo>
                  <a:lnTo>
                    <a:pt x="67337" y="755932"/>
                  </a:lnTo>
                  <a:lnTo>
                    <a:pt x="71682" y="758647"/>
                  </a:lnTo>
                  <a:lnTo>
                    <a:pt x="75484" y="761904"/>
                  </a:lnTo>
                  <a:lnTo>
                    <a:pt x="78199" y="765706"/>
                  </a:lnTo>
                  <a:lnTo>
                    <a:pt x="79286" y="768420"/>
                  </a:lnTo>
                  <a:lnTo>
                    <a:pt x="80372" y="770591"/>
                  </a:lnTo>
                  <a:lnTo>
                    <a:pt x="80912" y="773853"/>
                  </a:lnTo>
                  <a:lnTo>
                    <a:pt x="81457" y="776568"/>
                  </a:lnTo>
                  <a:lnTo>
                    <a:pt x="82000" y="781456"/>
                  </a:lnTo>
                  <a:lnTo>
                    <a:pt x="82000" y="785797"/>
                  </a:lnTo>
                  <a:lnTo>
                    <a:pt x="82000" y="789599"/>
                  </a:lnTo>
                  <a:lnTo>
                    <a:pt x="81457" y="792856"/>
                  </a:lnTo>
                  <a:lnTo>
                    <a:pt x="80912" y="796115"/>
                  </a:lnTo>
                  <a:lnTo>
                    <a:pt x="79826" y="798832"/>
                  </a:lnTo>
                  <a:lnTo>
                    <a:pt x="78741" y="801547"/>
                  </a:lnTo>
                  <a:lnTo>
                    <a:pt x="55388" y="817297"/>
                  </a:lnTo>
                  <a:lnTo>
                    <a:pt x="47786" y="820555"/>
                  </a:lnTo>
                  <a:lnTo>
                    <a:pt x="45071" y="822726"/>
                  </a:lnTo>
                  <a:lnTo>
                    <a:pt x="42900" y="825984"/>
                  </a:lnTo>
                  <a:lnTo>
                    <a:pt x="41813" y="827615"/>
                  </a:lnTo>
                  <a:lnTo>
                    <a:pt x="41269" y="829786"/>
                  </a:lnTo>
                  <a:lnTo>
                    <a:pt x="40730" y="831957"/>
                  </a:lnTo>
                  <a:lnTo>
                    <a:pt x="40730" y="834674"/>
                  </a:lnTo>
                  <a:lnTo>
                    <a:pt x="61365" y="870516"/>
                  </a:lnTo>
                  <a:lnTo>
                    <a:pt x="65166" y="875401"/>
                  </a:lnTo>
                  <a:lnTo>
                    <a:pt x="68425" y="880289"/>
                  </a:lnTo>
                  <a:lnTo>
                    <a:pt x="72227" y="885719"/>
                  </a:lnTo>
                  <a:lnTo>
                    <a:pt x="74940" y="891694"/>
                  </a:lnTo>
                  <a:lnTo>
                    <a:pt x="77655" y="898210"/>
                  </a:lnTo>
                  <a:lnTo>
                    <a:pt x="79826" y="905271"/>
                  </a:lnTo>
                  <a:lnTo>
                    <a:pt x="80912" y="912874"/>
                  </a:lnTo>
                  <a:lnTo>
                    <a:pt x="81457" y="921021"/>
                  </a:lnTo>
                  <a:lnTo>
                    <a:pt x="81457" y="928080"/>
                  </a:lnTo>
                  <a:lnTo>
                    <a:pt x="65706" y="963921"/>
                  </a:lnTo>
                  <a:lnTo>
                    <a:pt x="59190" y="969350"/>
                  </a:lnTo>
                  <a:lnTo>
                    <a:pt x="55933" y="972064"/>
                  </a:lnTo>
                  <a:lnTo>
                    <a:pt x="48333" y="976410"/>
                  </a:lnTo>
                  <a:lnTo>
                    <a:pt x="40730" y="980211"/>
                  </a:lnTo>
                  <a:lnTo>
                    <a:pt x="33126" y="984013"/>
                  </a:lnTo>
                  <a:lnTo>
                    <a:pt x="26063" y="988358"/>
                  </a:lnTo>
                  <a:lnTo>
                    <a:pt x="22265" y="990529"/>
                  </a:lnTo>
                  <a:lnTo>
                    <a:pt x="19007" y="993247"/>
                  </a:lnTo>
                  <a:lnTo>
                    <a:pt x="543" y="1030172"/>
                  </a:lnTo>
                  <a:lnTo>
                    <a:pt x="0" y="1036691"/>
                  </a:lnTo>
                  <a:lnTo>
                    <a:pt x="1087" y="1042663"/>
                  </a:lnTo>
                  <a:lnTo>
                    <a:pt x="18464" y="1074160"/>
                  </a:lnTo>
                  <a:lnTo>
                    <a:pt x="23893" y="1080676"/>
                  </a:lnTo>
                  <a:lnTo>
                    <a:pt x="56476" y="1106744"/>
                  </a:lnTo>
                  <a:lnTo>
                    <a:pt x="81457" y="1114891"/>
                  </a:lnTo>
                  <a:lnTo>
                    <a:pt x="86888" y="1114891"/>
                  </a:lnTo>
                  <a:lnTo>
                    <a:pt x="91230" y="1114347"/>
                  </a:lnTo>
                  <a:lnTo>
                    <a:pt x="93949" y="1113260"/>
                  </a:lnTo>
                  <a:lnTo>
                    <a:pt x="96120" y="1112176"/>
                  </a:lnTo>
                  <a:lnTo>
                    <a:pt x="98293" y="1111632"/>
                  </a:lnTo>
                  <a:lnTo>
                    <a:pt x="99921" y="1111089"/>
                  </a:lnTo>
                  <a:lnTo>
                    <a:pt x="102094" y="1111632"/>
                  </a:lnTo>
                  <a:lnTo>
                    <a:pt x="104809" y="1112176"/>
                  </a:lnTo>
                  <a:lnTo>
                    <a:pt x="109695" y="1118148"/>
                  </a:lnTo>
                  <a:lnTo>
                    <a:pt x="115671" y="1123577"/>
                  </a:lnTo>
                  <a:lnTo>
                    <a:pt x="121644" y="1129010"/>
                  </a:lnTo>
                  <a:lnTo>
                    <a:pt x="127616" y="1134438"/>
                  </a:lnTo>
                  <a:lnTo>
                    <a:pt x="130873" y="1137696"/>
                  </a:lnTo>
                  <a:lnTo>
                    <a:pt x="133592" y="1140955"/>
                  </a:lnTo>
                  <a:lnTo>
                    <a:pt x="135763" y="1144756"/>
                  </a:lnTo>
                  <a:lnTo>
                    <a:pt x="137936" y="1148558"/>
                  </a:lnTo>
                  <a:lnTo>
                    <a:pt x="140107" y="1152903"/>
                  </a:lnTo>
                  <a:lnTo>
                    <a:pt x="141191" y="1158335"/>
                  </a:lnTo>
                  <a:lnTo>
                    <a:pt x="142278" y="1163764"/>
                  </a:lnTo>
                  <a:lnTo>
                    <a:pt x="142278" y="1169736"/>
                  </a:lnTo>
                  <a:lnTo>
                    <a:pt x="142278" y="1176256"/>
                  </a:lnTo>
                  <a:lnTo>
                    <a:pt x="142278" y="1181140"/>
                  </a:lnTo>
                  <a:lnTo>
                    <a:pt x="141735" y="1186030"/>
                  </a:lnTo>
                  <a:lnTo>
                    <a:pt x="127616" y="1204493"/>
                  </a:lnTo>
                  <a:lnTo>
                    <a:pt x="130873" y="1219157"/>
                  </a:lnTo>
                  <a:lnTo>
                    <a:pt x="133592" y="122784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804364" y="3461137"/>
              <a:ext cx="1179283" cy="1977605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808864" y="3462954"/>
              <a:ext cx="1170283" cy="1971288"/>
            </a:xfrm>
            <a:custGeom>
              <a:avLst/>
              <a:gdLst/>
              <a:ahLst/>
              <a:cxnLst/>
              <a:rect l="l" t="t" r="r" b="b"/>
              <a:pathLst>
                <a:path w="1170283" h="1971288">
                  <a:moveTo>
                    <a:pt x="579983" y="1786649"/>
                  </a:moveTo>
                  <a:lnTo>
                    <a:pt x="582696" y="1786649"/>
                  </a:lnTo>
                  <a:lnTo>
                    <a:pt x="578895" y="1786649"/>
                  </a:lnTo>
                  <a:lnTo>
                    <a:pt x="574551" y="1786105"/>
                  </a:lnTo>
                  <a:lnTo>
                    <a:pt x="558803" y="1776871"/>
                  </a:lnTo>
                  <a:lnTo>
                    <a:pt x="556086" y="1774156"/>
                  </a:lnTo>
                  <a:lnTo>
                    <a:pt x="551200" y="1768184"/>
                  </a:lnTo>
                  <a:lnTo>
                    <a:pt x="546312" y="1761124"/>
                  </a:lnTo>
                  <a:lnTo>
                    <a:pt x="542511" y="1754065"/>
                  </a:lnTo>
                  <a:lnTo>
                    <a:pt x="538165" y="1746462"/>
                  </a:lnTo>
                  <a:lnTo>
                    <a:pt x="518617" y="1716052"/>
                  </a:lnTo>
                  <a:lnTo>
                    <a:pt x="515902" y="1713335"/>
                  </a:lnTo>
                  <a:lnTo>
                    <a:pt x="495807" y="1705735"/>
                  </a:lnTo>
                  <a:lnTo>
                    <a:pt x="490923" y="1705735"/>
                  </a:lnTo>
                  <a:lnTo>
                    <a:pt x="488204" y="1705735"/>
                  </a:lnTo>
                  <a:lnTo>
                    <a:pt x="484947" y="1705735"/>
                  </a:lnTo>
                  <a:lnTo>
                    <a:pt x="478430" y="1705735"/>
                  </a:lnTo>
                  <a:lnTo>
                    <a:pt x="474629" y="1705192"/>
                  </a:lnTo>
                  <a:lnTo>
                    <a:pt x="461054" y="1685640"/>
                  </a:lnTo>
                  <a:lnTo>
                    <a:pt x="455621" y="1686727"/>
                  </a:lnTo>
                  <a:lnTo>
                    <a:pt x="450192" y="1687271"/>
                  </a:lnTo>
                  <a:lnTo>
                    <a:pt x="445848" y="1686727"/>
                  </a:lnTo>
                  <a:lnTo>
                    <a:pt x="441502" y="1685640"/>
                  </a:lnTo>
                  <a:lnTo>
                    <a:pt x="423581" y="1645453"/>
                  </a:lnTo>
                  <a:lnTo>
                    <a:pt x="423581" y="1633509"/>
                  </a:lnTo>
                  <a:lnTo>
                    <a:pt x="435530" y="1594948"/>
                  </a:lnTo>
                  <a:lnTo>
                    <a:pt x="440958" y="1584632"/>
                  </a:lnTo>
                  <a:lnTo>
                    <a:pt x="437701" y="1583004"/>
                  </a:lnTo>
                  <a:lnTo>
                    <a:pt x="420322" y="1561281"/>
                  </a:lnTo>
                  <a:lnTo>
                    <a:pt x="420867" y="1558024"/>
                  </a:lnTo>
                  <a:lnTo>
                    <a:pt x="421954" y="1554763"/>
                  </a:lnTo>
                  <a:lnTo>
                    <a:pt x="424125" y="1551504"/>
                  </a:lnTo>
                  <a:lnTo>
                    <a:pt x="426298" y="1547706"/>
                  </a:lnTo>
                  <a:lnTo>
                    <a:pt x="432815" y="1540103"/>
                  </a:lnTo>
                  <a:lnTo>
                    <a:pt x="439875" y="1532500"/>
                  </a:lnTo>
                  <a:lnTo>
                    <a:pt x="446934" y="1523809"/>
                  </a:lnTo>
                  <a:lnTo>
                    <a:pt x="461054" y="1495028"/>
                  </a:lnTo>
                  <a:lnTo>
                    <a:pt x="461054" y="1492313"/>
                  </a:lnTo>
                  <a:lnTo>
                    <a:pt x="461054" y="1488512"/>
                  </a:lnTo>
                  <a:lnTo>
                    <a:pt x="461054" y="1483624"/>
                  </a:lnTo>
                  <a:lnTo>
                    <a:pt x="461054" y="1477651"/>
                  </a:lnTo>
                  <a:lnTo>
                    <a:pt x="461597" y="1472762"/>
                  </a:lnTo>
                  <a:lnTo>
                    <a:pt x="475715" y="1449413"/>
                  </a:lnTo>
                  <a:lnTo>
                    <a:pt x="481145" y="1443980"/>
                  </a:lnTo>
                  <a:lnTo>
                    <a:pt x="485490" y="1438551"/>
                  </a:lnTo>
                  <a:lnTo>
                    <a:pt x="487661" y="1435833"/>
                  </a:lnTo>
                  <a:lnTo>
                    <a:pt x="488748" y="1432578"/>
                  </a:lnTo>
                  <a:lnTo>
                    <a:pt x="489835" y="1429317"/>
                  </a:lnTo>
                  <a:lnTo>
                    <a:pt x="489835" y="1425516"/>
                  </a:lnTo>
                  <a:lnTo>
                    <a:pt x="489835" y="1421714"/>
                  </a:lnTo>
                  <a:lnTo>
                    <a:pt x="488748" y="1418457"/>
                  </a:lnTo>
                  <a:lnTo>
                    <a:pt x="487121" y="1415742"/>
                  </a:lnTo>
                  <a:lnTo>
                    <a:pt x="484402" y="1414115"/>
                  </a:lnTo>
                  <a:lnTo>
                    <a:pt x="478974" y="1410856"/>
                  </a:lnTo>
                  <a:lnTo>
                    <a:pt x="455077" y="1388047"/>
                  </a:lnTo>
                  <a:lnTo>
                    <a:pt x="455621" y="1385872"/>
                  </a:lnTo>
                  <a:lnTo>
                    <a:pt x="456164" y="1383158"/>
                  </a:lnTo>
                  <a:lnTo>
                    <a:pt x="457252" y="1380444"/>
                  </a:lnTo>
                  <a:lnTo>
                    <a:pt x="458879" y="1378273"/>
                  </a:lnTo>
                  <a:lnTo>
                    <a:pt x="460509" y="1375554"/>
                  </a:lnTo>
                  <a:lnTo>
                    <a:pt x="462680" y="1373928"/>
                  </a:lnTo>
                  <a:lnTo>
                    <a:pt x="464855" y="1371753"/>
                  </a:lnTo>
                  <a:lnTo>
                    <a:pt x="467026" y="1370670"/>
                  </a:lnTo>
                  <a:lnTo>
                    <a:pt x="513185" y="1370670"/>
                  </a:lnTo>
                  <a:lnTo>
                    <a:pt x="523502" y="1366325"/>
                  </a:lnTo>
                  <a:lnTo>
                    <a:pt x="534907" y="1361979"/>
                  </a:lnTo>
                  <a:lnTo>
                    <a:pt x="547943" y="1347860"/>
                  </a:lnTo>
                  <a:lnTo>
                    <a:pt x="547943" y="1344602"/>
                  </a:lnTo>
                  <a:lnTo>
                    <a:pt x="547399" y="1339713"/>
                  </a:lnTo>
                  <a:lnTo>
                    <a:pt x="546312" y="1333198"/>
                  </a:lnTo>
                  <a:lnTo>
                    <a:pt x="544141" y="1326137"/>
                  </a:lnTo>
                  <a:lnTo>
                    <a:pt x="540883" y="1318535"/>
                  </a:lnTo>
                  <a:lnTo>
                    <a:pt x="537625" y="1310391"/>
                  </a:lnTo>
                  <a:lnTo>
                    <a:pt x="533279" y="1301702"/>
                  </a:lnTo>
                  <a:lnTo>
                    <a:pt x="528935" y="1292471"/>
                  </a:lnTo>
                  <a:lnTo>
                    <a:pt x="524046" y="1283781"/>
                  </a:lnTo>
                  <a:lnTo>
                    <a:pt x="499066" y="1247939"/>
                  </a:lnTo>
                  <a:lnTo>
                    <a:pt x="488748" y="1240879"/>
                  </a:lnTo>
                  <a:lnTo>
                    <a:pt x="487121" y="1240336"/>
                  </a:lnTo>
                  <a:lnTo>
                    <a:pt x="457252" y="1263685"/>
                  </a:lnTo>
                  <a:lnTo>
                    <a:pt x="453450" y="1268574"/>
                  </a:lnTo>
                  <a:lnTo>
                    <a:pt x="431184" y="1282693"/>
                  </a:lnTo>
                  <a:lnTo>
                    <a:pt x="426298" y="1284868"/>
                  </a:lnTo>
                  <a:lnTo>
                    <a:pt x="411092" y="1301702"/>
                  </a:lnTo>
                  <a:lnTo>
                    <a:pt x="409462" y="1304959"/>
                  </a:lnTo>
                  <a:lnTo>
                    <a:pt x="408378" y="1308761"/>
                  </a:lnTo>
                  <a:lnTo>
                    <a:pt x="406204" y="1316364"/>
                  </a:lnTo>
                  <a:lnTo>
                    <a:pt x="404033" y="1324511"/>
                  </a:lnTo>
                  <a:lnTo>
                    <a:pt x="401315" y="1332654"/>
                  </a:lnTo>
                  <a:lnTo>
                    <a:pt x="398600" y="1340257"/>
                  </a:lnTo>
                  <a:lnTo>
                    <a:pt x="396431" y="1343514"/>
                  </a:lnTo>
                  <a:lnTo>
                    <a:pt x="394260" y="1347317"/>
                  </a:lnTo>
                  <a:lnTo>
                    <a:pt x="370363" y="1361435"/>
                  </a:lnTo>
                  <a:lnTo>
                    <a:pt x="366561" y="1363610"/>
                  </a:lnTo>
                  <a:lnTo>
                    <a:pt x="362760" y="1366869"/>
                  </a:lnTo>
                  <a:lnTo>
                    <a:pt x="359501" y="1370670"/>
                  </a:lnTo>
                  <a:lnTo>
                    <a:pt x="356787" y="1372841"/>
                  </a:lnTo>
                  <a:lnTo>
                    <a:pt x="354616" y="1376099"/>
                  </a:lnTo>
                  <a:lnTo>
                    <a:pt x="352442" y="1379356"/>
                  </a:lnTo>
                  <a:lnTo>
                    <a:pt x="350271" y="1382615"/>
                  </a:lnTo>
                  <a:lnTo>
                    <a:pt x="348097" y="1385872"/>
                  </a:lnTo>
                  <a:lnTo>
                    <a:pt x="344839" y="1388591"/>
                  </a:lnTo>
                  <a:lnTo>
                    <a:pt x="343211" y="1389674"/>
                  </a:lnTo>
                  <a:lnTo>
                    <a:pt x="341038" y="1390218"/>
                  </a:lnTo>
                  <a:lnTo>
                    <a:pt x="338867" y="1390762"/>
                  </a:lnTo>
                  <a:lnTo>
                    <a:pt x="336696" y="1390762"/>
                  </a:lnTo>
                  <a:lnTo>
                    <a:pt x="330176" y="1390218"/>
                  </a:lnTo>
                  <a:lnTo>
                    <a:pt x="325290" y="1389134"/>
                  </a:lnTo>
                  <a:lnTo>
                    <a:pt x="320402" y="1387503"/>
                  </a:lnTo>
                  <a:lnTo>
                    <a:pt x="316600" y="1385332"/>
                  </a:lnTo>
                  <a:lnTo>
                    <a:pt x="313343" y="1382615"/>
                  </a:lnTo>
                  <a:lnTo>
                    <a:pt x="310084" y="1379900"/>
                  </a:lnTo>
                  <a:lnTo>
                    <a:pt x="307369" y="1376643"/>
                  </a:lnTo>
                  <a:lnTo>
                    <a:pt x="304652" y="1373384"/>
                  </a:lnTo>
                  <a:lnTo>
                    <a:pt x="301937" y="1370126"/>
                  </a:lnTo>
                  <a:lnTo>
                    <a:pt x="298680" y="1366869"/>
                  </a:lnTo>
                  <a:lnTo>
                    <a:pt x="295965" y="1364150"/>
                  </a:lnTo>
                  <a:lnTo>
                    <a:pt x="292163" y="1361435"/>
                  </a:lnTo>
                  <a:lnTo>
                    <a:pt x="288362" y="1359265"/>
                  </a:lnTo>
                  <a:lnTo>
                    <a:pt x="284017" y="1357634"/>
                  </a:lnTo>
                  <a:lnTo>
                    <a:pt x="278588" y="1356551"/>
                  </a:lnTo>
                  <a:lnTo>
                    <a:pt x="272612" y="1356007"/>
                  </a:lnTo>
                  <a:lnTo>
                    <a:pt x="269897" y="1356551"/>
                  </a:lnTo>
                  <a:lnTo>
                    <a:pt x="267728" y="1356551"/>
                  </a:lnTo>
                  <a:lnTo>
                    <a:pt x="265553" y="1357634"/>
                  </a:lnTo>
                  <a:lnTo>
                    <a:pt x="263382" y="1358178"/>
                  </a:lnTo>
                  <a:lnTo>
                    <a:pt x="259581" y="1360893"/>
                  </a:lnTo>
                  <a:lnTo>
                    <a:pt x="256322" y="1363610"/>
                  </a:lnTo>
                  <a:lnTo>
                    <a:pt x="252520" y="1365781"/>
                  </a:lnTo>
                  <a:lnTo>
                    <a:pt x="248719" y="1368496"/>
                  </a:lnTo>
                  <a:lnTo>
                    <a:pt x="246004" y="1369040"/>
                  </a:lnTo>
                  <a:lnTo>
                    <a:pt x="243830" y="1370126"/>
                  </a:lnTo>
                  <a:lnTo>
                    <a:pt x="241116" y="1370670"/>
                  </a:lnTo>
                  <a:lnTo>
                    <a:pt x="237858" y="1370670"/>
                  </a:lnTo>
                  <a:lnTo>
                    <a:pt x="232425" y="1370126"/>
                  </a:lnTo>
                  <a:lnTo>
                    <a:pt x="209076" y="1350031"/>
                  </a:lnTo>
                  <a:lnTo>
                    <a:pt x="209076" y="1347317"/>
                  </a:lnTo>
                  <a:lnTo>
                    <a:pt x="209076" y="1343514"/>
                  </a:lnTo>
                  <a:lnTo>
                    <a:pt x="222651" y="1317448"/>
                  </a:lnTo>
                  <a:lnTo>
                    <a:pt x="225910" y="1311476"/>
                  </a:lnTo>
                  <a:lnTo>
                    <a:pt x="226996" y="1308761"/>
                  </a:lnTo>
                  <a:lnTo>
                    <a:pt x="228084" y="1305503"/>
                  </a:lnTo>
                  <a:lnTo>
                    <a:pt x="229167" y="1301702"/>
                  </a:lnTo>
                  <a:lnTo>
                    <a:pt x="229167" y="1298443"/>
                  </a:lnTo>
                  <a:lnTo>
                    <a:pt x="228627" y="1294097"/>
                  </a:lnTo>
                  <a:lnTo>
                    <a:pt x="227541" y="1290840"/>
                  </a:lnTo>
                  <a:lnTo>
                    <a:pt x="225366" y="1288123"/>
                  </a:lnTo>
                  <a:lnTo>
                    <a:pt x="223195" y="1284868"/>
                  </a:lnTo>
                  <a:lnTo>
                    <a:pt x="221024" y="1281606"/>
                  </a:lnTo>
                  <a:lnTo>
                    <a:pt x="219394" y="1278348"/>
                  </a:lnTo>
                  <a:lnTo>
                    <a:pt x="217766" y="1274550"/>
                  </a:lnTo>
                  <a:lnTo>
                    <a:pt x="217766" y="1269118"/>
                  </a:lnTo>
                  <a:lnTo>
                    <a:pt x="218307" y="1266403"/>
                  </a:lnTo>
                  <a:lnTo>
                    <a:pt x="219394" y="1263685"/>
                  </a:lnTo>
                  <a:lnTo>
                    <a:pt x="221564" y="1261515"/>
                  </a:lnTo>
                  <a:lnTo>
                    <a:pt x="223739" y="1259344"/>
                  </a:lnTo>
                  <a:lnTo>
                    <a:pt x="225910" y="1257169"/>
                  </a:lnTo>
                  <a:lnTo>
                    <a:pt x="228627" y="1254998"/>
                  </a:lnTo>
                  <a:lnTo>
                    <a:pt x="230798" y="1252281"/>
                  </a:lnTo>
                  <a:lnTo>
                    <a:pt x="231886" y="1249026"/>
                  </a:lnTo>
                  <a:lnTo>
                    <a:pt x="235143" y="1238162"/>
                  </a:lnTo>
                  <a:lnTo>
                    <a:pt x="238945" y="1226760"/>
                  </a:lnTo>
                  <a:lnTo>
                    <a:pt x="242202" y="1215355"/>
                  </a:lnTo>
                  <a:lnTo>
                    <a:pt x="245461" y="1203951"/>
                  </a:lnTo>
                  <a:lnTo>
                    <a:pt x="248175" y="1192003"/>
                  </a:lnTo>
                  <a:lnTo>
                    <a:pt x="250346" y="1180598"/>
                  </a:lnTo>
                  <a:lnTo>
                    <a:pt x="251977" y="1168653"/>
                  </a:lnTo>
                  <a:lnTo>
                    <a:pt x="252520" y="1156705"/>
                  </a:lnTo>
                  <a:lnTo>
                    <a:pt x="251977" y="1148558"/>
                  </a:lnTo>
                  <a:lnTo>
                    <a:pt x="250889" y="1142041"/>
                  </a:lnTo>
                  <a:lnTo>
                    <a:pt x="250346" y="1138784"/>
                  </a:lnTo>
                  <a:lnTo>
                    <a:pt x="249263" y="1136613"/>
                  </a:lnTo>
                  <a:lnTo>
                    <a:pt x="247632" y="1133898"/>
                  </a:lnTo>
                  <a:lnTo>
                    <a:pt x="246004" y="1132268"/>
                  </a:lnTo>
                  <a:lnTo>
                    <a:pt x="244373" y="1130097"/>
                  </a:lnTo>
                  <a:lnTo>
                    <a:pt x="242202" y="1129010"/>
                  </a:lnTo>
                  <a:lnTo>
                    <a:pt x="239489" y="1127380"/>
                  </a:lnTo>
                  <a:lnTo>
                    <a:pt x="236228" y="1126295"/>
                  </a:lnTo>
                  <a:lnTo>
                    <a:pt x="229167" y="1125209"/>
                  </a:lnTo>
                  <a:lnTo>
                    <a:pt x="220480" y="1124664"/>
                  </a:lnTo>
                  <a:lnTo>
                    <a:pt x="213421" y="1125209"/>
                  </a:lnTo>
                  <a:lnTo>
                    <a:pt x="175949" y="1140959"/>
                  </a:lnTo>
                  <a:lnTo>
                    <a:pt x="152600" y="1165394"/>
                  </a:lnTo>
                  <a:lnTo>
                    <a:pt x="144997" y="1174081"/>
                  </a:lnTo>
                  <a:lnTo>
                    <a:pt x="124905" y="1174081"/>
                  </a:lnTo>
                  <a:lnTo>
                    <a:pt x="121643" y="1157792"/>
                  </a:lnTo>
                  <a:lnTo>
                    <a:pt x="119472" y="1142041"/>
                  </a:lnTo>
                  <a:lnTo>
                    <a:pt x="118385" y="1126835"/>
                  </a:lnTo>
                  <a:lnTo>
                    <a:pt x="117301" y="1111633"/>
                  </a:lnTo>
                  <a:lnTo>
                    <a:pt x="116754" y="1097514"/>
                  </a:lnTo>
                  <a:lnTo>
                    <a:pt x="116214" y="1083935"/>
                  </a:lnTo>
                  <a:lnTo>
                    <a:pt x="116214" y="1070902"/>
                  </a:lnTo>
                  <a:lnTo>
                    <a:pt x="116214" y="1058411"/>
                  </a:lnTo>
                  <a:lnTo>
                    <a:pt x="115670" y="1054612"/>
                  </a:lnTo>
                  <a:lnTo>
                    <a:pt x="115127" y="1051354"/>
                  </a:lnTo>
                  <a:lnTo>
                    <a:pt x="114584" y="1048093"/>
                  </a:lnTo>
                  <a:lnTo>
                    <a:pt x="112956" y="1045378"/>
                  </a:lnTo>
                  <a:lnTo>
                    <a:pt x="111326" y="1043207"/>
                  </a:lnTo>
                  <a:lnTo>
                    <a:pt x="109698" y="1040490"/>
                  </a:lnTo>
                  <a:lnTo>
                    <a:pt x="107525" y="1038862"/>
                  </a:lnTo>
                  <a:lnTo>
                    <a:pt x="105354" y="1036689"/>
                  </a:lnTo>
                  <a:lnTo>
                    <a:pt x="99920" y="1033434"/>
                  </a:lnTo>
                  <a:lnTo>
                    <a:pt x="93948" y="1030717"/>
                  </a:lnTo>
                  <a:lnTo>
                    <a:pt x="87975" y="1028546"/>
                  </a:lnTo>
                  <a:lnTo>
                    <a:pt x="81461" y="1026914"/>
                  </a:lnTo>
                  <a:lnTo>
                    <a:pt x="68424" y="1023656"/>
                  </a:lnTo>
                  <a:lnTo>
                    <a:pt x="57563" y="1019855"/>
                  </a:lnTo>
                  <a:lnTo>
                    <a:pt x="46702" y="1008450"/>
                  </a:lnTo>
                  <a:lnTo>
                    <a:pt x="46702" y="1006279"/>
                  </a:lnTo>
                  <a:lnTo>
                    <a:pt x="46702" y="1002478"/>
                  </a:lnTo>
                  <a:lnTo>
                    <a:pt x="47790" y="998676"/>
                  </a:lnTo>
                  <a:lnTo>
                    <a:pt x="49416" y="995418"/>
                  </a:lnTo>
                  <a:lnTo>
                    <a:pt x="51591" y="992160"/>
                  </a:lnTo>
                  <a:lnTo>
                    <a:pt x="56475" y="986188"/>
                  </a:lnTo>
                  <a:lnTo>
                    <a:pt x="60821" y="980212"/>
                  </a:lnTo>
                  <a:lnTo>
                    <a:pt x="60821" y="936767"/>
                  </a:lnTo>
                  <a:lnTo>
                    <a:pt x="48873" y="935140"/>
                  </a:lnTo>
                  <a:lnTo>
                    <a:pt x="39099" y="933509"/>
                  </a:lnTo>
                  <a:lnTo>
                    <a:pt x="30952" y="932425"/>
                  </a:lnTo>
                  <a:lnTo>
                    <a:pt x="23897" y="930251"/>
                  </a:lnTo>
                  <a:lnTo>
                    <a:pt x="20634" y="929164"/>
                  </a:lnTo>
                  <a:lnTo>
                    <a:pt x="17921" y="927537"/>
                  </a:lnTo>
                  <a:lnTo>
                    <a:pt x="14662" y="925909"/>
                  </a:lnTo>
                  <a:lnTo>
                    <a:pt x="11948" y="923736"/>
                  </a:lnTo>
                  <a:lnTo>
                    <a:pt x="5976" y="918306"/>
                  </a:lnTo>
                  <a:lnTo>
                    <a:pt x="0" y="910703"/>
                  </a:lnTo>
                  <a:lnTo>
                    <a:pt x="8146" y="904187"/>
                  </a:lnTo>
                  <a:lnTo>
                    <a:pt x="17921" y="896584"/>
                  </a:lnTo>
                  <a:lnTo>
                    <a:pt x="22266" y="892782"/>
                  </a:lnTo>
                  <a:lnTo>
                    <a:pt x="25523" y="887894"/>
                  </a:lnTo>
                  <a:lnTo>
                    <a:pt x="27154" y="885179"/>
                  </a:lnTo>
                  <a:lnTo>
                    <a:pt x="28238" y="882464"/>
                  </a:lnTo>
                  <a:lnTo>
                    <a:pt x="28781" y="879203"/>
                  </a:lnTo>
                  <a:lnTo>
                    <a:pt x="28781" y="875945"/>
                  </a:lnTo>
                  <a:lnTo>
                    <a:pt x="21722" y="835218"/>
                  </a:lnTo>
                  <a:lnTo>
                    <a:pt x="19007" y="825441"/>
                  </a:lnTo>
                  <a:lnTo>
                    <a:pt x="16833" y="814580"/>
                  </a:lnTo>
                  <a:lnTo>
                    <a:pt x="15206" y="803718"/>
                  </a:lnTo>
                  <a:lnTo>
                    <a:pt x="14662" y="792318"/>
                  </a:lnTo>
                  <a:lnTo>
                    <a:pt x="14662" y="783084"/>
                  </a:lnTo>
                  <a:lnTo>
                    <a:pt x="23352" y="747785"/>
                  </a:lnTo>
                  <a:lnTo>
                    <a:pt x="26068" y="742357"/>
                  </a:lnTo>
                  <a:lnTo>
                    <a:pt x="62452" y="711945"/>
                  </a:lnTo>
                  <a:lnTo>
                    <a:pt x="79828" y="702167"/>
                  </a:lnTo>
                  <a:lnTo>
                    <a:pt x="84174" y="699453"/>
                  </a:lnTo>
                  <a:lnTo>
                    <a:pt x="87975" y="696737"/>
                  </a:lnTo>
                  <a:lnTo>
                    <a:pt x="91777" y="693480"/>
                  </a:lnTo>
                  <a:lnTo>
                    <a:pt x="95036" y="689678"/>
                  </a:lnTo>
                  <a:lnTo>
                    <a:pt x="98293" y="685877"/>
                  </a:lnTo>
                  <a:lnTo>
                    <a:pt x="101552" y="682076"/>
                  </a:lnTo>
                  <a:lnTo>
                    <a:pt x="110238" y="652750"/>
                  </a:lnTo>
                  <a:lnTo>
                    <a:pt x="110238" y="645150"/>
                  </a:lnTo>
                  <a:lnTo>
                    <a:pt x="110782" y="639718"/>
                  </a:lnTo>
                  <a:lnTo>
                    <a:pt x="136850" y="622341"/>
                  </a:lnTo>
                  <a:lnTo>
                    <a:pt x="145539" y="622341"/>
                  </a:lnTo>
                  <a:lnTo>
                    <a:pt x="149881" y="621797"/>
                  </a:lnTo>
                  <a:lnTo>
                    <a:pt x="184640" y="598444"/>
                  </a:lnTo>
                  <a:lnTo>
                    <a:pt x="188984" y="568579"/>
                  </a:lnTo>
                  <a:lnTo>
                    <a:pt x="188984" y="557717"/>
                  </a:lnTo>
                  <a:lnTo>
                    <a:pt x="188441" y="546856"/>
                  </a:lnTo>
                  <a:lnTo>
                    <a:pt x="188984" y="544141"/>
                  </a:lnTo>
                  <a:lnTo>
                    <a:pt x="198758" y="532737"/>
                  </a:lnTo>
                  <a:lnTo>
                    <a:pt x="202560" y="530020"/>
                  </a:lnTo>
                  <a:lnTo>
                    <a:pt x="205818" y="527305"/>
                  </a:lnTo>
                  <a:lnTo>
                    <a:pt x="206905" y="526221"/>
                  </a:lnTo>
                  <a:lnTo>
                    <a:pt x="207989" y="524590"/>
                  </a:lnTo>
                  <a:lnTo>
                    <a:pt x="208532" y="522419"/>
                  </a:lnTo>
                  <a:lnTo>
                    <a:pt x="209076" y="520788"/>
                  </a:lnTo>
                  <a:lnTo>
                    <a:pt x="197671" y="482776"/>
                  </a:lnTo>
                  <a:lnTo>
                    <a:pt x="179207" y="462138"/>
                  </a:lnTo>
                  <a:lnTo>
                    <a:pt x="171063" y="454535"/>
                  </a:lnTo>
                  <a:lnTo>
                    <a:pt x="162373" y="447478"/>
                  </a:lnTo>
                  <a:lnTo>
                    <a:pt x="153683" y="439876"/>
                  </a:lnTo>
                  <a:lnTo>
                    <a:pt x="145539" y="432812"/>
                  </a:lnTo>
                  <a:lnTo>
                    <a:pt x="137392" y="425212"/>
                  </a:lnTo>
                  <a:lnTo>
                    <a:pt x="130333" y="417066"/>
                  </a:lnTo>
                  <a:lnTo>
                    <a:pt x="127619" y="412721"/>
                  </a:lnTo>
                  <a:lnTo>
                    <a:pt x="124357" y="408375"/>
                  </a:lnTo>
                  <a:lnTo>
                    <a:pt x="122186" y="403490"/>
                  </a:lnTo>
                  <a:lnTo>
                    <a:pt x="120015" y="398601"/>
                  </a:lnTo>
                  <a:lnTo>
                    <a:pt x="118385" y="393173"/>
                  </a:lnTo>
                  <a:lnTo>
                    <a:pt x="117301" y="387740"/>
                  </a:lnTo>
                  <a:lnTo>
                    <a:pt x="116214" y="382312"/>
                  </a:lnTo>
                  <a:lnTo>
                    <a:pt x="116214" y="376335"/>
                  </a:lnTo>
                  <a:lnTo>
                    <a:pt x="116214" y="369819"/>
                  </a:lnTo>
                  <a:lnTo>
                    <a:pt x="117301" y="364931"/>
                  </a:lnTo>
                  <a:lnTo>
                    <a:pt x="117301" y="362760"/>
                  </a:lnTo>
                  <a:lnTo>
                    <a:pt x="117301" y="360045"/>
                  </a:lnTo>
                  <a:lnTo>
                    <a:pt x="116754" y="357872"/>
                  </a:lnTo>
                  <a:lnTo>
                    <a:pt x="116214" y="355701"/>
                  </a:lnTo>
                  <a:lnTo>
                    <a:pt x="122731" y="339951"/>
                  </a:lnTo>
                  <a:lnTo>
                    <a:pt x="129247" y="325288"/>
                  </a:lnTo>
                  <a:lnTo>
                    <a:pt x="131960" y="317689"/>
                  </a:lnTo>
                  <a:lnTo>
                    <a:pt x="134135" y="310085"/>
                  </a:lnTo>
                  <a:lnTo>
                    <a:pt x="135762" y="301395"/>
                  </a:lnTo>
                  <a:lnTo>
                    <a:pt x="136306" y="292165"/>
                  </a:lnTo>
                  <a:lnTo>
                    <a:pt x="135762" y="285649"/>
                  </a:lnTo>
                  <a:lnTo>
                    <a:pt x="125445" y="247632"/>
                  </a:lnTo>
                  <a:lnTo>
                    <a:pt x="112413" y="216136"/>
                  </a:lnTo>
                  <a:lnTo>
                    <a:pt x="106984" y="202017"/>
                  </a:lnTo>
                  <a:lnTo>
                    <a:pt x="104809" y="195498"/>
                  </a:lnTo>
                  <a:lnTo>
                    <a:pt x="103183" y="189526"/>
                  </a:lnTo>
                  <a:lnTo>
                    <a:pt x="102095" y="184096"/>
                  </a:lnTo>
                  <a:lnTo>
                    <a:pt x="101552" y="179750"/>
                  </a:lnTo>
                  <a:lnTo>
                    <a:pt x="101552" y="175949"/>
                  </a:lnTo>
                  <a:lnTo>
                    <a:pt x="135221" y="153684"/>
                  </a:lnTo>
                  <a:lnTo>
                    <a:pt x="142278" y="153684"/>
                  </a:lnTo>
                  <a:lnTo>
                    <a:pt x="155313" y="153684"/>
                  </a:lnTo>
                  <a:lnTo>
                    <a:pt x="165631" y="153684"/>
                  </a:lnTo>
                  <a:lnTo>
                    <a:pt x="174322" y="153684"/>
                  </a:lnTo>
                  <a:lnTo>
                    <a:pt x="183008" y="153684"/>
                  </a:lnTo>
                  <a:lnTo>
                    <a:pt x="187897" y="155315"/>
                  </a:lnTo>
                  <a:lnTo>
                    <a:pt x="197671" y="158028"/>
                  </a:lnTo>
                  <a:lnTo>
                    <a:pt x="203643" y="159116"/>
                  </a:lnTo>
                  <a:lnTo>
                    <a:pt x="210164" y="159656"/>
                  </a:lnTo>
                  <a:lnTo>
                    <a:pt x="213421" y="159116"/>
                  </a:lnTo>
                  <a:lnTo>
                    <a:pt x="216679" y="158572"/>
                  </a:lnTo>
                  <a:lnTo>
                    <a:pt x="219937" y="157485"/>
                  </a:lnTo>
                  <a:lnTo>
                    <a:pt x="223195" y="156401"/>
                  </a:lnTo>
                  <a:lnTo>
                    <a:pt x="227541" y="153684"/>
                  </a:lnTo>
                  <a:lnTo>
                    <a:pt x="230798" y="150425"/>
                  </a:lnTo>
                  <a:lnTo>
                    <a:pt x="234057" y="146624"/>
                  </a:lnTo>
                  <a:lnTo>
                    <a:pt x="236770" y="141735"/>
                  </a:lnTo>
                  <a:lnTo>
                    <a:pt x="242202" y="131962"/>
                  </a:lnTo>
                  <a:lnTo>
                    <a:pt x="248175" y="121644"/>
                  </a:lnTo>
                  <a:lnTo>
                    <a:pt x="250889" y="116758"/>
                  </a:lnTo>
                  <a:lnTo>
                    <a:pt x="254691" y="111870"/>
                  </a:lnTo>
                  <a:lnTo>
                    <a:pt x="281846" y="96120"/>
                  </a:lnTo>
                  <a:lnTo>
                    <a:pt x="285647" y="95576"/>
                  </a:lnTo>
                  <a:lnTo>
                    <a:pt x="289989" y="95576"/>
                  </a:lnTo>
                  <a:lnTo>
                    <a:pt x="297053" y="96120"/>
                  </a:lnTo>
                  <a:lnTo>
                    <a:pt x="301937" y="96663"/>
                  </a:lnTo>
                  <a:lnTo>
                    <a:pt x="304652" y="97751"/>
                  </a:lnTo>
                  <a:lnTo>
                    <a:pt x="306827" y="98837"/>
                  </a:lnTo>
                  <a:lnTo>
                    <a:pt x="308453" y="99378"/>
                  </a:lnTo>
                  <a:lnTo>
                    <a:pt x="310628" y="99378"/>
                  </a:lnTo>
                  <a:lnTo>
                    <a:pt x="313886" y="98295"/>
                  </a:lnTo>
                  <a:lnTo>
                    <a:pt x="318775" y="95576"/>
                  </a:lnTo>
                  <a:lnTo>
                    <a:pt x="321488" y="94493"/>
                  </a:lnTo>
                  <a:lnTo>
                    <a:pt x="323117" y="92319"/>
                  </a:lnTo>
                  <a:lnTo>
                    <a:pt x="324204" y="89604"/>
                  </a:lnTo>
                  <a:lnTo>
                    <a:pt x="325290" y="86889"/>
                  </a:lnTo>
                  <a:lnTo>
                    <a:pt x="325830" y="79286"/>
                  </a:lnTo>
                  <a:lnTo>
                    <a:pt x="325290" y="71683"/>
                  </a:lnTo>
                  <a:lnTo>
                    <a:pt x="324204" y="62993"/>
                  </a:lnTo>
                  <a:lnTo>
                    <a:pt x="323659" y="54850"/>
                  </a:lnTo>
                  <a:lnTo>
                    <a:pt x="323117" y="50505"/>
                  </a:lnTo>
                  <a:lnTo>
                    <a:pt x="323659" y="47246"/>
                  </a:lnTo>
                  <a:lnTo>
                    <a:pt x="324204" y="43444"/>
                  </a:lnTo>
                  <a:lnTo>
                    <a:pt x="324747" y="40731"/>
                  </a:lnTo>
                  <a:lnTo>
                    <a:pt x="335065" y="30953"/>
                  </a:lnTo>
                  <a:lnTo>
                    <a:pt x="348097" y="17378"/>
                  </a:lnTo>
                  <a:lnTo>
                    <a:pt x="371450" y="0"/>
                  </a:lnTo>
                  <a:lnTo>
                    <a:pt x="379052" y="544"/>
                  </a:lnTo>
                  <a:lnTo>
                    <a:pt x="423037" y="16294"/>
                  </a:lnTo>
                  <a:lnTo>
                    <a:pt x="455077" y="41271"/>
                  </a:lnTo>
                  <a:lnTo>
                    <a:pt x="471914" y="64624"/>
                  </a:lnTo>
                  <a:lnTo>
                    <a:pt x="474085" y="68425"/>
                  </a:lnTo>
                  <a:lnTo>
                    <a:pt x="475715" y="72771"/>
                  </a:lnTo>
                  <a:lnTo>
                    <a:pt x="476800" y="77115"/>
                  </a:lnTo>
                  <a:lnTo>
                    <a:pt x="477886" y="81457"/>
                  </a:lnTo>
                  <a:lnTo>
                    <a:pt x="478430" y="85802"/>
                  </a:lnTo>
                  <a:lnTo>
                    <a:pt x="478430" y="89604"/>
                  </a:lnTo>
                  <a:lnTo>
                    <a:pt x="477886" y="93949"/>
                  </a:lnTo>
                  <a:lnTo>
                    <a:pt x="476800" y="97751"/>
                  </a:lnTo>
                  <a:lnTo>
                    <a:pt x="474629" y="101008"/>
                  </a:lnTo>
                  <a:lnTo>
                    <a:pt x="472458" y="104809"/>
                  </a:lnTo>
                  <a:lnTo>
                    <a:pt x="470827" y="108069"/>
                  </a:lnTo>
                  <a:lnTo>
                    <a:pt x="468656" y="112413"/>
                  </a:lnTo>
                  <a:lnTo>
                    <a:pt x="467570" y="116758"/>
                  </a:lnTo>
                  <a:lnTo>
                    <a:pt x="467026" y="121644"/>
                  </a:lnTo>
                  <a:lnTo>
                    <a:pt x="467570" y="129791"/>
                  </a:lnTo>
                  <a:lnTo>
                    <a:pt x="468656" y="136850"/>
                  </a:lnTo>
                  <a:lnTo>
                    <a:pt x="469741" y="140109"/>
                  </a:lnTo>
                  <a:lnTo>
                    <a:pt x="470827" y="142822"/>
                  </a:lnTo>
                  <a:lnTo>
                    <a:pt x="471914" y="145537"/>
                  </a:lnTo>
                  <a:lnTo>
                    <a:pt x="482776" y="154226"/>
                  </a:lnTo>
                  <a:lnTo>
                    <a:pt x="485490" y="155315"/>
                  </a:lnTo>
                  <a:lnTo>
                    <a:pt x="488748" y="155859"/>
                  </a:lnTo>
                  <a:lnTo>
                    <a:pt x="492006" y="156401"/>
                  </a:lnTo>
                  <a:lnTo>
                    <a:pt x="495807" y="156401"/>
                  </a:lnTo>
                  <a:lnTo>
                    <a:pt x="500153" y="156401"/>
                  </a:lnTo>
                  <a:lnTo>
                    <a:pt x="503410" y="155315"/>
                  </a:lnTo>
                  <a:lnTo>
                    <a:pt x="506125" y="154226"/>
                  </a:lnTo>
                  <a:lnTo>
                    <a:pt x="508843" y="153140"/>
                  </a:lnTo>
                  <a:lnTo>
                    <a:pt x="512645" y="149882"/>
                  </a:lnTo>
                  <a:lnTo>
                    <a:pt x="515359" y="146081"/>
                  </a:lnTo>
                  <a:lnTo>
                    <a:pt x="518073" y="142282"/>
                  </a:lnTo>
                  <a:lnTo>
                    <a:pt x="521331" y="139020"/>
                  </a:lnTo>
                  <a:lnTo>
                    <a:pt x="522963" y="137938"/>
                  </a:lnTo>
                  <a:lnTo>
                    <a:pt x="525134" y="136850"/>
                  </a:lnTo>
                  <a:lnTo>
                    <a:pt x="527847" y="136306"/>
                  </a:lnTo>
                  <a:lnTo>
                    <a:pt x="530566" y="136306"/>
                  </a:lnTo>
                  <a:lnTo>
                    <a:pt x="535450" y="136306"/>
                  </a:lnTo>
                  <a:lnTo>
                    <a:pt x="539796" y="136850"/>
                  </a:lnTo>
                  <a:lnTo>
                    <a:pt x="543053" y="137938"/>
                  </a:lnTo>
                  <a:lnTo>
                    <a:pt x="546312" y="139020"/>
                  </a:lnTo>
                  <a:lnTo>
                    <a:pt x="549025" y="140109"/>
                  </a:lnTo>
                  <a:lnTo>
                    <a:pt x="552288" y="141195"/>
                  </a:lnTo>
                  <a:lnTo>
                    <a:pt x="555546" y="141735"/>
                  </a:lnTo>
                  <a:lnTo>
                    <a:pt x="559887" y="141735"/>
                  </a:lnTo>
                  <a:lnTo>
                    <a:pt x="568578" y="141735"/>
                  </a:lnTo>
                  <a:lnTo>
                    <a:pt x="575093" y="141735"/>
                  </a:lnTo>
                  <a:lnTo>
                    <a:pt x="579983" y="141735"/>
                  </a:lnTo>
                  <a:lnTo>
                    <a:pt x="585955" y="141735"/>
                  </a:lnTo>
                  <a:lnTo>
                    <a:pt x="588669" y="142282"/>
                  </a:lnTo>
                  <a:lnTo>
                    <a:pt x="605507" y="165088"/>
                  </a:lnTo>
                  <a:lnTo>
                    <a:pt x="609304" y="171061"/>
                  </a:lnTo>
                  <a:lnTo>
                    <a:pt x="611479" y="173778"/>
                  </a:lnTo>
                  <a:lnTo>
                    <a:pt x="614194" y="175949"/>
                  </a:lnTo>
                  <a:lnTo>
                    <a:pt x="616907" y="178124"/>
                  </a:lnTo>
                  <a:lnTo>
                    <a:pt x="620709" y="179750"/>
                  </a:lnTo>
                  <a:lnTo>
                    <a:pt x="613654" y="185726"/>
                  </a:lnTo>
                  <a:lnTo>
                    <a:pt x="607677" y="192243"/>
                  </a:lnTo>
                  <a:lnTo>
                    <a:pt x="599530" y="212335"/>
                  </a:lnTo>
                  <a:lnTo>
                    <a:pt x="600074" y="215592"/>
                  </a:lnTo>
                  <a:lnTo>
                    <a:pt x="600617" y="219937"/>
                  </a:lnTo>
                  <a:lnTo>
                    <a:pt x="601705" y="223739"/>
                  </a:lnTo>
                  <a:lnTo>
                    <a:pt x="603876" y="228085"/>
                  </a:lnTo>
                  <a:lnTo>
                    <a:pt x="606051" y="232426"/>
                  </a:lnTo>
                  <a:lnTo>
                    <a:pt x="608764" y="237314"/>
                  </a:lnTo>
                  <a:lnTo>
                    <a:pt x="603876" y="236772"/>
                  </a:lnTo>
                  <a:lnTo>
                    <a:pt x="599530" y="236772"/>
                  </a:lnTo>
                  <a:lnTo>
                    <a:pt x="594645" y="237314"/>
                  </a:lnTo>
                  <a:lnTo>
                    <a:pt x="556630" y="251434"/>
                  </a:lnTo>
                  <a:lnTo>
                    <a:pt x="531649" y="271529"/>
                  </a:lnTo>
                  <a:lnTo>
                    <a:pt x="527303" y="275871"/>
                  </a:lnTo>
                  <a:lnTo>
                    <a:pt x="511557" y="300308"/>
                  </a:lnTo>
                  <a:lnTo>
                    <a:pt x="508843" y="305196"/>
                  </a:lnTo>
                  <a:lnTo>
                    <a:pt x="506125" y="308998"/>
                  </a:lnTo>
                  <a:lnTo>
                    <a:pt x="503410" y="313343"/>
                  </a:lnTo>
                  <a:lnTo>
                    <a:pt x="500696" y="316600"/>
                  </a:lnTo>
                  <a:lnTo>
                    <a:pt x="475715" y="336152"/>
                  </a:lnTo>
                  <a:lnTo>
                    <a:pt x="469741" y="340494"/>
                  </a:lnTo>
                  <a:lnTo>
                    <a:pt x="463768" y="344295"/>
                  </a:lnTo>
                  <a:lnTo>
                    <a:pt x="458339" y="348641"/>
                  </a:lnTo>
                  <a:lnTo>
                    <a:pt x="456164" y="351355"/>
                  </a:lnTo>
                  <a:lnTo>
                    <a:pt x="453450" y="354073"/>
                  </a:lnTo>
                  <a:lnTo>
                    <a:pt x="451280" y="357332"/>
                  </a:lnTo>
                  <a:lnTo>
                    <a:pt x="449105" y="360589"/>
                  </a:lnTo>
                  <a:lnTo>
                    <a:pt x="447478" y="364391"/>
                  </a:lnTo>
                  <a:lnTo>
                    <a:pt x="440958" y="395344"/>
                  </a:lnTo>
                  <a:lnTo>
                    <a:pt x="440958" y="401859"/>
                  </a:lnTo>
                  <a:lnTo>
                    <a:pt x="440958" y="422495"/>
                  </a:lnTo>
                  <a:lnTo>
                    <a:pt x="443677" y="462138"/>
                  </a:lnTo>
                  <a:lnTo>
                    <a:pt x="449105" y="518075"/>
                  </a:lnTo>
                  <a:lnTo>
                    <a:pt x="452907" y="553373"/>
                  </a:lnTo>
                  <a:lnTo>
                    <a:pt x="453993" y="570749"/>
                  </a:lnTo>
                  <a:lnTo>
                    <a:pt x="455077" y="587043"/>
                  </a:lnTo>
                  <a:lnTo>
                    <a:pt x="455077" y="603332"/>
                  </a:lnTo>
                  <a:lnTo>
                    <a:pt x="454537" y="618539"/>
                  </a:lnTo>
                  <a:lnTo>
                    <a:pt x="453450" y="626686"/>
                  </a:lnTo>
                  <a:lnTo>
                    <a:pt x="452907" y="633745"/>
                  </a:lnTo>
                  <a:lnTo>
                    <a:pt x="451280" y="641349"/>
                  </a:lnTo>
                  <a:lnTo>
                    <a:pt x="450192" y="648951"/>
                  </a:lnTo>
                  <a:lnTo>
                    <a:pt x="448021" y="656008"/>
                  </a:lnTo>
                  <a:lnTo>
                    <a:pt x="445848" y="663071"/>
                  </a:lnTo>
                  <a:lnTo>
                    <a:pt x="443677" y="670127"/>
                  </a:lnTo>
                  <a:lnTo>
                    <a:pt x="440958" y="676646"/>
                  </a:lnTo>
                  <a:lnTo>
                    <a:pt x="439875" y="679361"/>
                  </a:lnTo>
                  <a:lnTo>
                    <a:pt x="439875" y="683162"/>
                  </a:lnTo>
                  <a:lnTo>
                    <a:pt x="440418" y="688595"/>
                  </a:lnTo>
                  <a:lnTo>
                    <a:pt x="440958" y="695111"/>
                  </a:lnTo>
                  <a:lnTo>
                    <a:pt x="443133" y="713031"/>
                  </a:lnTo>
                  <a:lnTo>
                    <a:pt x="446390" y="735838"/>
                  </a:lnTo>
                  <a:lnTo>
                    <a:pt x="447478" y="749413"/>
                  </a:lnTo>
                  <a:lnTo>
                    <a:pt x="449105" y="764079"/>
                  </a:lnTo>
                  <a:lnTo>
                    <a:pt x="450192" y="779282"/>
                  </a:lnTo>
                  <a:lnTo>
                    <a:pt x="451280" y="796119"/>
                  </a:lnTo>
                  <a:lnTo>
                    <a:pt x="451280" y="814040"/>
                  </a:lnTo>
                  <a:lnTo>
                    <a:pt x="451280" y="833044"/>
                  </a:lnTo>
                  <a:lnTo>
                    <a:pt x="450736" y="852595"/>
                  </a:lnTo>
                  <a:lnTo>
                    <a:pt x="449649" y="873231"/>
                  </a:lnTo>
                  <a:lnTo>
                    <a:pt x="448561" y="882464"/>
                  </a:lnTo>
                  <a:lnTo>
                    <a:pt x="447478" y="891696"/>
                  </a:lnTo>
                  <a:lnTo>
                    <a:pt x="440418" y="930251"/>
                  </a:lnTo>
                  <a:lnTo>
                    <a:pt x="425756" y="987814"/>
                  </a:lnTo>
                  <a:lnTo>
                    <a:pt x="417065" y="1023656"/>
                  </a:lnTo>
                  <a:lnTo>
                    <a:pt x="413807" y="1039950"/>
                  </a:lnTo>
                  <a:lnTo>
                    <a:pt x="411633" y="1054612"/>
                  </a:lnTo>
                  <a:lnTo>
                    <a:pt x="411092" y="1061129"/>
                  </a:lnTo>
                  <a:lnTo>
                    <a:pt x="411092" y="1067101"/>
                  </a:lnTo>
                  <a:lnTo>
                    <a:pt x="411092" y="1073077"/>
                  </a:lnTo>
                  <a:lnTo>
                    <a:pt x="412179" y="1077963"/>
                  </a:lnTo>
                  <a:lnTo>
                    <a:pt x="413263" y="1082851"/>
                  </a:lnTo>
                  <a:lnTo>
                    <a:pt x="415434" y="1086652"/>
                  </a:lnTo>
                  <a:lnTo>
                    <a:pt x="434442" y="1096426"/>
                  </a:lnTo>
                  <a:lnTo>
                    <a:pt x="440958" y="1095883"/>
                  </a:lnTo>
                  <a:lnTo>
                    <a:pt x="452362" y="1085565"/>
                  </a:lnTo>
                  <a:lnTo>
                    <a:pt x="462680" y="1076332"/>
                  </a:lnTo>
                  <a:lnTo>
                    <a:pt x="497438" y="1052439"/>
                  </a:lnTo>
                  <a:lnTo>
                    <a:pt x="520788" y="1044835"/>
                  </a:lnTo>
                  <a:lnTo>
                    <a:pt x="525134" y="1045378"/>
                  </a:lnTo>
                  <a:lnTo>
                    <a:pt x="528935" y="1046466"/>
                  </a:lnTo>
                  <a:lnTo>
                    <a:pt x="532737" y="1048093"/>
                  </a:lnTo>
                  <a:lnTo>
                    <a:pt x="535450" y="1050811"/>
                  </a:lnTo>
                  <a:lnTo>
                    <a:pt x="538165" y="1053525"/>
                  </a:lnTo>
                  <a:lnTo>
                    <a:pt x="540883" y="1056783"/>
                  </a:lnTo>
                  <a:lnTo>
                    <a:pt x="543053" y="1060584"/>
                  </a:lnTo>
                  <a:lnTo>
                    <a:pt x="545224" y="1064930"/>
                  </a:lnTo>
                  <a:lnTo>
                    <a:pt x="546856" y="1069816"/>
                  </a:lnTo>
                  <a:lnTo>
                    <a:pt x="548487" y="1074161"/>
                  </a:lnTo>
                  <a:lnTo>
                    <a:pt x="551200" y="1084477"/>
                  </a:lnTo>
                  <a:lnTo>
                    <a:pt x="553915" y="1095339"/>
                  </a:lnTo>
                  <a:lnTo>
                    <a:pt x="557172" y="1105657"/>
                  </a:lnTo>
                  <a:lnTo>
                    <a:pt x="571292" y="1130637"/>
                  </a:lnTo>
                  <a:lnTo>
                    <a:pt x="574011" y="1127922"/>
                  </a:lnTo>
                  <a:lnTo>
                    <a:pt x="576181" y="1124121"/>
                  </a:lnTo>
                  <a:lnTo>
                    <a:pt x="577264" y="1120319"/>
                  </a:lnTo>
                  <a:lnTo>
                    <a:pt x="577808" y="1115977"/>
                  </a:lnTo>
                  <a:lnTo>
                    <a:pt x="577808" y="1111633"/>
                  </a:lnTo>
                  <a:lnTo>
                    <a:pt x="577808" y="1106744"/>
                  </a:lnTo>
                  <a:lnTo>
                    <a:pt x="577264" y="1101856"/>
                  </a:lnTo>
                  <a:lnTo>
                    <a:pt x="576181" y="1096970"/>
                  </a:lnTo>
                  <a:lnTo>
                    <a:pt x="574551" y="1087196"/>
                  </a:lnTo>
                  <a:lnTo>
                    <a:pt x="574011" y="1077418"/>
                  </a:lnTo>
                  <a:lnTo>
                    <a:pt x="574011" y="1073077"/>
                  </a:lnTo>
                  <a:lnTo>
                    <a:pt x="574011" y="1068731"/>
                  </a:lnTo>
                  <a:lnTo>
                    <a:pt x="575093" y="1064930"/>
                  </a:lnTo>
                  <a:lnTo>
                    <a:pt x="577264" y="1061129"/>
                  </a:lnTo>
                  <a:lnTo>
                    <a:pt x="577264" y="1057327"/>
                  </a:lnTo>
                  <a:lnTo>
                    <a:pt x="577808" y="1054612"/>
                  </a:lnTo>
                  <a:lnTo>
                    <a:pt x="578352" y="1052982"/>
                  </a:lnTo>
                  <a:lnTo>
                    <a:pt x="578895" y="1052439"/>
                  </a:lnTo>
                  <a:lnTo>
                    <a:pt x="579983" y="1052439"/>
                  </a:lnTo>
                  <a:lnTo>
                    <a:pt x="581066" y="1053525"/>
                  </a:lnTo>
                  <a:lnTo>
                    <a:pt x="582154" y="1055156"/>
                  </a:lnTo>
                  <a:lnTo>
                    <a:pt x="583240" y="1057871"/>
                  </a:lnTo>
                  <a:lnTo>
                    <a:pt x="589212" y="1071446"/>
                  </a:lnTo>
                  <a:lnTo>
                    <a:pt x="608221" y="1104573"/>
                  </a:lnTo>
                  <a:lnTo>
                    <a:pt x="625054" y="1113804"/>
                  </a:lnTo>
                  <a:lnTo>
                    <a:pt x="628856" y="1113804"/>
                  </a:lnTo>
                  <a:lnTo>
                    <a:pt x="633201" y="1112176"/>
                  </a:lnTo>
                  <a:lnTo>
                    <a:pt x="637003" y="1110001"/>
                  </a:lnTo>
                  <a:lnTo>
                    <a:pt x="641348" y="1107288"/>
                  </a:lnTo>
                  <a:lnTo>
                    <a:pt x="645693" y="1102399"/>
                  </a:lnTo>
                  <a:lnTo>
                    <a:pt x="650578" y="1096970"/>
                  </a:lnTo>
                  <a:lnTo>
                    <a:pt x="655468" y="1089911"/>
                  </a:lnTo>
                  <a:lnTo>
                    <a:pt x="658181" y="1088279"/>
                  </a:lnTo>
                  <a:lnTo>
                    <a:pt x="660352" y="1086652"/>
                  </a:lnTo>
                  <a:lnTo>
                    <a:pt x="662527" y="1085022"/>
                  </a:lnTo>
                  <a:lnTo>
                    <a:pt x="664153" y="1083395"/>
                  </a:lnTo>
                  <a:lnTo>
                    <a:pt x="665241" y="1081220"/>
                  </a:lnTo>
                  <a:lnTo>
                    <a:pt x="666328" y="1079049"/>
                  </a:lnTo>
                  <a:lnTo>
                    <a:pt x="666868" y="1077418"/>
                  </a:lnTo>
                  <a:lnTo>
                    <a:pt x="667416" y="1075248"/>
                  </a:lnTo>
                  <a:lnTo>
                    <a:pt x="667416" y="1070359"/>
                  </a:lnTo>
                  <a:lnTo>
                    <a:pt x="666868" y="1065474"/>
                  </a:lnTo>
                  <a:lnTo>
                    <a:pt x="665241" y="1060042"/>
                  </a:lnTo>
                  <a:lnTo>
                    <a:pt x="663070" y="1054070"/>
                  </a:lnTo>
                  <a:lnTo>
                    <a:pt x="657638" y="1040490"/>
                  </a:lnTo>
                  <a:lnTo>
                    <a:pt x="652749" y="1024200"/>
                  </a:lnTo>
                  <a:lnTo>
                    <a:pt x="650034" y="1014966"/>
                  </a:lnTo>
                  <a:lnTo>
                    <a:pt x="648407" y="1005191"/>
                  </a:lnTo>
                  <a:lnTo>
                    <a:pt x="647321" y="994875"/>
                  </a:lnTo>
                  <a:lnTo>
                    <a:pt x="646776" y="982926"/>
                  </a:lnTo>
                  <a:lnTo>
                    <a:pt x="653837" y="975323"/>
                  </a:lnTo>
                  <a:lnTo>
                    <a:pt x="686964" y="949260"/>
                  </a:lnTo>
                  <a:lnTo>
                    <a:pt x="704884" y="941656"/>
                  </a:lnTo>
                  <a:lnTo>
                    <a:pt x="710313" y="940028"/>
                  </a:lnTo>
                  <a:lnTo>
                    <a:pt x="715745" y="938942"/>
                  </a:lnTo>
                  <a:lnTo>
                    <a:pt x="721177" y="938398"/>
                  </a:lnTo>
                  <a:lnTo>
                    <a:pt x="726063" y="938398"/>
                  </a:lnTo>
                  <a:lnTo>
                    <a:pt x="730951" y="938942"/>
                  </a:lnTo>
                  <a:lnTo>
                    <a:pt x="735837" y="939485"/>
                  </a:lnTo>
                  <a:lnTo>
                    <a:pt x="772765" y="954148"/>
                  </a:lnTo>
                  <a:lnTo>
                    <a:pt x="779281" y="957402"/>
                  </a:lnTo>
                  <a:lnTo>
                    <a:pt x="785801" y="960120"/>
                  </a:lnTo>
                  <a:lnTo>
                    <a:pt x="789059" y="961204"/>
                  </a:lnTo>
                  <a:lnTo>
                    <a:pt x="791774" y="962291"/>
                  </a:lnTo>
                  <a:lnTo>
                    <a:pt x="794487" y="962835"/>
                  </a:lnTo>
                  <a:lnTo>
                    <a:pt x="797746" y="962835"/>
                  </a:lnTo>
                  <a:lnTo>
                    <a:pt x="810781" y="961204"/>
                  </a:lnTo>
                  <a:lnTo>
                    <a:pt x="822726" y="960120"/>
                  </a:lnTo>
                  <a:lnTo>
                    <a:pt x="833044" y="959576"/>
                  </a:lnTo>
                  <a:lnTo>
                    <a:pt x="842277" y="959033"/>
                  </a:lnTo>
                  <a:lnTo>
                    <a:pt x="849338" y="959576"/>
                  </a:lnTo>
                  <a:lnTo>
                    <a:pt x="870516" y="967723"/>
                  </a:lnTo>
                  <a:lnTo>
                    <a:pt x="870516" y="969894"/>
                  </a:lnTo>
                  <a:lnTo>
                    <a:pt x="870516" y="972068"/>
                  </a:lnTo>
                  <a:lnTo>
                    <a:pt x="869429" y="974783"/>
                  </a:lnTo>
                  <a:lnTo>
                    <a:pt x="868341" y="977497"/>
                  </a:lnTo>
                  <a:lnTo>
                    <a:pt x="866170" y="980212"/>
                  </a:lnTo>
                  <a:lnTo>
                    <a:pt x="857483" y="992160"/>
                  </a:lnTo>
                  <a:lnTo>
                    <a:pt x="849880" y="1003020"/>
                  </a:lnTo>
                  <a:lnTo>
                    <a:pt x="848794" y="1005191"/>
                  </a:lnTo>
                  <a:lnTo>
                    <a:pt x="848249" y="1007366"/>
                  </a:lnTo>
                  <a:lnTo>
                    <a:pt x="848249" y="1009537"/>
                  </a:lnTo>
                  <a:lnTo>
                    <a:pt x="861286" y="1014966"/>
                  </a:lnTo>
                  <a:lnTo>
                    <a:pt x="869429" y="1016597"/>
                  </a:lnTo>
                  <a:lnTo>
                    <a:pt x="909072" y="1035605"/>
                  </a:lnTo>
                  <a:lnTo>
                    <a:pt x="919389" y="1045378"/>
                  </a:lnTo>
                  <a:lnTo>
                    <a:pt x="924278" y="1050268"/>
                  </a:lnTo>
                  <a:lnTo>
                    <a:pt x="944912" y="1080133"/>
                  </a:lnTo>
                  <a:lnTo>
                    <a:pt x="948715" y="1086652"/>
                  </a:lnTo>
                  <a:lnTo>
                    <a:pt x="967179" y="1129010"/>
                  </a:lnTo>
                  <a:lnTo>
                    <a:pt x="983469" y="1172999"/>
                  </a:lnTo>
                  <a:lnTo>
                    <a:pt x="988901" y="1186574"/>
                  </a:lnTo>
                  <a:lnTo>
                    <a:pt x="1012794" y="1232190"/>
                  </a:lnTo>
                  <a:lnTo>
                    <a:pt x="1055156" y="1290296"/>
                  </a:lnTo>
                  <a:lnTo>
                    <a:pt x="1078505" y="1317991"/>
                  </a:lnTo>
                  <a:lnTo>
                    <a:pt x="1089910" y="1331567"/>
                  </a:lnTo>
                  <a:lnTo>
                    <a:pt x="1101314" y="1345689"/>
                  </a:lnTo>
                  <a:lnTo>
                    <a:pt x="1112176" y="1360352"/>
                  </a:lnTo>
                  <a:lnTo>
                    <a:pt x="1123036" y="1375012"/>
                  </a:lnTo>
                  <a:lnTo>
                    <a:pt x="1133354" y="1390218"/>
                  </a:lnTo>
                  <a:lnTo>
                    <a:pt x="1143128" y="1405968"/>
                  </a:lnTo>
                  <a:lnTo>
                    <a:pt x="1147474" y="1414115"/>
                  </a:lnTo>
                  <a:lnTo>
                    <a:pt x="1151819" y="1422258"/>
                  </a:lnTo>
                  <a:lnTo>
                    <a:pt x="1156164" y="1430948"/>
                  </a:lnTo>
                  <a:lnTo>
                    <a:pt x="1159966" y="1440179"/>
                  </a:lnTo>
                  <a:lnTo>
                    <a:pt x="1164308" y="1450499"/>
                  </a:lnTo>
                  <a:lnTo>
                    <a:pt x="1167021" y="1460273"/>
                  </a:lnTo>
                  <a:lnTo>
                    <a:pt x="1169196" y="1470048"/>
                  </a:lnTo>
                  <a:lnTo>
                    <a:pt x="1169740" y="1479278"/>
                  </a:lnTo>
                  <a:lnTo>
                    <a:pt x="1170283" y="1488512"/>
                  </a:lnTo>
                  <a:lnTo>
                    <a:pt x="1169740" y="1497743"/>
                  </a:lnTo>
                  <a:lnTo>
                    <a:pt x="1168652" y="1506977"/>
                  </a:lnTo>
                  <a:lnTo>
                    <a:pt x="1167565" y="1516750"/>
                  </a:lnTo>
                  <a:lnTo>
                    <a:pt x="1166481" y="1527068"/>
                  </a:lnTo>
                  <a:lnTo>
                    <a:pt x="1165394" y="1537928"/>
                  </a:lnTo>
                  <a:lnTo>
                    <a:pt x="1164308" y="1549333"/>
                  </a:lnTo>
                  <a:lnTo>
                    <a:pt x="1163768" y="1561281"/>
                  </a:lnTo>
                  <a:lnTo>
                    <a:pt x="1163768" y="1574858"/>
                  </a:lnTo>
                  <a:lnTo>
                    <a:pt x="1164308" y="1588976"/>
                  </a:lnTo>
                  <a:lnTo>
                    <a:pt x="1165939" y="1604723"/>
                  </a:lnTo>
                  <a:lnTo>
                    <a:pt x="1168652" y="1622104"/>
                  </a:lnTo>
                  <a:lnTo>
                    <a:pt x="1161049" y="1624818"/>
                  </a:lnTo>
                  <a:lnTo>
                    <a:pt x="1142586" y="1630790"/>
                  </a:lnTo>
                  <a:lnTo>
                    <a:pt x="1139871" y="1630247"/>
                  </a:lnTo>
                  <a:lnTo>
                    <a:pt x="1133354" y="1613957"/>
                  </a:lnTo>
                  <a:lnTo>
                    <a:pt x="1133354" y="1606897"/>
                  </a:lnTo>
                  <a:lnTo>
                    <a:pt x="1133354" y="1600382"/>
                  </a:lnTo>
                  <a:lnTo>
                    <a:pt x="1132810" y="1597123"/>
                  </a:lnTo>
                  <a:lnTo>
                    <a:pt x="1132268" y="1594406"/>
                  </a:lnTo>
                  <a:lnTo>
                    <a:pt x="1131724" y="1592235"/>
                  </a:lnTo>
                  <a:lnTo>
                    <a:pt x="1131180" y="1590064"/>
                  </a:lnTo>
                  <a:lnTo>
                    <a:pt x="1092081" y="1567254"/>
                  </a:lnTo>
                  <a:lnTo>
                    <a:pt x="1081763" y="1562910"/>
                  </a:lnTo>
                  <a:lnTo>
                    <a:pt x="1074160" y="1559651"/>
                  </a:lnTo>
                  <a:lnTo>
                    <a:pt x="1069814" y="1558564"/>
                  </a:lnTo>
                  <a:lnTo>
                    <a:pt x="1020941" y="1628076"/>
                  </a:lnTo>
                  <a:lnTo>
                    <a:pt x="1028000" y="1631334"/>
                  </a:lnTo>
                  <a:lnTo>
                    <a:pt x="1044835" y="1639481"/>
                  </a:lnTo>
                  <a:lnTo>
                    <a:pt x="1054068" y="1643827"/>
                  </a:lnTo>
                  <a:lnTo>
                    <a:pt x="1062215" y="1647628"/>
                  </a:lnTo>
                  <a:lnTo>
                    <a:pt x="1069274" y="1649799"/>
                  </a:lnTo>
                  <a:lnTo>
                    <a:pt x="1073077" y="1650886"/>
                  </a:lnTo>
                  <a:lnTo>
                    <a:pt x="1079592" y="1650886"/>
                  </a:lnTo>
                  <a:lnTo>
                    <a:pt x="1084477" y="1649799"/>
                  </a:lnTo>
                  <a:lnTo>
                    <a:pt x="1088279" y="1648711"/>
                  </a:lnTo>
                  <a:lnTo>
                    <a:pt x="1091537" y="1647628"/>
                  </a:lnTo>
                  <a:lnTo>
                    <a:pt x="1094255" y="1647084"/>
                  </a:lnTo>
                  <a:lnTo>
                    <a:pt x="1098057" y="1647084"/>
                  </a:lnTo>
                  <a:lnTo>
                    <a:pt x="1101854" y="1648711"/>
                  </a:lnTo>
                  <a:lnTo>
                    <a:pt x="1107830" y="1650886"/>
                  </a:lnTo>
                  <a:lnTo>
                    <a:pt x="1107830" y="1697045"/>
                  </a:lnTo>
                  <a:lnTo>
                    <a:pt x="1105656" y="1700303"/>
                  </a:lnTo>
                  <a:lnTo>
                    <a:pt x="1103485" y="1703017"/>
                  </a:lnTo>
                  <a:lnTo>
                    <a:pt x="1100771" y="1705735"/>
                  </a:lnTo>
                  <a:lnTo>
                    <a:pt x="1097513" y="1708450"/>
                  </a:lnTo>
                  <a:lnTo>
                    <a:pt x="1090998" y="1712791"/>
                  </a:lnTo>
                  <a:lnTo>
                    <a:pt x="1083937" y="1716593"/>
                  </a:lnTo>
                  <a:lnTo>
                    <a:pt x="1077961" y="1720394"/>
                  </a:lnTo>
                  <a:lnTo>
                    <a:pt x="1067101" y="1731799"/>
                  </a:lnTo>
                  <a:lnTo>
                    <a:pt x="1067643" y="1734514"/>
                  </a:lnTo>
                  <a:lnTo>
                    <a:pt x="1077418" y="1752434"/>
                  </a:lnTo>
                  <a:lnTo>
                    <a:pt x="1081220" y="1757322"/>
                  </a:lnTo>
                  <a:lnTo>
                    <a:pt x="1084477" y="1762212"/>
                  </a:lnTo>
                  <a:lnTo>
                    <a:pt x="1085564" y="1764383"/>
                  </a:lnTo>
                  <a:lnTo>
                    <a:pt x="1086652" y="1767100"/>
                  </a:lnTo>
                  <a:lnTo>
                    <a:pt x="1087195" y="1769815"/>
                  </a:lnTo>
                  <a:lnTo>
                    <a:pt x="1087195" y="1772530"/>
                  </a:lnTo>
                  <a:lnTo>
                    <a:pt x="1087195" y="1777418"/>
                  </a:lnTo>
                  <a:lnTo>
                    <a:pt x="1086652" y="1782303"/>
                  </a:lnTo>
                  <a:lnTo>
                    <a:pt x="1085564" y="1786649"/>
                  </a:lnTo>
                  <a:lnTo>
                    <a:pt x="1083937" y="1790450"/>
                  </a:lnTo>
                  <a:lnTo>
                    <a:pt x="1082307" y="1794795"/>
                  </a:lnTo>
                  <a:lnTo>
                    <a:pt x="1080136" y="1798054"/>
                  </a:lnTo>
                  <a:lnTo>
                    <a:pt x="1077418" y="1801311"/>
                  </a:lnTo>
                  <a:lnTo>
                    <a:pt x="1074704" y="1804568"/>
                  </a:lnTo>
                  <a:lnTo>
                    <a:pt x="1071445" y="1807283"/>
                  </a:lnTo>
                  <a:lnTo>
                    <a:pt x="1067643" y="1809998"/>
                  </a:lnTo>
                  <a:lnTo>
                    <a:pt x="1064386" y="1812715"/>
                  </a:lnTo>
                  <a:lnTo>
                    <a:pt x="1022572" y="1826292"/>
                  </a:lnTo>
                  <a:lnTo>
                    <a:pt x="981298" y="1830094"/>
                  </a:lnTo>
                  <a:lnTo>
                    <a:pt x="962833" y="1830094"/>
                  </a:lnTo>
                  <a:lnTo>
                    <a:pt x="960120" y="1830636"/>
                  </a:lnTo>
                  <a:lnTo>
                    <a:pt x="931337" y="1863220"/>
                  </a:lnTo>
                  <a:lnTo>
                    <a:pt x="928080" y="1873538"/>
                  </a:lnTo>
                  <a:lnTo>
                    <a:pt x="928080" y="1876252"/>
                  </a:lnTo>
                  <a:lnTo>
                    <a:pt x="928624" y="1883312"/>
                  </a:lnTo>
                  <a:lnTo>
                    <a:pt x="929707" y="1889284"/>
                  </a:lnTo>
                  <a:lnTo>
                    <a:pt x="931881" y="1894172"/>
                  </a:lnTo>
                  <a:lnTo>
                    <a:pt x="933508" y="1899062"/>
                  </a:lnTo>
                  <a:lnTo>
                    <a:pt x="935683" y="1903404"/>
                  </a:lnTo>
                  <a:lnTo>
                    <a:pt x="937854" y="1907205"/>
                  </a:lnTo>
                  <a:lnTo>
                    <a:pt x="938940" y="1912093"/>
                  </a:lnTo>
                  <a:lnTo>
                    <a:pt x="939484" y="1916983"/>
                  </a:lnTo>
                  <a:lnTo>
                    <a:pt x="939484" y="1920240"/>
                  </a:lnTo>
                  <a:lnTo>
                    <a:pt x="913416" y="1934359"/>
                  </a:lnTo>
                  <a:lnTo>
                    <a:pt x="907444" y="1934359"/>
                  </a:lnTo>
                  <a:lnTo>
                    <a:pt x="907444" y="1931645"/>
                  </a:lnTo>
                  <a:lnTo>
                    <a:pt x="902556" y="1915352"/>
                  </a:lnTo>
                  <a:lnTo>
                    <a:pt x="898210" y="1898518"/>
                  </a:lnTo>
                  <a:lnTo>
                    <a:pt x="896040" y="1890371"/>
                  </a:lnTo>
                  <a:lnTo>
                    <a:pt x="894409" y="1882224"/>
                  </a:lnTo>
                  <a:lnTo>
                    <a:pt x="893325" y="1873538"/>
                  </a:lnTo>
                  <a:lnTo>
                    <a:pt x="892238" y="1864847"/>
                  </a:lnTo>
                  <a:lnTo>
                    <a:pt x="891151" y="1856160"/>
                  </a:lnTo>
                  <a:lnTo>
                    <a:pt x="890611" y="1847471"/>
                  </a:lnTo>
                  <a:lnTo>
                    <a:pt x="890611" y="1838237"/>
                  </a:lnTo>
                  <a:lnTo>
                    <a:pt x="894409" y="1799680"/>
                  </a:lnTo>
                  <a:lnTo>
                    <a:pt x="896040" y="1789907"/>
                  </a:lnTo>
                  <a:lnTo>
                    <a:pt x="890611" y="1788820"/>
                  </a:lnTo>
                  <a:lnTo>
                    <a:pt x="869429" y="1778502"/>
                  </a:lnTo>
                  <a:lnTo>
                    <a:pt x="866170" y="1775787"/>
                  </a:lnTo>
                  <a:lnTo>
                    <a:pt x="863457" y="1772530"/>
                  </a:lnTo>
                  <a:lnTo>
                    <a:pt x="853682" y="1758950"/>
                  </a:lnTo>
                  <a:lnTo>
                    <a:pt x="843904" y="1746462"/>
                  </a:lnTo>
                  <a:lnTo>
                    <a:pt x="842821" y="1744291"/>
                  </a:lnTo>
                  <a:lnTo>
                    <a:pt x="841191" y="1742116"/>
                  </a:lnTo>
                  <a:lnTo>
                    <a:pt x="839564" y="1739945"/>
                  </a:lnTo>
                  <a:lnTo>
                    <a:pt x="837389" y="1738315"/>
                  </a:lnTo>
                  <a:lnTo>
                    <a:pt x="835218" y="1737231"/>
                  </a:lnTo>
                  <a:lnTo>
                    <a:pt x="832500" y="1735600"/>
                  </a:lnTo>
                  <a:lnTo>
                    <a:pt x="829786" y="1735057"/>
                  </a:lnTo>
                  <a:lnTo>
                    <a:pt x="826527" y="1735057"/>
                  </a:lnTo>
                  <a:lnTo>
                    <a:pt x="820555" y="1739945"/>
                  </a:lnTo>
                  <a:lnTo>
                    <a:pt x="815123" y="1745918"/>
                  </a:lnTo>
                  <a:lnTo>
                    <a:pt x="810237" y="1752978"/>
                  </a:lnTo>
                  <a:lnTo>
                    <a:pt x="805349" y="1760037"/>
                  </a:lnTo>
                  <a:lnTo>
                    <a:pt x="801003" y="1767640"/>
                  </a:lnTo>
                  <a:lnTo>
                    <a:pt x="796658" y="1776331"/>
                  </a:lnTo>
                  <a:lnTo>
                    <a:pt x="792316" y="1785021"/>
                  </a:lnTo>
                  <a:lnTo>
                    <a:pt x="787972" y="1793708"/>
                  </a:lnTo>
                  <a:lnTo>
                    <a:pt x="779825" y="1812173"/>
                  </a:lnTo>
                  <a:lnTo>
                    <a:pt x="771678" y="1831180"/>
                  </a:lnTo>
                  <a:lnTo>
                    <a:pt x="763535" y="1849641"/>
                  </a:lnTo>
                  <a:lnTo>
                    <a:pt x="753757" y="1867562"/>
                  </a:lnTo>
                  <a:lnTo>
                    <a:pt x="746158" y="1881681"/>
                  </a:lnTo>
                  <a:lnTo>
                    <a:pt x="736925" y="1895260"/>
                  </a:lnTo>
                  <a:lnTo>
                    <a:pt x="707055" y="1931102"/>
                  </a:lnTo>
                  <a:lnTo>
                    <a:pt x="674471" y="1957709"/>
                  </a:lnTo>
                  <a:lnTo>
                    <a:pt x="669043" y="1960427"/>
                  </a:lnTo>
                  <a:lnTo>
                    <a:pt x="664153" y="1963685"/>
                  </a:lnTo>
                  <a:lnTo>
                    <a:pt x="658725" y="1965856"/>
                  </a:lnTo>
                  <a:lnTo>
                    <a:pt x="653837" y="1968027"/>
                  </a:lnTo>
                  <a:lnTo>
                    <a:pt x="648407" y="1969113"/>
                  </a:lnTo>
                  <a:lnTo>
                    <a:pt x="643519" y="1970201"/>
                  </a:lnTo>
                  <a:lnTo>
                    <a:pt x="639174" y="1970744"/>
                  </a:lnTo>
                  <a:lnTo>
                    <a:pt x="634288" y="1971288"/>
                  </a:lnTo>
                  <a:lnTo>
                    <a:pt x="629944" y="1970744"/>
                  </a:lnTo>
                  <a:lnTo>
                    <a:pt x="595733" y="1932185"/>
                  </a:lnTo>
                  <a:lnTo>
                    <a:pt x="583784" y="1903946"/>
                  </a:lnTo>
                  <a:lnTo>
                    <a:pt x="579439" y="1894717"/>
                  </a:lnTo>
                  <a:lnTo>
                    <a:pt x="554459" y="1877883"/>
                  </a:lnTo>
                  <a:lnTo>
                    <a:pt x="547943" y="1876252"/>
                  </a:lnTo>
                  <a:lnTo>
                    <a:pt x="552288" y="1871364"/>
                  </a:lnTo>
                  <a:lnTo>
                    <a:pt x="555002" y="1866478"/>
                  </a:lnTo>
                  <a:lnTo>
                    <a:pt x="557717" y="1862132"/>
                  </a:lnTo>
                  <a:lnTo>
                    <a:pt x="559887" y="1857244"/>
                  </a:lnTo>
                  <a:lnTo>
                    <a:pt x="560974" y="1852902"/>
                  </a:lnTo>
                  <a:lnTo>
                    <a:pt x="562062" y="1847471"/>
                  </a:lnTo>
                  <a:lnTo>
                    <a:pt x="562605" y="1842038"/>
                  </a:lnTo>
                  <a:lnTo>
                    <a:pt x="562605" y="1836066"/>
                  </a:lnTo>
                  <a:lnTo>
                    <a:pt x="562605" y="1831180"/>
                  </a:lnTo>
                  <a:lnTo>
                    <a:pt x="562605" y="1829006"/>
                  </a:lnTo>
                  <a:lnTo>
                    <a:pt x="562605" y="1826292"/>
                  </a:lnTo>
                  <a:lnTo>
                    <a:pt x="562605" y="1821402"/>
                  </a:lnTo>
                  <a:lnTo>
                    <a:pt x="562605" y="1818145"/>
                  </a:lnTo>
                  <a:lnTo>
                    <a:pt x="563145" y="1814886"/>
                  </a:lnTo>
                  <a:lnTo>
                    <a:pt x="573466" y="1801311"/>
                  </a:lnTo>
                  <a:lnTo>
                    <a:pt x="576181" y="1798054"/>
                  </a:lnTo>
                  <a:lnTo>
                    <a:pt x="577264" y="1795879"/>
                  </a:lnTo>
                  <a:lnTo>
                    <a:pt x="578352" y="1793164"/>
                  </a:lnTo>
                  <a:lnTo>
                    <a:pt x="579439" y="1790450"/>
                  </a:lnTo>
                  <a:lnTo>
                    <a:pt x="579983" y="1786649"/>
                  </a:lnTo>
                  <a:lnTo>
                    <a:pt x="579983" y="1789907"/>
                  </a:lnTo>
                  <a:lnTo>
                    <a:pt x="579983" y="1786649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804364" y="3461137"/>
              <a:ext cx="1179283" cy="1977605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808864" y="3462954"/>
              <a:ext cx="1170283" cy="1971288"/>
            </a:xfrm>
            <a:custGeom>
              <a:avLst/>
              <a:gdLst/>
              <a:ahLst/>
              <a:cxnLst/>
              <a:rect l="l" t="t" r="r" b="b"/>
              <a:pathLst>
                <a:path w="1170283" h="1971288">
                  <a:moveTo>
                    <a:pt x="579983" y="1786649"/>
                  </a:moveTo>
                  <a:lnTo>
                    <a:pt x="582696" y="1786649"/>
                  </a:lnTo>
                  <a:lnTo>
                    <a:pt x="578895" y="1786649"/>
                  </a:lnTo>
                  <a:lnTo>
                    <a:pt x="574551" y="1786105"/>
                  </a:lnTo>
                  <a:lnTo>
                    <a:pt x="558803" y="1776871"/>
                  </a:lnTo>
                  <a:lnTo>
                    <a:pt x="556086" y="1774156"/>
                  </a:lnTo>
                  <a:lnTo>
                    <a:pt x="551200" y="1768184"/>
                  </a:lnTo>
                  <a:lnTo>
                    <a:pt x="546312" y="1761124"/>
                  </a:lnTo>
                  <a:lnTo>
                    <a:pt x="542511" y="1754065"/>
                  </a:lnTo>
                  <a:lnTo>
                    <a:pt x="538165" y="1746462"/>
                  </a:lnTo>
                  <a:lnTo>
                    <a:pt x="518617" y="1716052"/>
                  </a:lnTo>
                  <a:lnTo>
                    <a:pt x="515902" y="1713335"/>
                  </a:lnTo>
                  <a:lnTo>
                    <a:pt x="495807" y="1705735"/>
                  </a:lnTo>
                  <a:lnTo>
                    <a:pt x="490923" y="1705735"/>
                  </a:lnTo>
                  <a:lnTo>
                    <a:pt x="488204" y="1705735"/>
                  </a:lnTo>
                  <a:lnTo>
                    <a:pt x="484947" y="1705735"/>
                  </a:lnTo>
                  <a:lnTo>
                    <a:pt x="478430" y="1705735"/>
                  </a:lnTo>
                  <a:lnTo>
                    <a:pt x="474629" y="1705192"/>
                  </a:lnTo>
                  <a:lnTo>
                    <a:pt x="461054" y="1685640"/>
                  </a:lnTo>
                  <a:lnTo>
                    <a:pt x="455621" y="1686727"/>
                  </a:lnTo>
                  <a:lnTo>
                    <a:pt x="450192" y="1687271"/>
                  </a:lnTo>
                  <a:lnTo>
                    <a:pt x="445848" y="1686727"/>
                  </a:lnTo>
                  <a:lnTo>
                    <a:pt x="441502" y="1685640"/>
                  </a:lnTo>
                  <a:lnTo>
                    <a:pt x="423581" y="1645453"/>
                  </a:lnTo>
                  <a:lnTo>
                    <a:pt x="423581" y="1633509"/>
                  </a:lnTo>
                  <a:lnTo>
                    <a:pt x="435530" y="1594948"/>
                  </a:lnTo>
                  <a:lnTo>
                    <a:pt x="440958" y="1584632"/>
                  </a:lnTo>
                  <a:lnTo>
                    <a:pt x="437701" y="1583004"/>
                  </a:lnTo>
                  <a:lnTo>
                    <a:pt x="420322" y="1561281"/>
                  </a:lnTo>
                  <a:lnTo>
                    <a:pt x="420867" y="1558024"/>
                  </a:lnTo>
                  <a:lnTo>
                    <a:pt x="421954" y="1554763"/>
                  </a:lnTo>
                  <a:lnTo>
                    <a:pt x="424125" y="1551504"/>
                  </a:lnTo>
                  <a:lnTo>
                    <a:pt x="426298" y="1547706"/>
                  </a:lnTo>
                  <a:lnTo>
                    <a:pt x="432815" y="1540103"/>
                  </a:lnTo>
                  <a:lnTo>
                    <a:pt x="439875" y="1532500"/>
                  </a:lnTo>
                  <a:lnTo>
                    <a:pt x="446934" y="1523809"/>
                  </a:lnTo>
                  <a:lnTo>
                    <a:pt x="461054" y="1495028"/>
                  </a:lnTo>
                  <a:lnTo>
                    <a:pt x="461054" y="1492313"/>
                  </a:lnTo>
                  <a:lnTo>
                    <a:pt x="461054" y="1488512"/>
                  </a:lnTo>
                  <a:lnTo>
                    <a:pt x="461054" y="1483624"/>
                  </a:lnTo>
                  <a:lnTo>
                    <a:pt x="461054" y="1477651"/>
                  </a:lnTo>
                  <a:lnTo>
                    <a:pt x="461597" y="1472762"/>
                  </a:lnTo>
                  <a:lnTo>
                    <a:pt x="475715" y="1449413"/>
                  </a:lnTo>
                  <a:lnTo>
                    <a:pt x="481145" y="1443980"/>
                  </a:lnTo>
                  <a:lnTo>
                    <a:pt x="485490" y="1438551"/>
                  </a:lnTo>
                  <a:lnTo>
                    <a:pt x="487661" y="1435833"/>
                  </a:lnTo>
                  <a:lnTo>
                    <a:pt x="488748" y="1432578"/>
                  </a:lnTo>
                  <a:lnTo>
                    <a:pt x="489835" y="1429317"/>
                  </a:lnTo>
                  <a:lnTo>
                    <a:pt x="489835" y="1425516"/>
                  </a:lnTo>
                  <a:lnTo>
                    <a:pt x="489835" y="1421714"/>
                  </a:lnTo>
                  <a:lnTo>
                    <a:pt x="488748" y="1418457"/>
                  </a:lnTo>
                  <a:lnTo>
                    <a:pt x="487121" y="1415742"/>
                  </a:lnTo>
                  <a:lnTo>
                    <a:pt x="484402" y="1414115"/>
                  </a:lnTo>
                  <a:lnTo>
                    <a:pt x="478974" y="1410856"/>
                  </a:lnTo>
                  <a:lnTo>
                    <a:pt x="455077" y="1388047"/>
                  </a:lnTo>
                  <a:lnTo>
                    <a:pt x="455621" y="1385872"/>
                  </a:lnTo>
                  <a:lnTo>
                    <a:pt x="456164" y="1383158"/>
                  </a:lnTo>
                  <a:lnTo>
                    <a:pt x="457252" y="1380444"/>
                  </a:lnTo>
                  <a:lnTo>
                    <a:pt x="458879" y="1378273"/>
                  </a:lnTo>
                  <a:lnTo>
                    <a:pt x="460509" y="1375554"/>
                  </a:lnTo>
                  <a:lnTo>
                    <a:pt x="462680" y="1373928"/>
                  </a:lnTo>
                  <a:lnTo>
                    <a:pt x="464855" y="1371753"/>
                  </a:lnTo>
                  <a:lnTo>
                    <a:pt x="467026" y="1370670"/>
                  </a:lnTo>
                  <a:lnTo>
                    <a:pt x="513185" y="1370670"/>
                  </a:lnTo>
                  <a:lnTo>
                    <a:pt x="523502" y="1366325"/>
                  </a:lnTo>
                  <a:lnTo>
                    <a:pt x="534907" y="1361979"/>
                  </a:lnTo>
                  <a:lnTo>
                    <a:pt x="547943" y="1347860"/>
                  </a:lnTo>
                  <a:lnTo>
                    <a:pt x="547943" y="1344602"/>
                  </a:lnTo>
                  <a:lnTo>
                    <a:pt x="547399" y="1339713"/>
                  </a:lnTo>
                  <a:lnTo>
                    <a:pt x="546312" y="1333198"/>
                  </a:lnTo>
                  <a:lnTo>
                    <a:pt x="544141" y="1326137"/>
                  </a:lnTo>
                  <a:lnTo>
                    <a:pt x="540883" y="1318535"/>
                  </a:lnTo>
                  <a:lnTo>
                    <a:pt x="537625" y="1310391"/>
                  </a:lnTo>
                  <a:lnTo>
                    <a:pt x="533279" y="1301702"/>
                  </a:lnTo>
                  <a:lnTo>
                    <a:pt x="528935" y="1292471"/>
                  </a:lnTo>
                  <a:lnTo>
                    <a:pt x="524046" y="1283781"/>
                  </a:lnTo>
                  <a:lnTo>
                    <a:pt x="499066" y="1247939"/>
                  </a:lnTo>
                  <a:lnTo>
                    <a:pt x="488748" y="1240879"/>
                  </a:lnTo>
                  <a:lnTo>
                    <a:pt x="487121" y="1240336"/>
                  </a:lnTo>
                  <a:lnTo>
                    <a:pt x="457252" y="1263685"/>
                  </a:lnTo>
                  <a:lnTo>
                    <a:pt x="453450" y="1268574"/>
                  </a:lnTo>
                  <a:lnTo>
                    <a:pt x="431184" y="1282693"/>
                  </a:lnTo>
                  <a:lnTo>
                    <a:pt x="426298" y="1284868"/>
                  </a:lnTo>
                  <a:lnTo>
                    <a:pt x="411092" y="1301702"/>
                  </a:lnTo>
                  <a:lnTo>
                    <a:pt x="409462" y="1304959"/>
                  </a:lnTo>
                  <a:lnTo>
                    <a:pt x="408378" y="1308761"/>
                  </a:lnTo>
                  <a:lnTo>
                    <a:pt x="406204" y="1316364"/>
                  </a:lnTo>
                  <a:lnTo>
                    <a:pt x="404033" y="1324511"/>
                  </a:lnTo>
                  <a:lnTo>
                    <a:pt x="401315" y="1332654"/>
                  </a:lnTo>
                  <a:lnTo>
                    <a:pt x="398600" y="1340257"/>
                  </a:lnTo>
                  <a:lnTo>
                    <a:pt x="396431" y="1343514"/>
                  </a:lnTo>
                  <a:lnTo>
                    <a:pt x="394260" y="1347317"/>
                  </a:lnTo>
                  <a:lnTo>
                    <a:pt x="370363" y="1361435"/>
                  </a:lnTo>
                  <a:lnTo>
                    <a:pt x="366561" y="1363610"/>
                  </a:lnTo>
                  <a:lnTo>
                    <a:pt x="362760" y="1366869"/>
                  </a:lnTo>
                  <a:lnTo>
                    <a:pt x="359501" y="1370670"/>
                  </a:lnTo>
                  <a:lnTo>
                    <a:pt x="356787" y="1372841"/>
                  </a:lnTo>
                  <a:lnTo>
                    <a:pt x="354616" y="1376099"/>
                  </a:lnTo>
                  <a:lnTo>
                    <a:pt x="352442" y="1379356"/>
                  </a:lnTo>
                  <a:lnTo>
                    <a:pt x="350271" y="1382615"/>
                  </a:lnTo>
                  <a:lnTo>
                    <a:pt x="348097" y="1385872"/>
                  </a:lnTo>
                  <a:lnTo>
                    <a:pt x="344839" y="1388591"/>
                  </a:lnTo>
                  <a:lnTo>
                    <a:pt x="343211" y="1389674"/>
                  </a:lnTo>
                  <a:lnTo>
                    <a:pt x="341038" y="1390218"/>
                  </a:lnTo>
                  <a:lnTo>
                    <a:pt x="338867" y="1390762"/>
                  </a:lnTo>
                  <a:lnTo>
                    <a:pt x="336696" y="1390762"/>
                  </a:lnTo>
                  <a:lnTo>
                    <a:pt x="330176" y="1390218"/>
                  </a:lnTo>
                  <a:lnTo>
                    <a:pt x="325290" y="1389134"/>
                  </a:lnTo>
                  <a:lnTo>
                    <a:pt x="320402" y="1387503"/>
                  </a:lnTo>
                  <a:lnTo>
                    <a:pt x="316600" y="1385332"/>
                  </a:lnTo>
                  <a:lnTo>
                    <a:pt x="313343" y="1382615"/>
                  </a:lnTo>
                  <a:lnTo>
                    <a:pt x="310084" y="1379900"/>
                  </a:lnTo>
                  <a:lnTo>
                    <a:pt x="307369" y="1376643"/>
                  </a:lnTo>
                  <a:lnTo>
                    <a:pt x="304652" y="1373384"/>
                  </a:lnTo>
                  <a:lnTo>
                    <a:pt x="301937" y="1370126"/>
                  </a:lnTo>
                  <a:lnTo>
                    <a:pt x="298680" y="1366869"/>
                  </a:lnTo>
                  <a:lnTo>
                    <a:pt x="295965" y="1364150"/>
                  </a:lnTo>
                  <a:lnTo>
                    <a:pt x="292163" y="1361435"/>
                  </a:lnTo>
                  <a:lnTo>
                    <a:pt x="288362" y="1359265"/>
                  </a:lnTo>
                  <a:lnTo>
                    <a:pt x="284017" y="1357634"/>
                  </a:lnTo>
                  <a:lnTo>
                    <a:pt x="278588" y="1356551"/>
                  </a:lnTo>
                  <a:lnTo>
                    <a:pt x="272612" y="1356007"/>
                  </a:lnTo>
                  <a:lnTo>
                    <a:pt x="269897" y="1356551"/>
                  </a:lnTo>
                  <a:lnTo>
                    <a:pt x="267728" y="1356551"/>
                  </a:lnTo>
                  <a:lnTo>
                    <a:pt x="265553" y="1357634"/>
                  </a:lnTo>
                  <a:lnTo>
                    <a:pt x="263382" y="1358178"/>
                  </a:lnTo>
                  <a:lnTo>
                    <a:pt x="259581" y="1360893"/>
                  </a:lnTo>
                  <a:lnTo>
                    <a:pt x="256322" y="1363610"/>
                  </a:lnTo>
                  <a:lnTo>
                    <a:pt x="252520" y="1365781"/>
                  </a:lnTo>
                  <a:lnTo>
                    <a:pt x="248719" y="1368496"/>
                  </a:lnTo>
                  <a:lnTo>
                    <a:pt x="246004" y="1369040"/>
                  </a:lnTo>
                  <a:lnTo>
                    <a:pt x="243830" y="1370126"/>
                  </a:lnTo>
                  <a:lnTo>
                    <a:pt x="241116" y="1370670"/>
                  </a:lnTo>
                  <a:lnTo>
                    <a:pt x="237858" y="1370670"/>
                  </a:lnTo>
                  <a:lnTo>
                    <a:pt x="232425" y="1370126"/>
                  </a:lnTo>
                  <a:lnTo>
                    <a:pt x="209076" y="1350031"/>
                  </a:lnTo>
                  <a:lnTo>
                    <a:pt x="209076" y="1347317"/>
                  </a:lnTo>
                  <a:lnTo>
                    <a:pt x="209076" y="1343514"/>
                  </a:lnTo>
                  <a:lnTo>
                    <a:pt x="222651" y="1317448"/>
                  </a:lnTo>
                  <a:lnTo>
                    <a:pt x="225910" y="1311476"/>
                  </a:lnTo>
                  <a:lnTo>
                    <a:pt x="226996" y="1308761"/>
                  </a:lnTo>
                  <a:lnTo>
                    <a:pt x="228084" y="1305503"/>
                  </a:lnTo>
                  <a:lnTo>
                    <a:pt x="229167" y="1301702"/>
                  </a:lnTo>
                  <a:lnTo>
                    <a:pt x="229167" y="1298443"/>
                  </a:lnTo>
                  <a:lnTo>
                    <a:pt x="228627" y="1294097"/>
                  </a:lnTo>
                  <a:lnTo>
                    <a:pt x="227541" y="1290840"/>
                  </a:lnTo>
                  <a:lnTo>
                    <a:pt x="225366" y="1288123"/>
                  </a:lnTo>
                  <a:lnTo>
                    <a:pt x="223195" y="1284868"/>
                  </a:lnTo>
                  <a:lnTo>
                    <a:pt x="221024" y="1281606"/>
                  </a:lnTo>
                  <a:lnTo>
                    <a:pt x="219394" y="1278348"/>
                  </a:lnTo>
                  <a:lnTo>
                    <a:pt x="217766" y="1274550"/>
                  </a:lnTo>
                  <a:lnTo>
                    <a:pt x="217766" y="1269118"/>
                  </a:lnTo>
                  <a:lnTo>
                    <a:pt x="218307" y="1266403"/>
                  </a:lnTo>
                  <a:lnTo>
                    <a:pt x="219394" y="1263685"/>
                  </a:lnTo>
                  <a:lnTo>
                    <a:pt x="221564" y="1261515"/>
                  </a:lnTo>
                  <a:lnTo>
                    <a:pt x="223739" y="1259344"/>
                  </a:lnTo>
                  <a:lnTo>
                    <a:pt x="225910" y="1257169"/>
                  </a:lnTo>
                  <a:lnTo>
                    <a:pt x="228627" y="1254998"/>
                  </a:lnTo>
                  <a:lnTo>
                    <a:pt x="230798" y="1252281"/>
                  </a:lnTo>
                  <a:lnTo>
                    <a:pt x="231886" y="1249026"/>
                  </a:lnTo>
                  <a:lnTo>
                    <a:pt x="235143" y="1238162"/>
                  </a:lnTo>
                  <a:lnTo>
                    <a:pt x="238945" y="1226760"/>
                  </a:lnTo>
                  <a:lnTo>
                    <a:pt x="242202" y="1215355"/>
                  </a:lnTo>
                  <a:lnTo>
                    <a:pt x="245461" y="1203951"/>
                  </a:lnTo>
                  <a:lnTo>
                    <a:pt x="248175" y="1192003"/>
                  </a:lnTo>
                  <a:lnTo>
                    <a:pt x="250346" y="1180598"/>
                  </a:lnTo>
                  <a:lnTo>
                    <a:pt x="251977" y="1168653"/>
                  </a:lnTo>
                  <a:lnTo>
                    <a:pt x="252520" y="1156705"/>
                  </a:lnTo>
                  <a:lnTo>
                    <a:pt x="251977" y="1148558"/>
                  </a:lnTo>
                  <a:lnTo>
                    <a:pt x="250889" y="1142041"/>
                  </a:lnTo>
                  <a:lnTo>
                    <a:pt x="250346" y="1138784"/>
                  </a:lnTo>
                  <a:lnTo>
                    <a:pt x="249263" y="1136613"/>
                  </a:lnTo>
                  <a:lnTo>
                    <a:pt x="247632" y="1133898"/>
                  </a:lnTo>
                  <a:lnTo>
                    <a:pt x="246004" y="1132268"/>
                  </a:lnTo>
                  <a:lnTo>
                    <a:pt x="244373" y="1130097"/>
                  </a:lnTo>
                  <a:lnTo>
                    <a:pt x="242202" y="1129010"/>
                  </a:lnTo>
                  <a:lnTo>
                    <a:pt x="239489" y="1127380"/>
                  </a:lnTo>
                  <a:lnTo>
                    <a:pt x="236228" y="1126295"/>
                  </a:lnTo>
                  <a:lnTo>
                    <a:pt x="229167" y="1125209"/>
                  </a:lnTo>
                  <a:lnTo>
                    <a:pt x="220480" y="1124664"/>
                  </a:lnTo>
                  <a:lnTo>
                    <a:pt x="213421" y="1125209"/>
                  </a:lnTo>
                  <a:lnTo>
                    <a:pt x="175949" y="1140959"/>
                  </a:lnTo>
                  <a:lnTo>
                    <a:pt x="152600" y="1165394"/>
                  </a:lnTo>
                  <a:lnTo>
                    <a:pt x="144997" y="1174081"/>
                  </a:lnTo>
                  <a:lnTo>
                    <a:pt x="124905" y="1174081"/>
                  </a:lnTo>
                  <a:lnTo>
                    <a:pt x="121643" y="1157792"/>
                  </a:lnTo>
                  <a:lnTo>
                    <a:pt x="119472" y="1142041"/>
                  </a:lnTo>
                  <a:lnTo>
                    <a:pt x="118385" y="1126835"/>
                  </a:lnTo>
                  <a:lnTo>
                    <a:pt x="117301" y="1111633"/>
                  </a:lnTo>
                  <a:lnTo>
                    <a:pt x="116754" y="1097514"/>
                  </a:lnTo>
                  <a:lnTo>
                    <a:pt x="116214" y="1083935"/>
                  </a:lnTo>
                  <a:lnTo>
                    <a:pt x="116214" y="1070902"/>
                  </a:lnTo>
                  <a:lnTo>
                    <a:pt x="116214" y="1058411"/>
                  </a:lnTo>
                  <a:lnTo>
                    <a:pt x="115670" y="1054612"/>
                  </a:lnTo>
                  <a:lnTo>
                    <a:pt x="115127" y="1051354"/>
                  </a:lnTo>
                  <a:lnTo>
                    <a:pt x="114584" y="1048093"/>
                  </a:lnTo>
                  <a:lnTo>
                    <a:pt x="112956" y="1045378"/>
                  </a:lnTo>
                  <a:lnTo>
                    <a:pt x="111326" y="1043207"/>
                  </a:lnTo>
                  <a:lnTo>
                    <a:pt x="109698" y="1040490"/>
                  </a:lnTo>
                  <a:lnTo>
                    <a:pt x="107525" y="1038862"/>
                  </a:lnTo>
                  <a:lnTo>
                    <a:pt x="105354" y="1036689"/>
                  </a:lnTo>
                  <a:lnTo>
                    <a:pt x="99920" y="1033434"/>
                  </a:lnTo>
                  <a:lnTo>
                    <a:pt x="93948" y="1030717"/>
                  </a:lnTo>
                  <a:lnTo>
                    <a:pt x="87975" y="1028546"/>
                  </a:lnTo>
                  <a:lnTo>
                    <a:pt x="81461" y="1026914"/>
                  </a:lnTo>
                  <a:lnTo>
                    <a:pt x="68424" y="1023656"/>
                  </a:lnTo>
                  <a:lnTo>
                    <a:pt x="57563" y="1019855"/>
                  </a:lnTo>
                  <a:lnTo>
                    <a:pt x="46702" y="1008450"/>
                  </a:lnTo>
                  <a:lnTo>
                    <a:pt x="46702" y="1006279"/>
                  </a:lnTo>
                  <a:lnTo>
                    <a:pt x="46702" y="1002478"/>
                  </a:lnTo>
                  <a:lnTo>
                    <a:pt x="47790" y="998676"/>
                  </a:lnTo>
                  <a:lnTo>
                    <a:pt x="49416" y="995418"/>
                  </a:lnTo>
                  <a:lnTo>
                    <a:pt x="51591" y="992160"/>
                  </a:lnTo>
                  <a:lnTo>
                    <a:pt x="56475" y="986188"/>
                  </a:lnTo>
                  <a:lnTo>
                    <a:pt x="60821" y="980212"/>
                  </a:lnTo>
                  <a:lnTo>
                    <a:pt x="60821" y="936767"/>
                  </a:lnTo>
                  <a:lnTo>
                    <a:pt x="48873" y="935140"/>
                  </a:lnTo>
                  <a:lnTo>
                    <a:pt x="39099" y="933509"/>
                  </a:lnTo>
                  <a:lnTo>
                    <a:pt x="30952" y="932425"/>
                  </a:lnTo>
                  <a:lnTo>
                    <a:pt x="23897" y="930251"/>
                  </a:lnTo>
                  <a:lnTo>
                    <a:pt x="20634" y="929164"/>
                  </a:lnTo>
                  <a:lnTo>
                    <a:pt x="17921" y="927537"/>
                  </a:lnTo>
                  <a:lnTo>
                    <a:pt x="14662" y="925909"/>
                  </a:lnTo>
                  <a:lnTo>
                    <a:pt x="11948" y="923736"/>
                  </a:lnTo>
                  <a:lnTo>
                    <a:pt x="5976" y="918306"/>
                  </a:lnTo>
                  <a:lnTo>
                    <a:pt x="0" y="910703"/>
                  </a:lnTo>
                  <a:lnTo>
                    <a:pt x="8146" y="904187"/>
                  </a:lnTo>
                  <a:lnTo>
                    <a:pt x="17921" y="896584"/>
                  </a:lnTo>
                  <a:lnTo>
                    <a:pt x="22266" y="892782"/>
                  </a:lnTo>
                  <a:lnTo>
                    <a:pt x="25523" y="887894"/>
                  </a:lnTo>
                  <a:lnTo>
                    <a:pt x="27154" y="885179"/>
                  </a:lnTo>
                  <a:lnTo>
                    <a:pt x="28238" y="882464"/>
                  </a:lnTo>
                  <a:lnTo>
                    <a:pt x="28781" y="879203"/>
                  </a:lnTo>
                  <a:lnTo>
                    <a:pt x="28781" y="875945"/>
                  </a:lnTo>
                  <a:lnTo>
                    <a:pt x="21722" y="835218"/>
                  </a:lnTo>
                  <a:lnTo>
                    <a:pt x="19007" y="825441"/>
                  </a:lnTo>
                  <a:lnTo>
                    <a:pt x="16833" y="814580"/>
                  </a:lnTo>
                  <a:lnTo>
                    <a:pt x="15206" y="803718"/>
                  </a:lnTo>
                  <a:lnTo>
                    <a:pt x="14662" y="792318"/>
                  </a:lnTo>
                  <a:lnTo>
                    <a:pt x="14662" y="783084"/>
                  </a:lnTo>
                  <a:lnTo>
                    <a:pt x="23352" y="747785"/>
                  </a:lnTo>
                  <a:lnTo>
                    <a:pt x="26068" y="742357"/>
                  </a:lnTo>
                  <a:lnTo>
                    <a:pt x="62452" y="711945"/>
                  </a:lnTo>
                  <a:lnTo>
                    <a:pt x="79828" y="702167"/>
                  </a:lnTo>
                  <a:lnTo>
                    <a:pt x="84174" y="699453"/>
                  </a:lnTo>
                  <a:lnTo>
                    <a:pt x="87975" y="696737"/>
                  </a:lnTo>
                  <a:lnTo>
                    <a:pt x="91777" y="693480"/>
                  </a:lnTo>
                  <a:lnTo>
                    <a:pt x="95036" y="689678"/>
                  </a:lnTo>
                  <a:lnTo>
                    <a:pt x="98293" y="685877"/>
                  </a:lnTo>
                  <a:lnTo>
                    <a:pt x="101552" y="682076"/>
                  </a:lnTo>
                  <a:lnTo>
                    <a:pt x="110238" y="652750"/>
                  </a:lnTo>
                  <a:lnTo>
                    <a:pt x="110238" y="645150"/>
                  </a:lnTo>
                  <a:lnTo>
                    <a:pt x="110782" y="639718"/>
                  </a:lnTo>
                  <a:lnTo>
                    <a:pt x="136850" y="622341"/>
                  </a:lnTo>
                  <a:lnTo>
                    <a:pt x="145539" y="622341"/>
                  </a:lnTo>
                  <a:lnTo>
                    <a:pt x="149881" y="621797"/>
                  </a:lnTo>
                  <a:lnTo>
                    <a:pt x="184640" y="598444"/>
                  </a:lnTo>
                  <a:lnTo>
                    <a:pt x="188984" y="568579"/>
                  </a:lnTo>
                  <a:lnTo>
                    <a:pt x="188984" y="557717"/>
                  </a:lnTo>
                  <a:lnTo>
                    <a:pt x="188441" y="546856"/>
                  </a:lnTo>
                  <a:lnTo>
                    <a:pt x="188984" y="544141"/>
                  </a:lnTo>
                  <a:lnTo>
                    <a:pt x="198758" y="532737"/>
                  </a:lnTo>
                  <a:lnTo>
                    <a:pt x="202560" y="530020"/>
                  </a:lnTo>
                  <a:lnTo>
                    <a:pt x="205818" y="527305"/>
                  </a:lnTo>
                  <a:lnTo>
                    <a:pt x="206905" y="526221"/>
                  </a:lnTo>
                  <a:lnTo>
                    <a:pt x="207989" y="524590"/>
                  </a:lnTo>
                  <a:lnTo>
                    <a:pt x="208532" y="522419"/>
                  </a:lnTo>
                  <a:lnTo>
                    <a:pt x="209076" y="520788"/>
                  </a:lnTo>
                  <a:lnTo>
                    <a:pt x="197671" y="482776"/>
                  </a:lnTo>
                  <a:lnTo>
                    <a:pt x="179207" y="462138"/>
                  </a:lnTo>
                  <a:lnTo>
                    <a:pt x="171063" y="454535"/>
                  </a:lnTo>
                  <a:lnTo>
                    <a:pt x="162373" y="447478"/>
                  </a:lnTo>
                  <a:lnTo>
                    <a:pt x="153683" y="439876"/>
                  </a:lnTo>
                  <a:lnTo>
                    <a:pt x="145539" y="432812"/>
                  </a:lnTo>
                  <a:lnTo>
                    <a:pt x="137392" y="425212"/>
                  </a:lnTo>
                  <a:lnTo>
                    <a:pt x="130333" y="417066"/>
                  </a:lnTo>
                  <a:lnTo>
                    <a:pt x="127619" y="412721"/>
                  </a:lnTo>
                  <a:lnTo>
                    <a:pt x="124357" y="408375"/>
                  </a:lnTo>
                  <a:lnTo>
                    <a:pt x="122186" y="403490"/>
                  </a:lnTo>
                  <a:lnTo>
                    <a:pt x="120015" y="398601"/>
                  </a:lnTo>
                  <a:lnTo>
                    <a:pt x="118385" y="393173"/>
                  </a:lnTo>
                  <a:lnTo>
                    <a:pt x="117301" y="387740"/>
                  </a:lnTo>
                  <a:lnTo>
                    <a:pt x="116214" y="382312"/>
                  </a:lnTo>
                  <a:lnTo>
                    <a:pt x="116214" y="376335"/>
                  </a:lnTo>
                  <a:lnTo>
                    <a:pt x="116214" y="369819"/>
                  </a:lnTo>
                  <a:lnTo>
                    <a:pt x="117301" y="364931"/>
                  </a:lnTo>
                  <a:lnTo>
                    <a:pt x="117301" y="362760"/>
                  </a:lnTo>
                  <a:lnTo>
                    <a:pt x="117301" y="360045"/>
                  </a:lnTo>
                  <a:lnTo>
                    <a:pt x="116754" y="357872"/>
                  </a:lnTo>
                  <a:lnTo>
                    <a:pt x="116214" y="355701"/>
                  </a:lnTo>
                  <a:lnTo>
                    <a:pt x="122731" y="339951"/>
                  </a:lnTo>
                  <a:lnTo>
                    <a:pt x="129247" y="325288"/>
                  </a:lnTo>
                  <a:lnTo>
                    <a:pt x="131960" y="317689"/>
                  </a:lnTo>
                  <a:lnTo>
                    <a:pt x="134135" y="310085"/>
                  </a:lnTo>
                  <a:lnTo>
                    <a:pt x="135762" y="301395"/>
                  </a:lnTo>
                  <a:lnTo>
                    <a:pt x="136306" y="292165"/>
                  </a:lnTo>
                  <a:lnTo>
                    <a:pt x="135762" y="285649"/>
                  </a:lnTo>
                  <a:lnTo>
                    <a:pt x="125445" y="247632"/>
                  </a:lnTo>
                  <a:lnTo>
                    <a:pt x="112413" y="216136"/>
                  </a:lnTo>
                  <a:lnTo>
                    <a:pt x="106984" y="202017"/>
                  </a:lnTo>
                  <a:lnTo>
                    <a:pt x="104809" y="195498"/>
                  </a:lnTo>
                  <a:lnTo>
                    <a:pt x="103183" y="189526"/>
                  </a:lnTo>
                  <a:lnTo>
                    <a:pt x="102095" y="184096"/>
                  </a:lnTo>
                  <a:lnTo>
                    <a:pt x="101552" y="179750"/>
                  </a:lnTo>
                  <a:lnTo>
                    <a:pt x="101552" y="175949"/>
                  </a:lnTo>
                  <a:lnTo>
                    <a:pt x="135221" y="153684"/>
                  </a:lnTo>
                  <a:lnTo>
                    <a:pt x="142278" y="153684"/>
                  </a:lnTo>
                  <a:lnTo>
                    <a:pt x="155313" y="153684"/>
                  </a:lnTo>
                  <a:lnTo>
                    <a:pt x="165631" y="153684"/>
                  </a:lnTo>
                  <a:lnTo>
                    <a:pt x="174322" y="153684"/>
                  </a:lnTo>
                  <a:lnTo>
                    <a:pt x="183008" y="153684"/>
                  </a:lnTo>
                  <a:lnTo>
                    <a:pt x="187897" y="155315"/>
                  </a:lnTo>
                  <a:lnTo>
                    <a:pt x="197671" y="158028"/>
                  </a:lnTo>
                  <a:lnTo>
                    <a:pt x="203643" y="159116"/>
                  </a:lnTo>
                  <a:lnTo>
                    <a:pt x="210164" y="159656"/>
                  </a:lnTo>
                  <a:lnTo>
                    <a:pt x="213421" y="159116"/>
                  </a:lnTo>
                  <a:lnTo>
                    <a:pt x="216679" y="158572"/>
                  </a:lnTo>
                  <a:lnTo>
                    <a:pt x="219937" y="157485"/>
                  </a:lnTo>
                  <a:lnTo>
                    <a:pt x="223195" y="156401"/>
                  </a:lnTo>
                  <a:lnTo>
                    <a:pt x="227541" y="153684"/>
                  </a:lnTo>
                  <a:lnTo>
                    <a:pt x="230798" y="150425"/>
                  </a:lnTo>
                  <a:lnTo>
                    <a:pt x="234057" y="146624"/>
                  </a:lnTo>
                  <a:lnTo>
                    <a:pt x="236770" y="141735"/>
                  </a:lnTo>
                  <a:lnTo>
                    <a:pt x="242202" y="131962"/>
                  </a:lnTo>
                  <a:lnTo>
                    <a:pt x="248175" y="121644"/>
                  </a:lnTo>
                  <a:lnTo>
                    <a:pt x="250889" y="116758"/>
                  </a:lnTo>
                  <a:lnTo>
                    <a:pt x="254691" y="111870"/>
                  </a:lnTo>
                  <a:lnTo>
                    <a:pt x="281846" y="96120"/>
                  </a:lnTo>
                  <a:lnTo>
                    <a:pt x="285647" y="95576"/>
                  </a:lnTo>
                  <a:lnTo>
                    <a:pt x="289989" y="95576"/>
                  </a:lnTo>
                  <a:lnTo>
                    <a:pt x="297053" y="96120"/>
                  </a:lnTo>
                  <a:lnTo>
                    <a:pt x="301937" y="96663"/>
                  </a:lnTo>
                  <a:lnTo>
                    <a:pt x="304652" y="97751"/>
                  </a:lnTo>
                  <a:lnTo>
                    <a:pt x="306827" y="98837"/>
                  </a:lnTo>
                  <a:lnTo>
                    <a:pt x="308453" y="99378"/>
                  </a:lnTo>
                  <a:lnTo>
                    <a:pt x="310628" y="99378"/>
                  </a:lnTo>
                  <a:lnTo>
                    <a:pt x="313886" y="98295"/>
                  </a:lnTo>
                  <a:lnTo>
                    <a:pt x="318775" y="95576"/>
                  </a:lnTo>
                  <a:lnTo>
                    <a:pt x="321488" y="94493"/>
                  </a:lnTo>
                  <a:lnTo>
                    <a:pt x="323117" y="92319"/>
                  </a:lnTo>
                  <a:lnTo>
                    <a:pt x="324204" y="89604"/>
                  </a:lnTo>
                  <a:lnTo>
                    <a:pt x="325290" y="86889"/>
                  </a:lnTo>
                  <a:lnTo>
                    <a:pt x="325830" y="79286"/>
                  </a:lnTo>
                  <a:lnTo>
                    <a:pt x="325290" y="71683"/>
                  </a:lnTo>
                  <a:lnTo>
                    <a:pt x="324204" y="62993"/>
                  </a:lnTo>
                  <a:lnTo>
                    <a:pt x="323659" y="54850"/>
                  </a:lnTo>
                  <a:lnTo>
                    <a:pt x="323117" y="50505"/>
                  </a:lnTo>
                  <a:lnTo>
                    <a:pt x="323659" y="47246"/>
                  </a:lnTo>
                  <a:lnTo>
                    <a:pt x="324204" y="43444"/>
                  </a:lnTo>
                  <a:lnTo>
                    <a:pt x="324747" y="40731"/>
                  </a:lnTo>
                  <a:lnTo>
                    <a:pt x="335065" y="30953"/>
                  </a:lnTo>
                  <a:lnTo>
                    <a:pt x="348097" y="17378"/>
                  </a:lnTo>
                  <a:lnTo>
                    <a:pt x="371450" y="0"/>
                  </a:lnTo>
                  <a:lnTo>
                    <a:pt x="379052" y="544"/>
                  </a:lnTo>
                  <a:lnTo>
                    <a:pt x="423037" y="16294"/>
                  </a:lnTo>
                  <a:lnTo>
                    <a:pt x="455077" y="41271"/>
                  </a:lnTo>
                  <a:lnTo>
                    <a:pt x="471914" y="64624"/>
                  </a:lnTo>
                  <a:lnTo>
                    <a:pt x="474085" y="68425"/>
                  </a:lnTo>
                  <a:lnTo>
                    <a:pt x="475715" y="72771"/>
                  </a:lnTo>
                  <a:lnTo>
                    <a:pt x="476800" y="77115"/>
                  </a:lnTo>
                  <a:lnTo>
                    <a:pt x="477886" y="81457"/>
                  </a:lnTo>
                  <a:lnTo>
                    <a:pt x="478430" y="85802"/>
                  </a:lnTo>
                  <a:lnTo>
                    <a:pt x="478430" y="89604"/>
                  </a:lnTo>
                  <a:lnTo>
                    <a:pt x="477886" y="93949"/>
                  </a:lnTo>
                  <a:lnTo>
                    <a:pt x="476800" y="97751"/>
                  </a:lnTo>
                  <a:lnTo>
                    <a:pt x="474629" y="101008"/>
                  </a:lnTo>
                  <a:lnTo>
                    <a:pt x="472458" y="104809"/>
                  </a:lnTo>
                  <a:lnTo>
                    <a:pt x="470827" y="108069"/>
                  </a:lnTo>
                  <a:lnTo>
                    <a:pt x="468656" y="112413"/>
                  </a:lnTo>
                  <a:lnTo>
                    <a:pt x="467570" y="116758"/>
                  </a:lnTo>
                  <a:lnTo>
                    <a:pt x="467026" y="121644"/>
                  </a:lnTo>
                  <a:lnTo>
                    <a:pt x="467570" y="129791"/>
                  </a:lnTo>
                  <a:lnTo>
                    <a:pt x="468656" y="136850"/>
                  </a:lnTo>
                  <a:lnTo>
                    <a:pt x="469741" y="140109"/>
                  </a:lnTo>
                  <a:lnTo>
                    <a:pt x="470827" y="142822"/>
                  </a:lnTo>
                  <a:lnTo>
                    <a:pt x="471914" y="145537"/>
                  </a:lnTo>
                  <a:lnTo>
                    <a:pt x="482776" y="154226"/>
                  </a:lnTo>
                  <a:lnTo>
                    <a:pt x="485490" y="155315"/>
                  </a:lnTo>
                  <a:lnTo>
                    <a:pt x="488748" y="155859"/>
                  </a:lnTo>
                  <a:lnTo>
                    <a:pt x="492006" y="156401"/>
                  </a:lnTo>
                  <a:lnTo>
                    <a:pt x="495807" y="156401"/>
                  </a:lnTo>
                  <a:lnTo>
                    <a:pt x="500153" y="156401"/>
                  </a:lnTo>
                  <a:lnTo>
                    <a:pt x="503410" y="155315"/>
                  </a:lnTo>
                  <a:lnTo>
                    <a:pt x="506125" y="154226"/>
                  </a:lnTo>
                  <a:lnTo>
                    <a:pt x="508843" y="153140"/>
                  </a:lnTo>
                  <a:lnTo>
                    <a:pt x="512645" y="149882"/>
                  </a:lnTo>
                  <a:lnTo>
                    <a:pt x="515359" y="146081"/>
                  </a:lnTo>
                  <a:lnTo>
                    <a:pt x="518073" y="142282"/>
                  </a:lnTo>
                  <a:lnTo>
                    <a:pt x="521331" y="139020"/>
                  </a:lnTo>
                  <a:lnTo>
                    <a:pt x="522963" y="137938"/>
                  </a:lnTo>
                  <a:lnTo>
                    <a:pt x="525134" y="136850"/>
                  </a:lnTo>
                  <a:lnTo>
                    <a:pt x="527847" y="136306"/>
                  </a:lnTo>
                  <a:lnTo>
                    <a:pt x="530566" y="136306"/>
                  </a:lnTo>
                  <a:lnTo>
                    <a:pt x="535450" y="136306"/>
                  </a:lnTo>
                  <a:lnTo>
                    <a:pt x="539796" y="136850"/>
                  </a:lnTo>
                  <a:lnTo>
                    <a:pt x="543053" y="137938"/>
                  </a:lnTo>
                  <a:lnTo>
                    <a:pt x="546312" y="139020"/>
                  </a:lnTo>
                  <a:lnTo>
                    <a:pt x="549025" y="140109"/>
                  </a:lnTo>
                  <a:lnTo>
                    <a:pt x="552288" y="141195"/>
                  </a:lnTo>
                  <a:lnTo>
                    <a:pt x="555546" y="141735"/>
                  </a:lnTo>
                  <a:lnTo>
                    <a:pt x="559887" y="141735"/>
                  </a:lnTo>
                  <a:lnTo>
                    <a:pt x="568578" y="141735"/>
                  </a:lnTo>
                  <a:lnTo>
                    <a:pt x="575093" y="141735"/>
                  </a:lnTo>
                  <a:lnTo>
                    <a:pt x="579983" y="141735"/>
                  </a:lnTo>
                  <a:lnTo>
                    <a:pt x="585955" y="141735"/>
                  </a:lnTo>
                  <a:lnTo>
                    <a:pt x="588669" y="142282"/>
                  </a:lnTo>
                  <a:lnTo>
                    <a:pt x="605507" y="165088"/>
                  </a:lnTo>
                  <a:lnTo>
                    <a:pt x="609304" y="171061"/>
                  </a:lnTo>
                  <a:lnTo>
                    <a:pt x="611479" y="173778"/>
                  </a:lnTo>
                  <a:lnTo>
                    <a:pt x="614194" y="175949"/>
                  </a:lnTo>
                  <a:lnTo>
                    <a:pt x="616907" y="178124"/>
                  </a:lnTo>
                  <a:lnTo>
                    <a:pt x="620709" y="179750"/>
                  </a:lnTo>
                  <a:lnTo>
                    <a:pt x="613654" y="185726"/>
                  </a:lnTo>
                  <a:lnTo>
                    <a:pt x="607677" y="192243"/>
                  </a:lnTo>
                  <a:lnTo>
                    <a:pt x="599530" y="212335"/>
                  </a:lnTo>
                  <a:lnTo>
                    <a:pt x="600074" y="215592"/>
                  </a:lnTo>
                  <a:lnTo>
                    <a:pt x="600617" y="219937"/>
                  </a:lnTo>
                  <a:lnTo>
                    <a:pt x="601705" y="223739"/>
                  </a:lnTo>
                  <a:lnTo>
                    <a:pt x="603876" y="228085"/>
                  </a:lnTo>
                  <a:lnTo>
                    <a:pt x="606051" y="232426"/>
                  </a:lnTo>
                  <a:lnTo>
                    <a:pt x="608764" y="237314"/>
                  </a:lnTo>
                  <a:lnTo>
                    <a:pt x="603876" y="236772"/>
                  </a:lnTo>
                  <a:lnTo>
                    <a:pt x="599530" y="236772"/>
                  </a:lnTo>
                  <a:lnTo>
                    <a:pt x="594645" y="237314"/>
                  </a:lnTo>
                  <a:lnTo>
                    <a:pt x="556630" y="251434"/>
                  </a:lnTo>
                  <a:lnTo>
                    <a:pt x="531649" y="271529"/>
                  </a:lnTo>
                  <a:lnTo>
                    <a:pt x="527303" y="275871"/>
                  </a:lnTo>
                  <a:lnTo>
                    <a:pt x="511557" y="300308"/>
                  </a:lnTo>
                  <a:lnTo>
                    <a:pt x="508843" y="305196"/>
                  </a:lnTo>
                  <a:lnTo>
                    <a:pt x="506125" y="308998"/>
                  </a:lnTo>
                  <a:lnTo>
                    <a:pt x="503410" y="313343"/>
                  </a:lnTo>
                  <a:lnTo>
                    <a:pt x="500696" y="316600"/>
                  </a:lnTo>
                  <a:lnTo>
                    <a:pt x="475715" y="336152"/>
                  </a:lnTo>
                  <a:lnTo>
                    <a:pt x="469741" y="340494"/>
                  </a:lnTo>
                  <a:lnTo>
                    <a:pt x="463768" y="344295"/>
                  </a:lnTo>
                  <a:lnTo>
                    <a:pt x="458339" y="348641"/>
                  </a:lnTo>
                  <a:lnTo>
                    <a:pt x="456164" y="351355"/>
                  </a:lnTo>
                  <a:lnTo>
                    <a:pt x="453450" y="354073"/>
                  </a:lnTo>
                  <a:lnTo>
                    <a:pt x="451280" y="357332"/>
                  </a:lnTo>
                  <a:lnTo>
                    <a:pt x="449105" y="360589"/>
                  </a:lnTo>
                  <a:lnTo>
                    <a:pt x="447478" y="364391"/>
                  </a:lnTo>
                  <a:lnTo>
                    <a:pt x="440958" y="395344"/>
                  </a:lnTo>
                  <a:lnTo>
                    <a:pt x="440958" y="401859"/>
                  </a:lnTo>
                  <a:lnTo>
                    <a:pt x="440958" y="422495"/>
                  </a:lnTo>
                  <a:lnTo>
                    <a:pt x="443677" y="462138"/>
                  </a:lnTo>
                  <a:lnTo>
                    <a:pt x="449105" y="518075"/>
                  </a:lnTo>
                  <a:lnTo>
                    <a:pt x="452907" y="553373"/>
                  </a:lnTo>
                  <a:lnTo>
                    <a:pt x="453993" y="570749"/>
                  </a:lnTo>
                  <a:lnTo>
                    <a:pt x="455077" y="587043"/>
                  </a:lnTo>
                  <a:lnTo>
                    <a:pt x="455077" y="603332"/>
                  </a:lnTo>
                  <a:lnTo>
                    <a:pt x="454537" y="618539"/>
                  </a:lnTo>
                  <a:lnTo>
                    <a:pt x="453450" y="626686"/>
                  </a:lnTo>
                  <a:lnTo>
                    <a:pt x="452907" y="633745"/>
                  </a:lnTo>
                  <a:lnTo>
                    <a:pt x="451280" y="641349"/>
                  </a:lnTo>
                  <a:lnTo>
                    <a:pt x="450192" y="648951"/>
                  </a:lnTo>
                  <a:lnTo>
                    <a:pt x="448021" y="656008"/>
                  </a:lnTo>
                  <a:lnTo>
                    <a:pt x="445848" y="663071"/>
                  </a:lnTo>
                  <a:lnTo>
                    <a:pt x="443677" y="670127"/>
                  </a:lnTo>
                  <a:lnTo>
                    <a:pt x="440958" y="676646"/>
                  </a:lnTo>
                  <a:lnTo>
                    <a:pt x="439875" y="679361"/>
                  </a:lnTo>
                  <a:lnTo>
                    <a:pt x="439875" y="683162"/>
                  </a:lnTo>
                  <a:lnTo>
                    <a:pt x="440418" y="688595"/>
                  </a:lnTo>
                  <a:lnTo>
                    <a:pt x="440958" y="695111"/>
                  </a:lnTo>
                  <a:lnTo>
                    <a:pt x="443133" y="713031"/>
                  </a:lnTo>
                  <a:lnTo>
                    <a:pt x="446390" y="735838"/>
                  </a:lnTo>
                  <a:lnTo>
                    <a:pt x="447478" y="749413"/>
                  </a:lnTo>
                  <a:lnTo>
                    <a:pt x="449105" y="764079"/>
                  </a:lnTo>
                  <a:lnTo>
                    <a:pt x="450192" y="779282"/>
                  </a:lnTo>
                  <a:lnTo>
                    <a:pt x="451280" y="796119"/>
                  </a:lnTo>
                  <a:lnTo>
                    <a:pt x="451280" y="814040"/>
                  </a:lnTo>
                  <a:lnTo>
                    <a:pt x="451280" y="833044"/>
                  </a:lnTo>
                  <a:lnTo>
                    <a:pt x="450736" y="852595"/>
                  </a:lnTo>
                  <a:lnTo>
                    <a:pt x="449649" y="873231"/>
                  </a:lnTo>
                  <a:lnTo>
                    <a:pt x="448561" y="882464"/>
                  </a:lnTo>
                  <a:lnTo>
                    <a:pt x="447478" y="891696"/>
                  </a:lnTo>
                  <a:lnTo>
                    <a:pt x="440418" y="930251"/>
                  </a:lnTo>
                  <a:lnTo>
                    <a:pt x="425756" y="987814"/>
                  </a:lnTo>
                  <a:lnTo>
                    <a:pt x="417065" y="1023656"/>
                  </a:lnTo>
                  <a:lnTo>
                    <a:pt x="413807" y="1039950"/>
                  </a:lnTo>
                  <a:lnTo>
                    <a:pt x="411633" y="1054612"/>
                  </a:lnTo>
                  <a:lnTo>
                    <a:pt x="411092" y="1061129"/>
                  </a:lnTo>
                  <a:lnTo>
                    <a:pt x="411092" y="1067101"/>
                  </a:lnTo>
                  <a:lnTo>
                    <a:pt x="411092" y="1073077"/>
                  </a:lnTo>
                  <a:lnTo>
                    <a:pt x="412179" y="1077963"/>
                  </a:lnTo>
                  <a:lnTo>
                    <a:pt x="413263" y="1082851"/>
                  </a:lnTo>
                  <a:lnTo>
                    <a:pt x="415434" y="1086652"/>
                  </a:lnTo>
                  <a:lnTo>
                    <a:pt x="434442" y="1096426"/>
                  </a:lnTo>
                  <a:lnTo>
                    <a:pt x="440958" y="1095883"/>
                  </a:lnTo>
                  <a:lnTo>
                    <a:pt x="452362" y="1085565"/>
                  </a:lnTo>
                  <a:lnTo>
                    <a:pt x="462680" y="1076332"/>
                  </a:lnTo>
                  <a:lnTo>
                    <a:pt x="497438" y="1052439"/>
                  </a:lnTo>
                  <a:lnTo>
                    <a:pt x="520788" y="1044835"/>
                  </a:lnTo>
                  <a:lnTo>
                    <a:pt x="525134" y="1045378"/>
                  </a:lnTo>
                  <a:lnTo>
                    <a:pt x="528935" y="1046466"/>
                  </a:lnTo>
                  <a:lnTo>
                    <a:pt x="532737" y="1048093"/>
                  </a:lnTo>
                  <a:lnTo>
                    <a:pt x="535450" y="1050811"/>
                  </a:lnTo>
                  <a:lnTo>
                    <a:pt x="538165" y="1053525"/>
                  </a:lnTo>
                  <a:lnTo>
                    <a:pt x="540883" y="1056783"/>
                  </a:lnTo>
                  <a:lnTo>
                    <a:pt x="543053" y="1060584"/>
                  </a:lnTo>
                  <a:lnTo>
                    <a:pt x="545224" y="1064930"/>
                  </a:lnTo>
                  <a:lnTo>
                    <a:pt x="546856" y="1069816"/>
                  </a:lnTo>
                  <a:lnTo>
                    <a:pt x="548487" y="1074161"/>
                  </a:lnTo>
                  <a:lnTo>
                    <a:pt x="551200" y="1084477"/>
                  </a:lnTo>
                  <a:lnTo>
                    <a:pt x="553915" y="1095339"/>
                  </a:lnTo>
                  <a:lnTo>
                    <a:pt x="557172" y="1105657"/>
                  </a:lnTo>
                  <a:lnTo>
                    <a:pt x="571292" y="1130637"/>
                  </a:lnTo>
                  <a:lnTo>
                    <a:pt x="574011" y="1127922"/>
                  </a:lnTo>
                  <a:lnTo>
                    <a:pt x="576181" y="1124121"/>
                  </a:lnTo>
                  <a:lnTo>
                    <a:pt x="577264" y="1120319"/>
                  </a:lnTo>
                  <a:lnTo>
                    <a:pt x="577808" y="1115977"/>
                  </a:lnTo>
                  <a:lnTo>
                    <a:pt x="577808" y="1111633"/>
                  </a:lnTo>
                  <a:lnTo>
                    <a:pt x="577808" y="1106744"/>
                  </a:lnTo>
                  <a:lnTo>
                    <a:pt x="577264" y="1101856"/>
                  </a:lnTo>
                  <a:lnTo>
                    <a:pt x="576181" y="1096970"/>
                  </a:lnTo>
                  <a:lnTo>
                    <a:pt x="574551" y="1087196"/>
                  </a:lnTo>
                  <a:lnTo>
                    <a:pt x="574011" y="1077418"/>
                  </a:lnTo>
                  <a:lnTo>
                    <a:pt x="574011" y="1073077"/>
                  </a:lnTo>
                  <a:lnTo>
                    <a:pt x="574011" y="1068731"/>
                  </a:lnTo>
                  <a:lnTo>
                    <a:pt x="575093" y="1064930"/>
                  </a:lnTo>
                  <a:lnTo>
                    <a:pt x="577264" y="1061129"/>
                  </a:lnTo>
                  <a:lnTo>
                    <a:pt x="577264" y="1057327"/>
                  </a:lnTo>
                  <a:lnTo>
                    <a:pt x="577808" y="1054612"/>
                  </a:lnTo>
                  <a:lnTo>
                    <a:pt x="578352" y="1052982"/>
                  </a:lnTo>
                  <a:lnTo>
                    <a:pt x="578895" y="1052439"/>
                  </a:lnTo>
                  <a:lnTo>
                    <a:pt x="579983" y="1052439"/>
                  </a:lnTo>
                  <a:lnTo>
                    <a:pt x="581066" y="1053525"/>
                  </a:lnTo>
                  <a:lnTo>
                    <a:pt x="582154" y="1055156"/>
                  </a:lnTo>
                  <a:lnTo>
                    <a:pt x="583240" y="1057871"/>
                  </a:lnTo>
                  <a:lnTo>
                    <a:pt x="589212" y="1071446"/>
                  </a:lnTo>
                  <a:lnTo>
                    <a:pt x="608221" y="1104573"/>
                  </a:lnTo>
                  <a:lnTo>
                    <a:pt x="625054" y="1113804"/>
                  </a:lnTo>
                  <a:lnTo>
                    <a:pt x="628856" y="1113804"/>
                  </a:lnTo>
                  <a:lnTo>
                    <a:pt x="633201" y="1112176"/>
                  </a:lnTo>
                  <a:lnTo>
                    <a:pt x="637003" y="1110001"/>
                  </a:lnTo>
                  <a:lnTo>
                    <a:pt x="641348" y="1107288"/>
                  </a:lnTo>
                  <a:lnTo>
                    <a:pt x="645693" y="1102399"/>
                  </a:lnTo>
                  <a:lnTo>
                    <a:pt x="650578" y="1096970"/>
                  </a:lnTo>
                  <a:lnTo>
                    <a:pt x="655468" y="1089911"/>
                  </a:lnTo>
                  <a:lnTo>
                    <a:pt x="658181" y="1088279"/>
                  </a:lnTo>
                  <a:lnTo>
                    <a:pt x="660352" y="1086652"/>
                  </a:lnTo>
                  <a:lnTo>
                    <a:pt x="662527" y="1085022"/>
                  </a:lnTo>
                  <a:lnTo>
                    <a:pt x="664153" y="1083395"/>
                  </a:lnTo>
                  <a:lnTo>
                    <a:pt x="665241" y="1081220"/>
                  </a:lnTo>
                  <a:lnTo>
                    <a:pt x="666328" y="1079049"/>
                  </a:lnTo>
                  <a:lnTo>
                    <a:pt x="666868" y="1077418"/>
                  </a:lnTo>
                  <a:lnTo>
                    <a:pt x="667416" y="1075248"/>
                  </a:lnTo>
                  <a:lnTo>
                    <a:pt x="667416" y="1070359"/>
                  </a:lnTo>
                  <a:lnTo>
                    <a:pt x="666868" y="1065474"/>
                  </a:lnTo>
                  <a:lnTo>
                    <a:pt x="665241" y="1060042"/>
                  </a:lnTo>
                  <a:lnTo>
                    <a:pt x="663070" y="1054070"/>
                  </a:lnTo>
                  <a:lnTo>
                    <a:pt x="657638" y="1040490"/>
                  </a:lnTo>
                  <a:lnTo>
                    <a:pt x="652749" y="1024200"/>
                  </a:lnTo>
                  <a:lnTo>
                    <a:pt x="650034" y="1014966"/>
                  </a:lnTo>
                  <a:lnTo>
                    <a:pt x="648407" y="1005191"/>
                  </a:lnTo>
                  <a:lnTo>
                    <a:pt x="647321" y="994875"/>
                  </a:lnTo>
                  <a:lnTo>
                    <a:pt x="646776" y="982926"/>
                  </a:lnTo>
                  <a:lnTo>
                    <a:pt x="653837" y="975323"/>
                  </a:lnTo>
                  <a:lnTo>
                    <a:pt x="686964" y="949260"/>
                  </a:lnTo>
                  <a:lnTo>
                    <a:pt x="704884" y="941656"/>
                  </a:lnTo>
                  <a:lnTo>
                    <a:pt x="710313" y="940028"/>
                  </a:lnTo>
                  <a:lnTo>
                    <a:pt x="715745" y="938942"/>
                  </a:lnTo>
                  <a:lnTo>
                    <a:pt x="721177" y="938398"/>
                  </a:lnTo>
                  <a:lnTo>
                    <a:pt x="726063" y="938398"/>
                  </a:lnTo>
                  <a:lnTo>
                    <a:pt x="730951" y="938942"/>
                  </a:lnTo>
                  <a:lnTo>
                    <a:pt x="735837" y="939485"/>
                  </a:lnTo>
                  <a:lnTo>
                    <a:pt x="772765" y="954148"/>
                  </a:lnTo>
                  <a:lnTo>
                    <a:pt x="779281" y="957402"/>
                  </a:lnTo>
                  <a:lnTo>
                    <a:pt x="785801" y="960120"/>
                  </a:lnTo>
                  <a:lnTo>
                    <a:pt x="789059" y="961204"/>
                  </a:lnTo>
                  <a:lnTo>
                    <a:pt x="791774" y="962291"/>
                  </a:lnTo>
                  <a:lnTo>
                    <a:pt x="794487" y="962835"/>
                  </a:lnTo>
                  <a:lnTo>
                    <a:pt x="797746" y="962835"/>
                  </a:lnTo>
                  <a:lnTo>
                    <a:pt x="810781" y="961204"/>
                  </a:lnTo>
                  <a:lnTo>
                    <a:pt x="822726" y="960120"/>
                  </a:lnTo>
                  <a:lnTo>
                    <a:pt x="833044" y="959576"/>
                  </a:lnTo>
                  <a:lnTo>
                    <a:pt x="842277" y="959033"/>
                  </a:lnTo>
                  <a:lnTo>
                    <a:pt x="849338" y="959576"/>
                  </a:lnTo>
                  <a:lnTo>
                    <a:pt x="870516" y="967723"/>
                  </a:lnTo>
                  <a:lnTo>
                    <a:pt x="870516" y="969894"/>
                  </a:lnTo>
                  <a:lnTo>
                    <a:pt x="870516" y="972068"/>
                  </a:lnTo>
                  <a:lnTo>
                    <a:pt x="869429" y="974783"/>
                  </a:lnTo>
                  <a:lnTo>
                    <a:pt x="868341" y="977497"/>
                  </a:lnTo>
                  <a:lnTo>
                    <a:pt x="866170" y="980212"/>
                  </a:lnTo>
                  <a:lnTo>
                    <a:pt x="857483" y="992160"/>
                  </a:lnTo>
                  <a:lnTo>
                    <a:pt x="849880" y="1003020"/>
                  </a:lnTo>
                  <a:lnTo>
                    <a:pt x="848794" y="1005191"/>
                  </a:lnTo>
                  <a:lnTo>
                    <a:pt x="848249" y="1007366"/>
                  </a:lnTo>
                  <a:lnTo>
                    <a:pt x="848249" y="1009537"/>
                  </a:lnTo>
                  <a:lnTo>
                    <a:pt x="861286" y="1014966"/>
                  </a:lnTo>
                  <a:lnTo>
                    <a:pt x="869429" y="1016597"/>
                  </a:lnTo>
                  <a:lnTo>
                    <a:pt x="909072" y="1035605"/>
                  </a:lnTo>
                  <a:lnTo>
                    <a:pt x="919389" y="1045378"/>
                  </a:lnTo>
                  <a:lnTo>
                    <a:pt x="924278" y="1050268"/>
                  </a:lnTo>
                  <a:lnTo>
                    <a:pt x="944912" y="1080133"/>
                  </a:lnTo>
                  <a:lnTo>
                    <a:pt x="948715" y="1086652"/>
                  </a:lnTo>
                  <a:lnTo>
                    <a:pt x="967179" y="1129010"/>
                  </a:lnTo>
                  <a:lnTo>
                    <a:pt x="983469" y="1172999"/>
                  </a:lnTo>
                  <a:lnTo>
                    <a:pt x="988901" y="1186574"/>
                  </a:lnTo>
                  <a:lnTo>
                    <a:pt x="1012794" y="1232190"/>
                  </a:lnTo>
                  <a:lnTo>
                    <a:pt x="1055156" y="1290296"/>
                  </a:lnTo>
                  <a:lnTo>
                    <a:pt x="1078505" y="1317991"/>
                  </a:lnTo>
                  <a:lnTo>
                    <a:pt x="1089910" y="1331567"/>
                  </a:lnTo>
                  <a:lnTo>
                    <a:pt x="1101314" y="1345689"/>
                  </a:lnTo>
                  <a:lnTo>
                    <a:pt x="1112176" y="1360352"/>
                  </a:lnTo>
                  <a:lnTo>
                    <a:pt x="1123036" y="1375012"/>
                  </a:lnTo>
                  <a:lnTo>
                    <a:pt x="1133354" y="1390218"/>
                  </a:lnTo>
                  <a:lnTo>
                    <a:pt x="1143128" y="1405968"/>
                  </a:lnTo>
                  <a:lnTo>
                    <a:pt x="1147474" y="1414115"/>
                  </a:lnTo>
                  <a:lnTo>
                    <a:pt x="1151819" y="1422258"/>
                  </a:lnTo>
                  <a:lnTo>
                    <a:pt x="1156164" y="1430948"/>
                  </a:lnTo>
                  <a:lnTo>
                    <a:pt x="1159966" y="1440179"/>
                  </a:lnTo>
                  <a:lnTo>
                    <a:pt x="1164308" y="1450499"/>
                  </a:lnTo>
                  <a:lnTo>
                    <a:pt x="1167021" y="1460273"/>
                  </a:lnTo>
                  <a:lnTo>
                    <a:pt x="1169196" y="1470048"/>
                  </a:lnTo>
                  <a:lnTo>
                    <a:pt x="1169740" y="1479278"/>
                  </a:lnTo>
                  <a:lnTo>
                    <a:pt x="1170283" y="1488512"/>
                  </a:lnTo>
                  <a:lnTo>
                    <a:pt x="1169740" y="1497743"/>
                  </a:lnTo>
                  <a:lnTo>
                    <a:pt x="1168652" y="1506977"/>
                  </a:lnTo>
                  <a:lnTo>
                    <a:pt x="1167565" y="1516750"/>
                  </a:lnTo>
                  <a:lnTo>
                    <a:pt x="1166481" y="1527068"/>
                  </a:lnTo>
                  <a:lnTo>
                    <a:pt x="1165394" y="1537928"/>
                  </a:lnTo>
                  <a:lnTo>
                    <a:pt x="1164308" y="1549333"/>
                  </a:lnTo>
                  <a:lnTo>
                    <a:pt x="1163768" y="1561281"/>
                  </a:lnTo>
                  <a:lnTo>
                    <a:pt x="1163768" y="1574858"/>
                  </a:lnTo>
                  <a:lnTo>
                    <a:pt x="1164308" y="1588976"/>
                  </a:lnTo>
                  <a:lnTo>
                    <a:pt x="1165939" y="1604723"/>
                  </a:lnTo>
                  <a:lnTo>
                    <a:pt x="1168652" y="1622104"/>
                  </a:lnTo>
                  <a:lnTo>
                    <a:pt x="1161049" y="1624818"/>
                  </a:lnTo>
                  <a:lnTo>
                    <a:pt x="1142586" y="1630790"/>
                  </a:lnTo>
                  <a:lnTo>
                    <a:pt x="1139871" y="1630247"/>
                  </a:lnTo>
                  <a:lnTo>
                    <a:pt x="1133354" y="1613957"/>
                  </a:lnTo>
                  <a:lnTo>
                    <a:pt x="1133354" y="1606897"/>
                  </a:lnTo>
                  <a:lnTo>
                    <a:pt x="1133354" y="1600382"/>
                  </a:lnTo>
                  <a:lnTo>
                    <a:pt x="1132810" y="1597123"/>
                  </a:lnTo>
                  <a:lnTo>
                    <a:pt x="1132268" y="1594406"/>
                  </a:lnTo>
                  <a:lnTo>
                    <a:pt x="1131724" y="1592235"/>
                  </a:lnTo>
                  <a:lnTo>
                    <a:pt x="1131180" y="1590064"/>
                  </a:lnTo>
                  <a:lnTo>
                    <a:pt x="1092081" y="1567254"/>
                  </a:lnTo>
                  <a:lnTo>
                    <a:pt x="1081763" y="1562910"/>
                  </a:lnTo>
                  <a:lnTo>
                    <a:pt x="1074160" y="1559651"/>
                  </a:lnTo>
                  <a:lnTo>
                    <a:pt x="1069814" y="1558564"/>
                  </a:lnTo>
                  <a:lnTo>
                    <a:pt x="1020941" y="1628076"/>
                  </a:lnTo>
                  <a:lnTo>
                    <a:pt x="1028000" y="1631334"/>
                  </a:lnTo>
                  <a:lnTo>
                    <a:pt x="1044835" y="1639481"/>
                  </a:lnTo>
                  <a:lnTo>
                    <a:pt x="1054068" y="1643827"/>
                  </a:lnTo>
                  <a:lnTo>
                    <a:pt x="1062215" y="1647628"/>
                  </a:lnTo>
                  <a:lnTo>
                    <a:pt x="1069274" y="1649799"/>
                  </a:lnTo>
                  <a:lnTo>
                    <a:pt x="1073077" y="1650886"/>
                  </a:lnTo>
                  <a:lnTo>
                    <a:pt x="1079592" y="1650886"/>
                  </a:lnTo>
                  <a:lnTo>
                    <a:pt x="1084477" y="1649799"/>
                  </a:lnTo>
                  <a:lnTo>
                    <a:pt x="1088279" y="1648711"/>
                  </a:lnTo>
                  <a:lnTo>
                    <a:pt x="1091537" y="1647628"/>
                  </a:lnTo>
                  <a:lnTo>
                    <a:pt x="1094255" y="1647084"/>
                  </a:lnTo>
                  <a:lnTo>
                    <a:pt x="1098057" y="1647084"/>
                  </a:lnTo>
                  <a:lnTo>
                    <a:pt x="1101854" y="1648711"/>
                  </a:lnTo>
                  <a:lnTo>
                    <a:pt x="1107830" y="1650886"/>
                  </a:lnTo>
                  <a:lnTo>
                    <a:pt x="1107830" y="1697045"/>
                  </a:lnTo>
                  <a:lnTo>
                    <a:pt x="1105656" y="1700303"/>
                  </a:lnTo>
                  <a:lnTo>
                    <a:pt x="1103485" y="1703017"/>
                  </a:lnTo>
                  <a:lnTo>
                    <a:pt x="1100771" y="1705735"/>
                  </a:lnTo>
                  <a:lnTo>
                    <a:pt x="1097513" y="1708450"/>
                  </a:lnTo>
                  <a:lnTo>
                    <a:pt x="1090998" y="1712791"/>
                  </a:lnTo>
                  <a:lnTo>
                    <a:pt x="1083937" y="1716593"/>
                  </a:lnTo>
                  <a:lnTo>
                    <a:pt x="1077961" y="1720394"/>
                  </a:lnTo>
                  <a:lnTo>
                    <a:pt x="1067101" y="1731799"/>
                  </a:lnTo>
                  <a:lnTo>
                    <a:pt x="1067643" y="1734514"/>
                  </a:lnTo>
                  <a:lnTo>
                    <a:pt x="1077418" y="1752434"/>
                  </a:lnTo>
                  <a:lnTo>
                    <a:pt x="1081220" y="1757322"/>
                  </a:lnTo>
                  <a:lnTo>
                    <a:pt x="1084477" y="1762212"/>
                  </a:lnTo>
                  <a:lnTo>
                    <a:pt x="1085564" y="1764383"/>
                  </a:lnTo>
                  <a:lnTo>
                    <a:pt x="1086652" y="1767100"/>
                  </a:lnTo>
                  <a:lnTo>
                    <a:pt x="1087195" y="1769815"/>
                  </a:lnTo>
                  <a:lnTo>
                    <a:pt x="1087195" y="1772530"/>
                  </a:lnTo>
                  <a:lnTo>
                    <a:pt x="1087195" y="1777418"/>
                  </a:lnTo>
                  <a:lnTo>
                    <a:pt x="1086652" y="1782303"/>
                  </a:lnTo>
                  <a:lnTo>
                    <a:pt x="1085564" y="1786649"/>
                  </a:lnTo>
                  <a:lnTo>
                    <a:pt x="1083937" y="1790450"/>
                  </a:lnTo>
                  <a:lnTo>
                    <a:pt x="1082307" y="1794795"/>
                  </a:lnTo>
                  <a:lnTo>
                    <a:pt x="1080136" y="1798054"/>
                  </a:lnTo>
                  <a:lnTo>
                    <a:pt x="1077418" y="1801311"/>
                  </a:lnTo>
                  <a:lnTo>
                    <a:pt x="1074704" y="1804568"/>
                  </a:lnTo>
                  <a:lnTo>
                    <a:pt x="1071445" y="1807283"/>
                  </a:lnTo>
                  <a:lnTo>
                    <a:pt x="1067643" y="1809998"/>
                  </a:lnTo>
                  <a:lnTo>
                    <a:pt x="1064386" y="1812715"/>
                  </a:lnTo>
                  <a:lnTo>
                    <a:pt x="1022572" y="1826292"/>
                  </a:lnTo>
                  <a:lnTo>
                    <a:pt x="981298" y="1830094"/>
                  </a:lnTo>
                  <a:lnTo>
                    <a:pt x="962833" y="1830094"/>
                  </a:lnTo>
                  <a:lnTo>
                    <a:pt x="960120" y="1830636"/>
                  </a:lnTo>
                  <a:lnTo>
                    <a:pt x="931337" y="1863220"/>
                  </a:lnTo>
                  <a:lnTo>
                    <a:pt x="928080" y="1873538"/>
                  </a:lnTo>
                  <a:lnTo>
                    <a:pt x="928080" y="1876252"/>
                  </a:lnTo>
                  <a:lnTo>
                    <a:pt x="928624" y="1883312"/>
                  </a:lnTo>
                  <a:lnTo>
                    <a:pt x="929707" y="1889284"/>
                  </a:lnTo>
                  <a:lnTo>
                    <a:pt x="931881" y="1894172"/>
                  </a:lnTo>
                  <a:lnTo>
                    <a:pt x="933508" y="1899062"/>
                  </a:lnTo>
                  <a:lnTo>
                    <a:pt x="935683" y="1903404"/>
                  </a:lnTo>
                  <a:lnTo>
                    <a:pt x="937854" y="1907205"/>
                  </a:lnTo>
                  <a:lnTo>
                    <a:pt x="938940" y="1912093"/>
                  </a:lnTo>
                  <a:lnTo>
                    <a:pt x="939484" y="1916983"/>
                  </a:lnTo>
                  <a:lnTo>
                    <a:pt x="939484" y="1920240"/>
                  </a:lnTo>
                  <a:lnTo>
                    <a:pt x="913416" y="1934359"/>
                  </a:lnTo>
                  <a:lnTo>
                    <a:pt x="907444" y="1934359"/>
                  </a:lnTo>
                  <a:lnTo>
                    <a:pt x="907444" y="1931645"/>
                  </a:lnTo>
                  <a:lnTo>
                    <a:pt x="902556" y="1915352"/>
                  </a:lnTo>
                  <a:lnTo>
                    <a:pt x="898210" y="1898518"/>
                  </a:lnTo>
                  <a:lnTo>
                    <a:pt x="896040" y="1890371"/>
                  </a:lnTo>
                  <a:lnTo>
                    <a:pt x="894409" y="1882224"/>
                  </a:lnTo>
                  <a:lnTo>
                    <a:pt x="893325" y="1873538"/>
                  </a:lnTo>
                  <a:lnTo>
                    <a:pt x="892238" y="1864847"/>
                  </a:lnTo>
                  <a:lnTo>
                    <a:pt x="891151" y="1856160"/>
                  </a:lnTo>
                  <a:lnTo>
                    <a:pt x="890611" y="1847471"/>
                  </a:lnTo>
                  <a:lnTo>
                    <a:pt x="890611" y="1838237"/>
                  </a:lnTo>
                  <a:lnTo>
                    <a:pt x="894409" y="1799680"/>
                  </a:lnTo>
                  <a:lnTo>
                    <a:pt x="896040" y="1789907"/>
                  </a:lnTo>
                  <a:lnTo>
                    <a:pt x="890611" y="1788820"/>
                  </a:lnTo>
                  <a:lnTo>
                    <a:pt x="869429" y="1778502"/>
                  </a:lnTo>
                  <a:lnTo>
                    <a:pt x="866170" y="1775787"/>
                  </a:lnTo>
                  <a:lnTo>
                    <a:pt x="863457" y="1772530"/>
                  </a:lnTo>
                  <a:lnTo>
                    <a:pt x="853682" y="1758950"/>
                  </a:lnTo>
                  <a:lnTo>
                    <a:pt x="843904" y="1746462"/>
                  </a:lnTo>
                  <a:lnTo>
                    <a:pt x="842821" y="1744291"/>
                  </a:lnTo>
                  <a:lnTo>
                    <a:pt x="841191" y="1742116"/>
                  </a:lnTo>
                  <a:lnTo>
                    <a:pt x="839564" y="1739945"/>
                  </a:lnTo>
                  <a:lnTo>
                    <a:pt x="837389" y="1738315"/>
                  </a:lnTo>
                  <a:lnTo>
                    <a:pt x="835218" y="1737231"/>
                  </a:lnTo>
                  <a:lnTo>
                    <a:pt x="832500" y="1735600"/>
                  </a:lnTo>
                  <a:lnTo>
                    <a:pt x="829786" y="1735057"/>
                  </a:lnTo>
                  <a:lnTo>
                    <a:pt x="826527" y="1735057"/>
                  </a:lnTo>
                  <a:lnTo>
                    <a:pt x="820555" y="1739945"/>
                  </a:lnTo>
                  <a:lnTo>
                    <a:pt x="815123" y="1745918"/>
                  </a:lnTo>
                  <a:lnTo>
                    <a:pt x="810237" y="1752978"/>
                  </a:lnTo>
                  <a:lnTo>
                    <a:pt x="805349" y="1760037"/>
                  </a:lnTo>
                  <a:lnTo>
                    <a:pt x="801003" y="1767640"/>
                  </a:lnTo>
                  <a:lnTo>
                    <a:pt x="796658" y="1776331"/>
                  </a:lnTo>
                  <a:lnTo>
                    <a:pt x="792316" y="1785021"/>
                  </a:lnTo>
                  <a:lnTo>
                    <a:pt x="787972" y="1793708"/>
                  </a:lnTo>
                  <a:lnTo>
                    <a:pt x="779825" y="1812173"/>
                  </a:lnTo>
                  <a:lnTo>
                    <a:pt x="771678" y="1831180"/>
                  </a:lnTo>
                  <a:lnTo>
                    <a:pt x="763535" y="1849641"/>
                  </a:lnTo>
                  <a:lnTo>
                    <a:pt x="753757" y="1867562"/>
                  </a:lnTo>
                  <a:lnTo>
                    <a:pt x="746158" y="1881681"/>
                  </a:lnTo>
                  <a:lnTo>
                    <a:pt x="736925" y="1895260"/>
                  </a:lnTo>
                  <a:lnTo>
                    <a:pt x="707055" y="1931102"/>
                  </a:lnTo>
                  <a:lnTo>
                    <a:pt x="674471" y="1957709"/>
                  </a:lnTo>
                  <a:lnTo>
                    <a:pt x="669043" y="1960427"/>
                  </a:lnTo>
                  <a:lnTo>
                    <a:pt x="664153" y="1963685"/>
                  </a:lnTo>
                  <a:lnTo>
                    <a:pt x="658725" y="1965856"/>
                  </a:lnTo>
                  <a:lnTo>
                    <a:pt x="653837" y="1968027"/>
                  </a:lnTo>
                  <a:lnTo>
                    <a:pt x="648407" y="1969113"/>
                  </a:lnTo>
                  <a:lnTo>
                    <a:pt x="643519" y="1970201"/>
                  </a:lnTo>
                  <a:lnTo>
                    <a:pt x="639174" y="1970744"/>
                  </a:lnTo>
                  <a:lnTo>
                    <a:pt x="634288" y="1971288"/>
                  </a:lnTo>
                  <a:lnTo>
                    <a:pt x="629944" y="1970744"/>
                  </a:lnTo>
                  <a:lnTo>
                    <a:pt x="595733" y="1932185"/>
                  </a:lnTo>
                  <a:lnTo>
                    <a:pt x="583784" y="1903946"/>
                  </a:lnTo>
                  <a:lnTo>
                    <a:pt x="579439" y="1894717"/>
                  </a:lnTo>
                  <a:lnTo>
                    <a:pt x="554459" y="1877883"/>
                  </a:lnTo>
                  <a:lnTo>
                    <a:pt x="547943" y="1876252"/>
                  </a:lnTo>
                  <a:lnTo>
                    <a:pt x="552288" y="1871364"/>
                  </a:lnTo>
                  <a:lnTo>
                    <a:pt x="555002" y="1866478"/>
                  </a:lnTo>
                  <a:lnTo>
                    <a:pt x="557717" y="1862132"/>
                  </a:lnTo>
                  <a:lnTo>
                    <a:pt x="559887" y="1857244"/>
                  </a:lnTo>
                  <a:lnTo>
                    <a:pt x="560974" y="1852902"/>
                  </a:lnTo>
                  <a:lnTo>
                    <a:pt x="562062" y="1847471"/>
                  </a:lnTo>
                  <a:lnTo>
                    <a:pt x="562605" y="1842038"/>
                  </a:lnTo>
                  <a:lnTo>
                    <a:pt x="562605" y="1836066"/>
                  </a:lnTo>
                  <a:lnTo>
                    <a:pt x="562605" y="1831180"/>
                  </a:lnTo>
                  <a:lnTo>
                    <a:pt x="562605" y="1829006"/>
                  </a:lnTo>
                  <a:lnTo>
                    <a:pt x="562605" y="1826292"/>
                  </a:lnTo>
                  <a:lnTo>
                    <a:pt x="562605" y="1821402"/>
                  </a:lnTo>
                  <a:lnTo>
                    <a:pt x="562605" y="1818145"/>
                  </a:lnTo>
                  <a:lnTo>
                    <a:pt x="563145" y="1814886"/>
                  </a:lnTo>
                  <a:lnTo>
                    <a:pt x="573466" y="1801311"/>
                  </a:lnTo>
                  <a:lnTo>
                    <a:pt x="576181" y="1798054"/>
                  </a:lnTo>
                  <a:lnTo>
                    <a:pt x="577264" y="1795879"/>
                  </a:lnTo>
                  <a:lnTo>
                    <a:pt x="578352" y="1793164"/>
                  </a:lnTo>
                  <a:lnTo>
                    <a:pt x="579439" y="1790450"/>
                  </a:lnTo>
                  <a:lnTo>
                    <a:pt x="579983" y="1786649"/>
                  </a:lnTo>
                  <a:lnTo>
                    <a:pt x="579983" y="1789907"/>
                  </a:lnTo>
                  <a:lnTo>
                    <a:pt x="579983" y="1786649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691748" y="2661252"/>
              <a:ext cx="3688734" cy="3168489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9635700" y="4903134"/>
              <a:ext cx="49416" cy="138480"/>
            </a:xfrm>
            <a:custGeom>
              <a:avLst/>
              <a:gdLst/>
              <a:ahLst/>
              <a:cxnLst/>
              <a:rect l="l" t="t" r="r" b="b"/>
              <a:pathLst>
                <a:path w="49416" h="138480">
                  <a:moveTo>
                    <a:pt x="43444" y="0"/>
                  </a:moveTo>
                  <a:lnTo>
                    <a:pt x="39099" y="1086"/>
                  </a:lnTo>
                  <a:lnTo>
                    <a:pt x="35297" y="2717"/>
                  </a:lnTo>
                  <a:lnTo>
                    <a:pt x="30951" y="4344"/>
                  </a:lnTo>
                  <a:lnTo>
                    <a:pt x="3801" y="32042"/>
                  </a:lnTo>
                  <a:lnTo>
                    <a:pt x="542" y="46702"/>
                  </a:lnTo>
                  <a:lnTo>
                    <a:pt x="0" y="51591"/>
                  </a:lnTo>
                  <a:lnTo>
                    <a:pt x="0" y="55935"/>
                  </a:lnTo>
                  <a:lnTo>
                    <a:pt x="542" y="59194"/>
                  </a:lnTo>
                  <a:lnTo>
                    <a:pt x="1086" y="61908"/>
                  </a:lnTo>
                  <a:lnTo>
                    <a:pt x="1626" y="64082"/>
                  </a:lnTo>
                  <a:lnTo>
                    <a:pt x="3801" y="67884"/>
                  </a:lnTo>
                  <a:lnTo>
                    <a:pt x="5972" y="72226"/>
                  </a:lnTo>
                  <a:lnTo>
                    <a:pt x="16832" y="116214"/>
                  </a:lnTo>
                  <a:lnTo>
                    <a:pt x="49416" y="138480"/>
                  </a:lnTo>
                  <a:lnTo>
                    <a:pt x="49416" y="129790"/>
                  </a:lnTo>
                  <a:lnTo>
                    <a:pt x="46701" y="127075"/>
                  </a:lnTo>
                  <a:lnTo>
                    <a:pt x="43987" y="123817"/>
                  </a:lnTo>
                  <a:lnTo>
                    <a:pt x="32040" y="95036"/>
                  </a:lnTo>
                  <a:lnTo>
                    <a:pt x="32040" y="54849"/>
                  </a:lnTo>
                  <a:lnTo>
                    <a:pt x="32582" y="51047"/>
                  </a:lnTo>
                  <a:lnTo>
                    <a:pt x="33126" y="46702"/>
                  </a:lnTo>
                  <a:lnTo>
                    <a:pt x="34753" y="41274"/>
                  </a:lnTo>
                  <a:lnTo>
                    <a:pt x="36928" y="36384"/>
                  </a:lnTo>
                  <a:lnTo>
                    <a:pt x="40725" y="26610"/>
                  </a:lnTo>
                  <a:lnTo>
                    <a:pt x="43444" y="20094"/>
                  </a:lnTo>
                  <a:lnTo>
                    <a:pt x="4344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9635700" y="4903134"/>
              <a:ext cx="49416" cy="138480"/>
            </a:xfrm>
            <a:custGeom>
              <a:avLst/>
              <a:gdLst/>
              <a:ahLst/>
              <a:cxnLst/>
              <a:rect l="l" t="t" r="r" b="b"/>
              <a:pathLst>
                <a:path w="49416" h="138480">
                  <a:moveTo>
                    <a:pt x="43444" y="0"/>
                  </a:moveTo>
                  <a:lnTo>
                    <a:pt x="39099" y="1086"/>
                  </a:lnTo>
                  <a:lnTo>
                    <a:pt x="35297" y="2717"/>
                  </a:lnTo>
                  <a:lnTo>
                    <a:pt x="30951" y="4344"/>
                  </a:lnTo>
                  <a:lnTo>
                    <a:pt x="3801" y="32042"/>
                  </a:lnTo>
                  <a:lnTo>
                    <a:pt x="542" y="46702"/>
                  </a:lnTo>
                  <a:lnTo>
                    <a:pt x="0" y="51591"/>
                  </a:lnTo>
                  <a:lnTo>
                    <a:pt x="0" y="55935"/>
                  </a:lnTo>
                  <a:lnTo>
                    <a:pt x="542" y="59194"/>
                  </a:lnTo>
                  <a:lnTo>
                    <a:pt x="1086" y="61908"/>
                  </a:lnTo>
                  <a:lnTo>
                    <a:pt x="1626" y="64082"/>
                  </a:lnTo>
                  <a:lnTo>
                    <a:pt x="3801" y="67884"/>
                  </a:lnTo>
                  <a:lnTo>
                    <a:pt x="5972" y="72226"/>
                  </a:lnTo>
                  <a:lnTo>
                    <a:pt x="16832" y="116214"/>
                  </a:lnTo>
                  <a:lnTo>
                    <a:pt x="49416" y="138480"/>
                  </a:lnTo>
                  <a:lnTo>
                    <a:pt x="49416" y="129790"/>
                  </a:lnTo>
                  <a:lnTo>
                    <a:pt x="46701" y="127075"/>
                  </a:lnTo>
                  <a:lnTo>
                    <a:pt x="43987" y="123817"/>
                  </a:lnTo>
                  <a:lnTo>
                    <a:pt x="32040" y="95036"/>
                  </a:lnTo>
                  <a:lnTo>
                    <a:pt x="32040" y="54849"/>
                  </a:lnTo>
                  <a:lnTo>
                    <a:pt x="32582" y="51047"/>
                  </a:lnTo>
                  <a:lnTo>
                    <a:pt x="33126" y="46702"/>
                  </a:lnTo>
                  <a:lnTo>
                    <a:pt x="34753" y="41274"/>
                  </a:lnTo>
                  <a:lnTo>
                    <a:pt x="36928" y="36384"/>
                  </a:lnTo>
                  <a:lnTo>
                    <a:pt x="40725" y="26610"/>
                  </a:lnTo>
                  <a:lnTo>
                    <a:pt x="43444" y="20094"/>
                  </a:lnTo>
                  <a:lnTo>
                    <a:pt x="4344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9665024" y="4683196"/>
              <a:ext cx="52131" cy="207993"/>
            </a:xfrm>
            <a:custGeom>
              <a:avLst/>
              <a:gdLst/>
              <a:ahLst/>
              <a:cxnLst/>
              <a:rect l="l" t="t" r="r" b="b"/>
              <a:pathLst>
                <a:path w="52131" h="207993">
                  <a:moveTo>
                    <a:pt x="40187" y="0"/>
                  </a:moveTo>
                  <a:lnTo>
                    <a:pt x="38012" y="0"/>
                  </a:lnTo>
                  <a:lnTo>
                    <a:pt x="34753" y="1086"/>
                  </a:lnTo>
                  <a:lnTo>
                    <a:pt x="23349" y="30956"/>
                  </a:lnTo>
                  <a:lnTo>
                    <a:pt x="21722" y="35301"/>
                  </a:lnTo>
                  <a:lnTo>
                    <a:pt x="20091" y="40187"/>
                  </a:lnTo>
                  <a:lnTo>
                    <a:pt x="17376" y="43988"/>
                  </a:lnTo>
                  <a:lnTo>
                    <a:pt x="16290" y="45619"/>
                  </a:lnTo>
                  <a:lnTo>
                    <a:pt x="14662" y="47246"/>
                  </a:lnTo>
                  <a:lnTo>
                    <a:pt x="12488" y="48876"/>
                  </a:lnTo>
                  <a:lnTo>
                    <a:pt x="10317" y="49961"/>
                  </a:lnTo>
                  <a:lnTo>
                    <a:pt x="8146" y="50507"/>
                  </a:lnTo>
                  <a:lnTo>
                    <a:pt x="5428" y="51591"/>
                  </a:lnTo>
                  <a:lnTo>
                    <a:pt x="2715" y="52134"/>
                  </a:lnTo>
                  <a:lnTo>
                    <a:pt x="0" y="52134"/>
                  </a:lnTo>
                  <a:lnTo>
                    <a:pt x="0" y="64627"/>
                  </a:lnTo>
                  <a:lnTo>
                    <a:pt x="544" y="68428"/>
                  </a:lnTo>
                  <a:lnTo>
                    <a:pt x="2715" y="74944"/>
                  </a:lnTo>
                  <a:lnTo>
                    <a:pt x="4885" y="80373"/>
                  </a:lnTo>
                  <a:lnTo>
                    <a:pt x="5428" y="83631"/>
                  </a:lnTo>
                  <a:lnTo>
                    <a:pt x="5428" y="133048"/>
                  </a:lnTo>
                  <a:lnTo>
                    <a:pt x="6516" y="135766"/>
                  </a:lnTo>
                  <a:lnTo>
                    <a:pt x="6516" y="154230"/>
                  </a:lnTo>
                  <a:lnTo>
                    <a:pt x="18464" y="169977"/>
                  </a:lnTo>
                  <a:lnTo>
                    <a:pt x="20091" y="170520"/>
                  </a:lnTo>
                  <a:lnTo>
                    <a:pt x="21722" y="171607"/>
                  </a:lnTo>
                  <a:lnTo>
                    <a:pt x="22805" y="173778"/>
                  </a:lnTo>
                  <a:lnTo>
                    <a:pt x="22805" y="195500"/>
                  </a:lnTo>
                  <a:lnTo>
                    <a:pt x="23893" y="199302"/>
                  </a:lnTo>
                  <a:lnTo>
                    <a:pt x="25523" y="202559"/>
                  </a:lnTo>
                  <a:lnTo>
                    <a:pt x="27694" y="205818"/>
                  </a:lnTo>
                  <a:lnTo>
                    <a:pt x="29869" y="206905"/>
                  </a:lnTo>
                  <a:lnTo>
                    <a:pt x="31496" y="207993"/>
                  </a:lnTo>
                  <a:lnTo>
                    <a:pt x="32040" y="203103"/>
                  </a:lnTo>
                  <a:lnTo>
                    <a:pt x="34210" y="194413"/>
                  </a:lnTo>
                  <a:lnTo>
                    <a:pt x="35841" y="190615"/>
                  </a:lnTo>
                  <a:lnTo>
                    <a:pt x="39099" y="181925"/>
                  </a:lnTo>
                  <a:lnTo>
                    <a:pt x="40187" y="176493"/>
                  </a:lnTo>
                  <a:lnTo>
                    <a:pt x="40187" y="170520"/>
                  </a:lnTo>
                  <a:lnTo>
                    <a:pt x="39643" y="165091"/>
                  </a:lnTo>
                  <a:lnTo>
                    <a:pt x="38555" y="160203"/>
                  </a:lnTo>
                  <a:lnTo>
                    <a:pt x="36924" y="155313"/>
                  </a:lnTo>
                  <a:lnTo>
                    <a:pt x="30409" y="140651"/>
                  </a:lnTo>
                  <a:lnTo>
                    <a:pt x="29321" y="135221"/>
                  </a:lnTo>
                  <a:lnTo>
                    <a:pt x="28781" y="130333"/>
                  </a:lnTo>
                  <a:lnTo>
                    <a:pt x="28781" y="128162"/>
                  </a:lnTo>
                  <a:lnTo>
                    <a:pt x="29321" y="125988"/>
                  </a:lnTo>
                  <a:lnTo>
                    <a:pt x="31496" y="122731"/>
                  </a:lnTo>
                  <a:lnTo>
                    <a:pt x="34210" y="119472"/>
                  </a:lnTo>
                  <a:lnTo>
                    <a:pt x="37468" y="116758"/>
                  </a:lnTo>
                  <a:lnTo>
                    <a:pt x="40725" y="113499"/>
                  </a:lnTo>
                  <a:lnTo>
                    <a:pt x="43444" y="110242"/>
                  </a:lnTo>
                  <a:lnTo>
                    <a:pt x="45615" y="105896"/>
                  </a:lnTo>
                  <a:lnTo>
                    <a:pt x="46159" y="103726"/>
                  </a:lnTo>
                  <a:lnTo>
                    <a:pt x="46159" y="95036"/>
                  </a:lnTo>
                  <a:lnTo>
                    <a:pt x="45071" y="90150"/>
                  </a:lnTo>
                  <a:lnTo>
                    <a:pt x="44528" y="85262"/>
                  </a:lnTo>
                  <a:lnTo>
                    <a:pt x="43444" y="80373"/>
                  </a:lnTo>
                  <a:lnTo>
                    <a:pt x="42357" y="76027"/>
                  </a:lnTo>
                  <a:lnTo>
                    <a:pt x="41269" y="70599"/>
                  </a:lnTo>
                  <a:lnTo>
                    <a:pt x="40725" y="64627"/>
                  </a:lnTo>
                  <a:lnTo>
                    <a:pt x="40187" y="57563"/>
                  </a:lnTo>
                  <a:lnTo>
                    <a:pt x="40725" y="52134"/>
                  </a:lnTo>
                  <a:lnTo>
                    <a:pt x="42357" y="47246"/>
                  </a:lnTo>
                  <a:lnTo>
                    <a:pt x="43988" y="42904"/>
                  </a:lnTo>
                  <a:lnTo>
                    <a:pt x="48330" y="34213"/>
                  </a:lnTo>
                  <a:lnTo>
                    <a:pt x="49961" y="29869"/>
                  </a:lnTo>
                  <a:lnTo>
                    <a:pt x="51587" y="24439"/>
                  </a:lnTo>
                  <a:lnTo>
                    <a:pt x="52131" y="17380"/>
                  </a:lnTo>
                  <a:lnTo>
                    <a:pt x="51587" y="15206"/>
                  </a:lnTo>
                  <a:lnTo>
                    <a:pt x="51043" y="11948"/>
                  </a:lnTo>
                  <a:lnTo>
                    <a:pt x="49961" y="9233"/>
                  </a:lnTo>
                  <a:lnTo>
                    <a:pt x="46702" y="3801"/>
                  </a:lnTo>
                  <a:lnTo>
                    <a:pt x="44528" y="1630"/>
                  </a:lnTo>
                  <a:lnTo>
                    <a:pt x="42357" y="546"/>
                  </a:lnTo>
                  <a:lnTo>
                    <a:pt x="4018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9665024" y="4683196"/>
              <a:ext cx="52131" cy="207993"/>
            </a:xfrm>
            <a:custGeom>
              <a:avLst/>
              <a:gdLst/>
              <a:ahLst/>
              <a:cxnLst/>
              <a:rect l="l" t="t" r="r" b="b"/>
              <a:pathLst>
                <a:path w="52131" h="207993">
                  <a:moveTo>
                    <a:pt x="40187" y="0"/>
                  </a:moveTo>
                  <a:lnTo>
                    <a:pt x="38012" y="0"/>
                  </a:lnTo>
                  <a:lnTo>
                    <a:pt x="34753" y="1086"/>
                  </a:lnTo>
                  <a:lnTo>
                    <a:pt x="23349" y="30956"/>
                  </a:lnTo>
                  <a:lnTo>
                    <a:pt x="21722" y="35301"/>
                  </a:lnTo>
                  <a:lnTo>
                    <a:pt x="20091" y="40187"/>
                  </a:lnTo>
                  <a:lnTo>
                    <a:pt x="17376" y="43988"/>
                  </a:lnTo>
                  <a:lnTo>
                    <a:pt x="16290" y="45619"/>
                  </a:lnTo>
                  <a:lnTo>
                    <a:pt x="14662" y="47246"/>
                  </a:lnTo>
                  <a:lnTo>
                    <a:pt x="12488" y="48876"/>
                  </a:lnTo>
                  <a:lnTo>
                    <a:pt x="10317" y="49961"/>
                  </a:lnTo>
                  <a:lnTo>
                    <a:pt x="8146" y="50507"/>
                  </a:lnTo>
                  <a:lnTo>
                    <a:pt x="5428" y="51591"/>
                  </a:lnTo>
                  <a:lnTo>
                    <a:pt x="2715" y="52134"/>
                  </a:lnTo>
                  <a:lnTo>
                    <a:pt x="0" y="52134"/>
                  </a:lnTo>
                  <a:lnTo>
                    <a:pt x="0" y="64627"/>
                  </a:lnTo>
                  <a:lnTo>
                    <a:pt x="544" y="68428"/>
                  </a:lnTo>
                  <a:lnTo>
                    <a:pt x="2715" y="74944"/>
                  </a:lnTo>
                  <a:lnTo>
                    <a:pt x="4885" y="80373"/>
                  </a:lnTo>
                  <a:lnTo>
                    <a:pt x="5428" y="83631"/>
                  </a:lnTo>
                  <a:lnTo>
                    <a:pt x="5428" y="133048"/>
                  </a:lnTo>
                  <a:lnTo>
                    <a:pt x="6516" y="135766"/>
                  </a:lnTo>
                  <a:lnTo>
                    <a:pt x="6516" y="154230"/>
                  </a:lnTo>
                  <a:lnTo>
                    <a:pt x="18464" y="169977"/>
                  </a:lnTo>
                  <a:lnTo>
                    <a:pt x="20091" y="170520"/>
                  </a:lnTo>
                  <a:lnTo>
                    <a:pt x="21722" y="171607"/>
                  </a:lnTo>
                  <a:lnTo>
                    <a:pt x="22805" y="173778"/>
                  </a:lnTo>
                  <a:lnTo>
                    <a:pt x="22805" y="195500"/>
                  </a:lnTo>
                  <a:lnTo>
                    <a:pt x="23893" y="199302"/>
                  </a:lnTo>
                  <a:lnTo>
                    <a:pt x="25523" y="202559"/>
                  </a:lnTo>
                  <a:lnTo>
                    <a:pt x="27694" y="205818"/>
                  </a:lnTo>
                  <a:lnTo>
                    <a:pt x="29869" y="206905"/>
                  </a:lnTo>
                  <a:lnTo>
                    <a:pt x="31496" y="207993"/>
                  </a:lnTo>
                  <a:lnTo>
                    <a:pt x="32040" y="203103"/>
                  </a:lnTo>
                  <a:lnTo>
                    <a:pt x="34210" y="194413"/>
                  </a:lnTo>
                  <a:lnTo>
                    <a:pt x="35841" y="190615"/>
                  </a:lnTo>
                  <a:lnTo>
                    <a:pt x="39099" y="181925"/>
                  </a:lnTo>
                  <a:lnTo>
                    <a:pt x="40187" y="176493"/>
                  </a:lnTo>
                  <a:lnTo>
                    <a:pt x="40187" y="170520"/>
                  </a:lnTo>
                  <a:lnTo>
                    <a:pt x="39643" y="165091"/>
                  </a:lnTo>
                  <a:lnTo>
                    <a:pt x="38555" y="160203"/>
                  </a:lnTo>
                  <a:lnTo>
                    <a:pt x="36924" y="155313"/>
                  </a:lnTo>
                  <a:lnTo>
                    <a:pt x="30409" y="140651"/>
                  </a:lnTo>
                  <a:lnTo>
                    <a:pt x="29321" y="135221"/>
                  </a:lnTo>
                  <a:lnTo>
                    <a:pt x="28781" y="130333"/>
                  </a:lnTo>
                  <a:lnTo>
                    <a:pt x="28781" y="128162"/>
                  </a:lnTo>
                  <a:lnTo>
                    <a:pt x="29321" y="125988"/>
                  </a:lnTo>
                  <a:lnTo>
                    <a:pt x="31496" y="122731"/>
                  </a:lnTo>
                  <a:lnTo>
                    <a:pt x="34210" y="119472"/>
                  </a:lnTo>
                  <a:lnTo>
                    <a:pt x="37468" y="116758"/>
                  </a:lnTo>
                  <a:lnTo>
                    <a:pt x="40725" y="113499"/>
                  </a:lnTo>
                  <a:lnTo>
                    <a:pt x="43444" y="110242"/>
                  </a:lnTo>
                  <a:lnTo>
                    <a:pt x="45615" y="105896"/>
                  </a:lnTo>
                  <a:lnTo>
                    <a:pt x="46159" y="103726"/>
                  </a:lnTo>
                  <a:lnTo>
                    <a:pt x="46159" y="95036"/>
                  </a:lnTo>
                  <a:lnTo>
                    <a:pt x="45071" y="90150"/>
                  </a:lnTo>
                  <a:lnTo>
                    <a:pt x="44528" y="85262"/>
                  </a:lnTo>
                  <a:lnTo>
                    <a:pt x="43444" y="80373"/>
                  </a:lnTo>
                  <a:lnTo>
                    <a:pt x="42357" y="76027"/>
                  </a:lnTo>
                  <a:lnTo>
                    <a:pt x="41269" y="70599"/>
                  </a:lnTo>
                  <a:lnTo>
                    <a:pt x="40725" y="64627"/>
                  </a:lnTo>
                  <a:lnTo>
                    <a:pt x="40187" y="57563"/>
                  </a:lnTo>
                  <a:lnTo>
                    <a:pt x="40725" y="52134"/>
                  </a:lnTo>
                  <a:lnTo>
                    <a:pt x="42357" y="47246"/>
                  </a:lnTo>
                  <a:lnTo>
                    <a:pt x="43988" y="42904"/>
                  </a:lnTo>
                  <a:lnTo>
                    <a:pt x="48330" y="34213"/>
                  </a:lnTo>
                  <a:lnTo>
                    <a:pt x="49961" y="29869"/>
                  </a:lnTo>
                  <a:lnTo>
                    <a:pt x="51587" y="24439"/>
                  </a:lnTo>
                  <a:lnTo>
                    <a:pt x="52131" y="17380"/>
                  </a:lnTo>
                  <a:lnTo>
                    <a:pt x="51587" y="15206"/>
                  </a:lnTo>
                  <a:lnTo>
                    <a:pt x="51043" y="11948"/>
                  </a:lnTo>
                  <a:lnTo>
                    <a:pt x="49961" y="9233"/>
                  </a:lnTo>
                  <a:lnTo>
                    <a:pt x="46702" y="3801"/>
                  </a:lnTo>
                  <a:lnTo>
                    <a:pt x="44528" y="1630"/>
                  </a:lnTo>
                  <a:lnTo>
                    <a:pt x="42357" y="546"/>
                  </a:lnTo>
                  <a:lnTo>
                    <a:pt x="4018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9725845" y="4931915"/>
              <a:ext cx="20635" cy="34755"/>
            </a:xfrm>
            <a:custGeom>
              <a:avLst/>
              <a:gdLst/>
              <a:ahLst/>
              <a:cxnLst/>
              <a:rect l="l" t="t" r="r" b="b"/>
              <a:pathLst>
                <a:path w="20635" h="34755">
                  <a:moveTo>
                    <a:pt x="11404" y="0"/>
                  </a:moveTo>
                  <a:lnTo>
                    <a:pt x="9774" y="0"/>
                  </a:lnTo>
                  <a:lnTo>
                    <a:pt x="8691" y="544"/>
                  </a:lnTo>
                  <a:lnTo>
                    <a:pt x="7060" y="1087"/>
                  </a:lnTo>
                  <a:lnTo>
                    <a:pt x="0" y="21722"/>
                  </a:lnTo>
                  <a:lnTo>
                    <a:pt x="0" y="27698"/>
                  </a:lnTo>
                  <a:lnTo>
                    <a:pt x="544" y="29325"/>
                  </a:lnTo>
                  <a:lnTo>
                    <a:pt x="1627" y="30413"/>
                  </a:lnTo>
                  <a:lnTo>
                    <a:pt x="3258" y="31499"/>
                  </a:lnTo>
                  <a:lnTo>
                    <a:pt x="5972" y="32584"/>
                  </a:lnTo>
                  <a:lnTo>
                    <a:pt x="8691" y="34755"/>
                  </a:lnTo>
                  <a:lnTo>
                    <a:pt x="20091" y="11948"/>
                  </a:lnTo>
                  <a:lnTo>
                    <a:pt x="20635" y="9233"/>
                  </a:lnTo>
                  <a:lnTo>
                    <a:pt x="20091" y="8691"/>
                  </a:lnTo>
                  <a:lnTo>
                    <a:pt x="18464" y="8146"/>
                  </a:lnTo>
                  <a:lnTo>
                    <a:pt x="16834" y="7060"/>
                  </a:lnTo>
                  <a:lnTo>
                    <a:pt x="15746" y="5976"/>
                  </a:lnTo>
                  <a:lnTo>
                    <a:pt x="14663" y="4345"/>
                  </a:lnTo>
                  <a:lnTo>
                    <a:pt x="14119" y="2715"/>
                  </a:lnTo>
                  <a:lnTo>
                    <a:pt x="13032" y="1087"/>
                  </a:lnTo>
                  <a:lnTo>
                    <a:pt x="12488" y="544"/>
                  </a:lnTo>
                  <a:lnTo>
                    <a:pt x="1140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9725845" y="4931915"/>
              <a:ext cx="20635" cy="34755"/>
            </a:xfrm>
            <a:custGeom>
              <a:avLst/>
              <a:gdLst/>
              <a:ahLst/>
              <a:cxnLst/>
              <a:rect l="l" t="t" r="r" b="b"/>
              <a:pathLst>
                <a:path w="20635" h="34755">
                  <a:moveTo>
                    <a:pt x="11404" y="0"/>
                  </a:moveTo>
                  <a:lnTo>
                    <a:pt x="9774" y="0"/>
                  </a:lnTo>
                  <a:lnTo>
                    <a:pt x="8691" y="544"/>
                  </a:lnTo>
                  <a:lnTo>
                    <a:pt x="7060" y="1087"/>
                  </a:lnTo>
                  <a:lnTo>
                    <a:pt x="0" y="21722"/>
                  </a:lnTo>
                  <a:lnTo>
                    <a:pt x="0" y="27698"/>
                  </a:lnTo>
                  <a:lnTo>
                    <a:pt x="544" y="29325"/>
                  </a:lnTo>
                  <a:lnTo>
                    <a:pt x="1627" y="30413"/>
                  </a:lnTo>
                  <a:lnTo>
                    <a:pt x="3258" y="31499"/>
                  </a:lnTo>
                  <a:lnTo>
                    <a:pt x="5972" y="32584"/>
                  </a:lnTo>
                  <a:lnTo>
                    <a:pt x="8691" y="34755"/>
                  </a:lnTo>
                  <a:lnTo>
                    <a:pt x="20091" y="11948"/>
                  </a:lnTo>
                  <a:lnTo>
                    <a:pt x="20635" y="9233"/>
                  </a:lnTo>
                  <a:lnTo>
                    <a:pt x="20091" y="8691"/>
                  </a:lnTo>
                  <a:lnTo>
                    <a:pt x="18464" y="8146"/>
                  </a:lnTo>
                  <a:lnTo>
                    <a:pt x="16834" y="7060"/>
                  </a:lnTo>
                  <a:lnTo>
                    <a:pt x="15746" y="5976"/>
                  </a:lnTo>
                  <a:lnTo>
                    <a:pt x="14663" y="4345"/>
                  </a:lnTo>
                  <a:lnTo>
                    <a:pt x="14119" y="2715"/>
                  </a:lnTo>
                  <a:lnTo>
                    <a:pt x="13032" y="1087"/>
                  </a:lnTo>
                  <a:lnTo>
                    <a:pt x="12488" y="544"/>
                  </a:lnTo>
                  <a:lnTo>
                    <a:pt x="1140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9713897" y="4517568"/>
              <a:ext cx="32040" cy="113497"/>
            </a:xfrm>
            <a:custGeom>
              <a:avLst/>
              <a:gdLst/>
              <a:ahLst/>
              <a:cxnLst/>
              <a:rect l="l" t="t" r="r" b="b"/>
              <a:pathLst>
                <a:path w="32040" h="113497">
                  <a:moveTo>
                    <a:pt x="12492" y="0"/>
                  </a:moveTo>
                  <a:lnTo>
                    <a:pt x="9773" y="0"/>
                  </a:lnTo>
                  <a:lnTo>
                    <a:pt x="7602" y="543"/>
                  </a:lnTo>
                  <a:lnTo>
                    <a:pt x="5972" y="1628"/>
                  </a:lnTo>
                  <a:lnTo>
                    <a:pt x="4345" y="3258"/>
                  </a:lnTo>
                  <a:lnTo>
                    <a:pt x="3258" y="5972"/>
                  </a:lnTo>
                  <a:lnTo>
                    <a:pt x="3233" y="10317"/>
                  </a:lnTo>
                  <a:lnTo>
                    <a:pt x="2714" y="21719"/>
                  </a:lnTo>
                  <a:lnTo>
                    <a:pt x="543" y="43441"/>
                  </a:lnTo>
                  <a:lnTo>
                    <a:pt x="0" y="55933"/>
                  </a:lnTo>
                  <a:lnTo>
                    <a:pt x="543" y="65163"/>
                  </a:lnTo>
                  <a:lnTo>
                    <a:pt x="13575" y="101008"/>
                  </a:lnTo>
                  <a:lnTo>
                    <a:pt x="20639" y="113497"/>
                  </a:lnTo>
                  <a:lnTo>
                    <a:pt x="21722" y="111866"/>
                  </a:lnTo>
                  <a:lnTo>
                    <a:pt x="23352" y="108064"/>
                  </a:lnTo>
                  <a:lnTo>
                    <a:pt x="25523" y="102636"/>
                  </a:lnTo>
                  <a:lnTo>
                    <a:pt x="30412" y="83087"/>
                  </a:lnTo>
                  <a:lnTo>
                    <a:pt x="32040" y="76024"/>
                  </a:lnTo>
                  <a:lnTo>
                    <a:pt x="32040" y="23893"/>
                  </a:lnTo>
                  <a:lnTo>
                    <a:pt x="14663" y="543"/>
                  </a:lnTo>
                  <a:lnTo>
                    <a:pt x="1249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9713897" y="4517568"/>
              <a:ext cx="32040" cy="113497"/>
            </a:xfrm>
            <a:custGeom>
              <a:avLst/>
              <a:gdLst/>
              <a:ahLst/>
              <a:cxnLst/>
              <a:rect l="l" t="t" r="r" b="b"/>
              <a:pathLst>
                <a:path w="32040" h="113497">
                  <a:moveTo>
                    <a:pt x="12492" y="0"/>
                  </a:moveTo>
                  <a:lnTo>
                    <a:pt x="9773" y="0"/>
                  </a:lnTo>
                  <a:lnTo>
                    <a:pt x="7602" y="543"/>
                  </a:lnTo>
                  <a:lnTo>
                    <a:pt x="5972" y="1628"/>
                  </a:lnTo>
                  <a:lnTo>
                    <a:pt x="4345" y="3258"/>
                  </a:lnTo>
                  <a:lnTo>
                    <a:pt x="3258" y="5972"/>
                  </a:lnTo>
                  <a:lnTo>
                    <a:pt x="3233" y="10317"/>
                  </a:lnTo>
                  <a:lnTo>
                    <a:pt x="2714" y="21719"/>
                  </a:lnTo>
                  <a:lnTo>
                    <a:pt x="543" y="43441"/>
                  </a:lnTo>
                  <a:lnTo>
                    <a:pt x="0" y="55933"/>
                  </a:lnTo>
                  <a:lnTo>
                    <a:pt x="543" y="65163"/>
                  </a:lnTo>
                  <a:lnTo>
                    <a:pt x="13575" y="101008"/>
                  </a:lnTo>
                  <a:lnTo>
                    <a:pt x="20639" y="113497"/>
                  </a:lnTo>
                  <a:lnTo>
                    <a:pt x="21722" y="111866"/>
                  </a:lnTo>
                  <a:lnTo>
                    <a:pt x="23352" y="108064"/>
                  </a:lnTo>
                  <a:lnTo>
                    <a:pt x="25523" y="102636"/>
                  </a:lnTo>
                  <a:lnTo>
                    <a:pt x="30412" y="83087"/>
                  </a:lnTo>
                  <a:lnTo>
                    <a:pt x="32040" y="76024"/>
                  </a:lnTo>
                  <a:lnTo>
                    <a:pt x="32040" y="23893"/>
                  </a:lnTo>
                  <a:lnTo>
                    <a:pt x="14663" y="543"/>
                  </a:lnTo>
                  <a:lnTo>
                    <a:pt x="1249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9725845" y="4333471"/>
              <a:ext cx="28782" cy="63536"/>
            </a:xfrm>
            <a:custGeom>
              <a:avLst/>
              <a:gdLst/>
              <a:ahLst/>
              <a:cxnLst/>
              <a:rect l="l" t="t" r="r" b="b"/>
              <a:pathLst>
                <a:path w="28782" h="63536">
                  <a:moveTo>
                    <a:pt x="8691" y="0"/>
                  </a:moveTo>
                  <a:lnTo>
                    <a:pt x="7060" y="0"/>
                  </a:lnTo>
                  <a:lnTo>
                    <a:pt x="5972" y="1084"/>
                  </a:lnTo>
                  <a:lnTo>
                    <a:pt x="4341" y="2170"/>
                  </a:lnTo>
                  <a:lnTo>
                    <a:pt x="3258" y="3258"/>
                  </a:lnTo>
                  <a:lnTo>
                    <a:pt x="1627" y="5429"/>
                  </a:lnTo>
                  <a:lnTo>
                    <a:pt x="544" y="7060"/>
                  </a:lnTo>
                  <a:lnTo>
                    <a:pt x="0" y="9231"/>
                  </a:lnTo>
                  <a:lnTo>
                    <a:pt x="0" y="14119"/>
                  </a:lnTo>
                  <a:lnTo>
                    <a:pt x="544" y="16290"/>
                  </a:lnTo>
                  <a:lnTo>
                    <a:pt x="1087" y="19004"/>
                  </a:lnTo>
                  <a:lnTo>
                    <a:pt x="2170" y="20635"/>
                  </a:lnTo>
                  <a:lnTo>
                    <a:pt x="4341" y="24437"/>
                  </a:lnTo>
                  <a:lnTo>
                    <a:pt x="7060" y="28238"/>
                  </a:lnTo>
                  <a:lnTo>
                    <a:pt x="9774" y="31497"/>
                  </a:lnTo>
                  <a:lnTo>
                    <a:pt x="11944" y="34210"/>
                  </a:lnTo>
                  <a:lnTo>
                    <a:pt x="13575" y="37469"/>
                  </a:lnTo>
                  <a:lnTo>
                    <a:pt x="14119" y="40187"/>
                  </a:lnTo>
                  <a:lnTo>
                    <a:pt x="14119" y="57563"/>
                  </a:lnTo>
                  <a:lnTo>
                    <a:pt x="17376" y="60822"/>
                  </a:lnTo>
                  <a:lnTo>
                    <a:pt x="22810" y="63536"/>
                  </a:lnTo>
                  <a:lnTo>
                    <a:pt x="24981" y="62993"/>
                  </a:lnTo>
                  <a:lnTo>
                    <a:pt x="26611" y="62449"/>
                  </a:lnTo>
                  <a:lnTo>
                    <a:pt x="27151" y="61365"/>
                  </a:lnTo>
                  <a:lnTo>
                    <a:pt x="28238" y="59734"/>
                  </a:lnTo>
                  <a:lnTo>
                    <a:pt x="28782" y="54846"/>
                  </a:lnTo>
                  <a:lnTo>
                    <a:pt x="28782" y="48874"/>
                  </a:lnTo>
                  <a:lnTo>
                    <a:pt x="15206" y="9775"/>
                  </a:lnTo>
                  <a:lnTo>
                    <a:pt x="869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9725845" y="4333471"/>
              <a:ext cx="28782" cy="63536"/>
            </a:xfrm>
            <a:custGeom>
              <a:avLst/>
              <a:gdLst/>
              <a:ahLst/>
              <a:cxnLst/>
              <a:rect l="l" t="t" r="r" b="b"/>
              <a:pathLst>
                <a:path w="28782" h="63536">
                  <a:moveTo>
                    <a:pt x="8691" y="0"/>
                  </a:moveTo>
                  <a:lnTo>
                    <a:pt x="7060" y="0"/>
                  </a:lnTo>
                  <a:lnTo>
                    <a:pt x="5972" y="1084"/>
                  </a:lnTo>
                  <a:lnTo>
                    <a:pt x="4341" y="2170"/>
                  </a:lnTo>
                  <a:lnTo>
                    <a:pt x="3258" y="3258"/>
                  </a:lnTo>
                  <a:lnTo>
                    <a:pt x="1627" y="5429"/>
                  </a:lnTo>
                  <a:lnTo>
                    <a:pt x="544" y="7060"/>
                  </a:lnTo>
                  <a:lnTo>
                    <a:pt x="0" y="9231"/>
                  </a:lnTo>
                  <a:lnTo>
                    <a:pt x="0" y="14119"/>
                  </a:lnTo>
                  <a:lnTo>
                    <a:pt x="544" y="16290"/>
                  </a:lnTo>
                  <a:lnTo>
                    <a:pt x="1087" y="19004"/>
                  </a:lnTo>
                  <a:lnTo>
                    <a:pt x="2170" y="20635"/>
                  </a:lnTo>
                  <a:lnTo>
                    <a:pt x="4341" y="24437"/>
                  </a:lnTo>
                  <a:lnTo>
                    <a:pt x="7060" y="28238"/>
                  </a:lnTo>
                  <a:lnTo>
                    <a:pt x="9774" y="31497"/>
                  </a:lnTo>
                  <a:lnTo>
                    <a:pt x="11944" y="34210"/>
                  </a:lnTo>
                  <a:lnTo>
                    <a:pt x="13575" y="37469"/>
                  </a:lnTo>
                  <a:lnTo>
                    <a:pt x="14119" y="40187"/>
                  </a:lnTo>
                  <a:lnTo>
                    <a:pt x="14119" y="57563"/>
                  </a:lnTo>
                  <a:lnTo>
                    <a:pt x="17376" y="60822"/>
                  </a:lnTo>
                  <a:lnTo>
                    <a:pt x="22810" y="63536"/>
                  </a:lnTo>
                  <a:lnTo>
                    <a:pt x="24981" y="62993"/>
                  </a:lnTo>
                  <a:lnTo>
                    <a:pt x="26611" y="62449"/>
                  </a:lnTo>
                  <a:lnTo>
                    <a:pt x="27151" y="61365"/>
                  </a:lnTo>
                  <a:lnTo>
                    <a:pt x="28238" y="59734"/>
                  </a:lnTo>
                  <a:lnTo>
                    <a:pt x="28782" y="54846"/>
                  </a:lnTo>
                  <a:lnTo>
                    <a:pt x="28782" y="48874"/>
                  </a:lnTo>
                  <a:lnTo>
                    <a:pt x="15206" y="9775"/>
                  </a:lnTo>
                  <a:lnTo>
                    <a:pt x="869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9722588" y="4292741"/>
              <a:ext cx="11948" cy="23352"/>
            </a:xfrm>
            <a:custGeom>
              <a:avLst/>
              <a:gdLst/>
              <a:ahLst/>
              <a:cxnLst/>
              <a:rect l="l" t="t" r="r" b="b"/>
              <a:pathLst>
                <a:path w="11948" h="23352">
                  <a:moveTo>
                    <a:pt x="3257" y="0"/>
                  </a:moveTo>
                  <a:lnTo>
                    <a:pt x="1626" y="3801"/>
                  </a:lnTo>
                  <a:lnTo>
                    <a:pt x="544" y="6516"/>
                  </a:lnTo>
                  <a:lnTo>
                    <a:pt x="0" y="9773"/>
                  </a:lnTo>
                  <a:lnTo>
                    <a:pt x="0" y="14663"/>
                  </a:lnTo>
                  <a:lnTo>
                    <a:pt x="544" y="16834"/>
                  </a:lnTo>
                  <a:lnTo>
                    <a:pt x="544" y="18464"/>
                  </a:lnTo>
                  <a:lnTo>
                    <a:pt x="1626" y="20095"/>
                  </a:lnTo>
                  <a:lnTo>
                    <a:pt x="2170" y="21178"/>
                  </a:lnTo>
                  <a:lnTo>
                    <a:pt x="3801" y="22265"/>
                  </a:lnTo>
                  <a:lnTo>
                    <a:pt x="4884" y="22808"/>
                  </a:lnTo>
                  <a:lnTo>
                    <a:pt x="7059" y="23352"/>
                  </a:lnTo>
                  <a:lnTo>
                    <a:pt x="8687" y="23352"/>
                  </a:lnTo>
                  <a:lnTo>
                    <a:pt x="11948" y="20635"/>
                  </a:lnTo>
                  <a:lnTo>
                    <a:pt x="11948" y="5972"/>
                  </a:lnTo>
                  <a:lnTo>
                    <a:pt x="7599" y="3257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9722588" y="4292741"/>
              <a:ext cx="11948" cy="23352"/>
            </a:xfrm>
            <a:custGeom>
              <a:avLst/>
              <a:gdLst/>
              <a:ahLst/>
              <a:cxnLst/>
              <a:rect l="l" t="t" r="r" b="b"/>
              <a:pathLst>
                <a:path w="11948" h="23352">
                  <a:moveTo>
                    <a:pt x="3257" y="0"/>
                  </a:moveTo>
                  <a:lnTo>
                    <a:pt x="1626" y="3801"/>
                  </a:lnTo>
                  <a:lnTo>
                    <a:pt x="544" y="6516"/>
                  </a:lnTo>
                  <a:lnTo>
                    <a:pt x="0" y="9773"/>
                  </a:lnTo>
                  <a:lnTo>
                    <a:pt x="0" y="14663"/>
                  </a:lnTo>
                  <a:lnTo>
                    <a:pt x="544" y="16834"/>
                  </a:lnTo>
                  <a:lnTo>
                    <a:pt x="544" y="18464"/>
                  </a:lnTo>
                  <a:lnTo>
                    <a:pt x="1626" y="20095"/>
                  </a:lnTo>
                  <a:lnTo>
                    <a:pt x="2170" y="21178"/>
                  </a:lnTo>
                  <a:lnTo>
                    <a:pt x="3801" y="22265"/>
                  </a:lnTo>
                  <a:lnTo>
                    <a:pt x="4884" y="22808"/>
                  </a:lnTo>
                  <a:lnTo>
                    <a:pt x="7059" y="23352"/>
                  </a:lnTo>
                  <a:lnTo>
                    <a:pt x="8687" y="23352"/>
                  </a:lnTo>
                  <a:lnTo>
                    <a:pt x="11948" y="20635"/>
                  </a:lnTo>
                  <a:lnTo>
                    <a:pt x="11948" y="5972"/>
                  </a:lnTo>
                  <a:lnTo>
                    <a:pt x="7599" y="3257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9717156" y="4229205"/>
              <a:ext cx="17380" cy="20091"/>
            </a:xfrm>
            <a:custGeom>
              <a:avLst/>
              <a:gdLst/>
              <a:ahLst/>
              <a:cxnLst/>
              <a:rect l="l" t="t" r="r" b="b"/>
              <a:pathLst>
                <a:path w="17380" h="20091">
                  <a:moveTo>
                    <a:pt x="0" y="0"/>
                  </a:moveTo>
                  <a:lnTo>
                    <a:pt x="0" y="11404"/>
                  </a:lnTo>
                  <a:lnTo>
                    <a:pt x="542" y="14119"/>
                  </a:lnTo>
                  <a:lnTo>
                    <a:pt x="1630" y="16834"/>
                  </a:lnTo>
                  <a:lnTo>
                    <a:pt x="2713" y="18464"/>
                  </a:lnTo>
                  <a:lnTo>
                    <a:pt x="3257" y="19547"/>
                  </a:lnTo>
                  <a:lnTo>
                    <a:pt x="4343" y="20091"/>
                  </a:lnTo>
                  <a:lnTo>
                    <a:pt x="5431" y="20091"/>
                  </a:lnTo>
                  <a:lnTo>
                    <a:pt x="8145" y="19547"/>
                  </a:lnTo>
                  <a:lnTo>
                    <a:pt x="14661" y="14119"/>
                  </a:lnTo>
                  <a:lnTo>
                    <a:pt x="17380" y="11404"/>
                  </a:lnTo>
                  <a:lnTo>
                    <a:pt x="15749" y="10317"/>
                  </a:lnTo>
                  <a:lnTo>
                    <a:pt x="14118" y="8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9717156" y="4229205"/>
              <a:ext cx="17380" cy="20091"/>
            </a:xfrm>
            <a:custGeom>
              <a:avLst/>
              <a:gdLst/>
              <a:ahLst/>
              <a:cxnLst/>
              <a:rect l="l" t="t" r="r" b="b"/>
              <a:pathLst>
                <a:path w="17380" h="20091">
                  <a:moveTo>
                    <a:pt x="0" y="0"/>
                  </a:moveTo>
                  <a:lnTo>
                    <a:pt x="0" y="11404"/>
                  </a:lnTo>
                  <a:lnTo>
                    <a:pt x="542" y="14119"/>
                  </a:lnTo>
                  <a:lnTo>
                    <a:pt x="1630" y="16834"/>
                  </a:lnTo>
                  <a:lnTo>
                    <a:pt x="2713" y="18464"/>
                  </a:lnTo>
                  <a:lnTo>
                    <a:pt x="3257" y="19547"/>
                  </a:lnTo>
                  <a:lnTo>
                    <a:pt x="4343" y="20091"/>
                  </a:lnTo>
                  <a:lnTo>
                    <a:pt x="5431" y="20091"/>
                  </a:lnTo>
                  <a:lnTo>
                    <a:pt x="8145" y="19547"/>
                  </a:lnTo>
                  <a:lnTo>
                    <a:pt x="14661" y="14119"/>
                  </a:lnTo>
                  <a:lnTo>
                    <a:pt x="17380" y="11404"/>
                  </a:lnTo>
                  <a:lnTo>
                    <a:pt x="15749" y="10317"/>
                  </a:lnTo>
                  <a:lnTo>
                    <a:pt x="14118" y="8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3257" y="0"/>
                  </a:moveTo>
                  <a:lnTo>
                    <a:pt x="0" y="0"/>
                  </a:lnTo>
                  <a:lnTo>
                    <a:pt x="0" y="11404"/>
                  </a:lnTo>
                  <a:lnTo>
                    <a:pt x="4345" y="14663"/>
                  </a:lnTo>
                  <a:lnTo>
                    <a:pt x="8690" y="17380"/>
                  </a:lnTo>
                  <a:lnTo>
                    <a:pt x="13032" y="14663"/>
                  </a:lnTo>
                  <a:lnTo>
                    <a:pt x="17376" y="11404"/>
                  </a:lnTo>
                  <a:lnTo>
                    <a:pt x="16293" y="9233"/>
                  </a:lnTo>
                  <a:lnTo>
                    <a:pt x="14663" y="7060"/>
                  </a:lnTo>
                  <a:lnTo>
                    <a:pt x="13032" y="5432"/>
                  </a:lnTo>
                  <a:lnTo>
                    <a:pt x="8690" y="2174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8690" y="17380"/>
                  </a:moveTo>
                  <a:lnTo>
                    <a:pt x="4345" y="14663"/>
                  </a:lnTo>
                  <a:lnTo>
                    <a:pt x="0" y="11404"/>
                  </a:lnTo>
                  <a:lnTo>
                    <a:pt x="0" y="0"/>
                  </a:lnTo>
                  <a:lnTo>
                    <a:pt x="3257" y="0"/>
                  </a:lnTo>
                  <a:lnTo>
                    <a:pt x="5972" y="1087"/>
                  </a:lnTo>
                  <a:lnTo>
                    <a:pt x="17376" y="11404"/>
                  </a:lnTo>
                  <a:lnTo>
                    <a:pt x="13032" y="14663"/>
                  </a:lnTo>
                  <a:lnTo>
                    <a:pt x="8690" y="1738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3257" y="0"/>
                  </a:moveTo>
                  <a:lnTo>
                    <a:pt x="0" y="0"/>
                  </a:lnTo>
                  <a:lnTo>
                    <a:pt x="0" y="11404"/>
                  </a:lnTo>
                  <a:lnTo>
                    <a:pt x="4345" y="14663"/>
                  </a:lnTo>
                  <a:lnTo>
                    <a:pt x="8690" y="17380"/>
                  </a:lnTo>
                  <a:lnTo>
                    <a:pt x="13032" y="14663"/>
                  </a:lnTo>
                  <a:lnTo>
                    <a:pt x="17376" y="11404"/>
                  </a:lnTo>
                  <a:lnTo>
                    <a:pt x="16293" y="9233"/>
                  </a:lnTo>
                  <a:lnTo>
                    <a:pt x="14663" y="7060"/>
                  </a:lnTo>
                  <a:lnTo>
                    <a:pt x="13032" y="5432"/>
                  </a:lnTo>
                  <a:lnTo>
                    <a:pt x="8690" y="2174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8690" y="17380"/>
                  </a:moveTo>
                  <a:lnTo>
                    <a:pt x="4345" y="14663"/>
                  </a:lnTo>
                  <a:lnTo>
                    <a:pt x="0" y="11404"/>
                  </a:lnTo>
                  <a:lnTo>
                    <a:pt x="0" y="0"/>
                  </a:lnTo>
                  <a:lnTo>
                    <a:pt x="3257" y="0"/>
                  </a:lnTo>
                  <a:lnTo>
                    <a:pt x="5972" y="1087"/>
                  </a:lnTo>
                  <a:lnTo>
                    <a:pt x="17376" y="11404"/>
                  </a:lnTo>
                  <a:lnTo>
                    <a:pt x="13032" y="14663"/>
                  </a:lnTo>
                  <a:lnTo>
                    <a:pt x="8690" y="1738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9532904" y="3788088"/>
              <a:ext cx="156711" cy="32994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11948" y="0"/>
                  </a:moveTo>
                  <a:lnTo>
                    <a:pt x="8685" y="1084"/>
                  </a:lnTo>
                  <a:lnTo>
                    <a:pt x="7059" y="2170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49416" y="28778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52130" y="8687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52130" y="8687"/>
                  </a:moveTo>
                  <a:lnTo>
                    <a:pt x="41269" y="8142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lnTo>
                    <a:pt x="8685" y="1084"/>
                  </a:lnTo>
                  <a:lnTo>
                    <a:pt x="7059" y="2170"/>
                  </a:lnTo>
                  <a:lnTo>
                    <a:pt x="5972" y="3254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15201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65166" y="8687"/>
                  </a:lnTo>
                  <a:lnTo>
                    <a:pt x="60821" y="8687"/>
                  </a:lnTo>
                  <a:lnTo>
                    <a:pt x="56475" y="8687"/>
                  </a:lnTo>
                  <a:lnTo>
                    <a:pt x="52130" y="8687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11948" y="0"/>
                  </a:moveTo>
                  <a:lnTo>
                    <a:pt x="8685" y="1084"/>
                  </a:lnTo>
                  <a:lnTo>
                    <a:pt x="7059" y="2170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49416" y="28778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52130" y="8687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52130" y="8687"/>
                  </a:moveTo>
                  <a:lnTo>
                    <a:pt x="41269" y="8142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lnTo>
                    <a:pt x="8685" y="1084"/>
                  </a:lnTo>
                  <a:lnTo>
                    <a:pt x="7059" y="2170"/>
                  </a:lnTo>
                  <a:lnTo>
                    <a:pt x="5972" y="3254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15201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65166" y="8687"/>
                  </a:lnTo>
                  <a:lnTo>
                    <a:pt x="60821" y="8687"/>
                  </a:lnTo>
                  <a:lnTo>
                    <a:pt x="56475" y="8687"/>
                  </a:lnTo>
                  <a:lnTo>
                    <a:pt x="52130" y="8687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38556" y="0"/>
                  </a:moveTo>
                  <a:lnTo>
                    <a:pt x="25523" y="0"/>
                  </a:lnTo>
                  <a:lnTo>
                    <a:pt x="19551" y="1087"/>
                  </a:lnTo>
                  <a:lnTo>
                    <a:pt x="0" y="20095"/>
                  </a:lnTo>
                  <a:lnTo>
                    <a:pt x="3258" y="23352"/>
                  </a:lnTo>
                  <a:lnTo>
                    <a:pt x="4889" y="26067"/>
                  </a:lnTo>
                  <a:lnTo>
                    <a:pt x="5976" y="28782"/>
                  </a:lnTo>
                  <a:lnTo>
                    <a:pt x="20635" y="25523"/>
                  </a:lnTo>
                  <a:lnTo>
                    <a:pt x="38016" y="20095"/>
                  </a:lnTo>
                  <a:lnTo>
                    <a:pt x="38016" y="17380"/>
                  </a:lnTo>
                  <a:lnTo>
                    <a:pt x="39100" y="15207"/>
                  </a:lnTo>
                  <a:lnTo>
                    <a:pt x="40187" y="14118"/>
                  </a:lnTo>
                  <a:lnTo>
                    <a:pt x="41817" y="13032"/>
                  </a:lnTo>
                  <a:lnTo>
                    <a:pt x="46703" y="11404"/>
                  </a:lnTo>
                  <a:lnTo>
                    <a:pt x="52135" y="8690"/>
                  </a:lnTo>
                  <a:lnTo>
                    <a:pt x="51048" y="5431"/>
                  </a:lnTo>
                  <a:lnTo>
                    <a:pt x="49416" y="3258"/>
                  </a:lnTo>
                  <a:lnTo>
                    <a:pt x="47246" y="1630"/>
                  </a:lnTo>
                  <a:lnTo>
                    <a:pt x="44532" y="1087"/>
                  </a:lnTo>
                  <a:lnTo>
                    <a:pt x="38556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20635" y="25523"/>
                  </a:moveTo>
                  <a:lnTo>
                    <a:pt x="5976" y="28782"/>
                  </a:lnTo>
                  <a:lnTo>
                    <a:pt x="4889" y="26067"/>
                  </a:lnTo>
                  <a:lnTo>
                    <a:pt x="3258" y="23352"/>
                  </a:lnTo>
                  <a:lnTo>
                    <a:pt x="1087" y="21179"/>
                  </a:lnTo>
                  <a:lnTo>
                    <a:pt x="0" y="20095"/>
                  </a:lnTo>
                  <a:lnTo>
                    <a:pt x="543" y="17920"/>
                  </a:lnTo>
                  <a:lnTo>
                    <a:pt x="1087" y="15749"/>
                  </a:lnTo>
                  <a:lnTo>
                    <a:pt x="1630" y="13578"/>
                  </a:lnTo>
                  <a:lnTo>
                    <a:pt x="2714" y="11948"/>
                  </a:lnTo>
                  <a:lnTo>
                    <a:pt x="25523" y="0"/>
                  </a:lnTo>
                  <a:lnTo>
                    <a:pt x="32040" y="0"/>
                  </a:lnTo>
                  <a:lnTo>
                    <a:pt x="38556" y="0"/>
                  </a:lnTo>
                  <a:lnTo>
                    <a:pt x="52135" y="8690"/>
                  </a:lnTo>
                  <a:lnTo>
                    <a:pt x="46703" y="11404"/>
                  </a:lnTo>
                  <a:lnTo>
                    <a:pt x="41817" y="13032"/>
                  </a:lnTo>
                  <a:lnTo>
                    <a:pt x="40187" y="14118"/>
                  </a:lnTo>
                  <a:lnTo>
                    <a:pt x="39100" y="15207"/>
                  </a:lnTo>
                  <a:lnTo>
                    <a:pt x="38016" y="17380"/>
                  </a:lnTo>
                  <a:lnTo>
                    <a:pt x="38016" y="20095"/>
                  </a:lnTo>
                  <a:lnTo>
                    <a:pt x="20635" y="25523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38556" y="0"/>
                  </a:moveTo>
                  <a:lnTo>
                    <a:pt x="25523" y="0"/>
                  </a:lnTo>
                  <a:lnTo>
                    <a:pt x="19551" y="1087"/>
                  </a:lnTo>
                  <a:lnTo>
                    <a:pt x="0" y="20095"/>
                  </a:lnTo>
                  <a:lnTo>
                    <a:pt x="3258" y="23352"/>
                  </a:lnTo>
                  <a:lnTo>
                    <a:pt x="4889" y="26067"/>
                  </a:lnTo>
                  <a:lnTo>
                    <a:pt x="5976" y="28782"/>
                  </a:lnTo>
                  <a:lnTo>
                    <a:pt x="20635" y="25523"/>
                  </a:lnTo>
                  <a:lnTo>
                    <a:pt x="38016" y="20095"/>
                  </a:lnTo>
                  <a:lnTo>
                    <a:pt x="38016" y="17380"/>
                  </a:lnTo>
                  <a:lnTo>
                    <a:pt x="39100" y="15207"/>
                  </a:lnTo>
                  <a:lnTo>
                    <a:pt x="40187" y="14118"/>
                  </a:lnTo>
                  <a:lnTo>
                    <a:pt x="41817" y="13032"/>
                  </a:lnTo>
                  <a:lnTo>
                    <a:pt x="46703" y="11404"/>
                  </a:lnTo>
                  <a:lnTo>
                    <a:pt x="52135" y="8690"/>
                  </a:lnTo>
                  <a:lnTo>
                    <a:pt x="51048" y="5431"/>
                  </a:lnTo>
                  <a:lnTo>
                    <a:pt x="49416" y="3258"/>
                  </a:lnTo>
                  <a:lnTo>
                    <a:pt x="47246" y="1630"/>
                  </a:lnTo>
                  <a:lnTo>
                    <a:pt x="44532" y="1087"/>
                  </a:lnTo>
                  <a:lnTo>
                    <a:pt x="38556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20635" y="25523"/>
                  </a:moveTo>
                  <a:lnTo>
                    <a:pt x="5976" y="28782"/>
                  </a:lnTo>
                  <a:lnTo>
                    <a:pt x="4889" y="26067"/>
                  </a:lnTo>
                  <a:lnTo>
                    <a:pt x="3258" y="23352"/>
                  </a:lnTo>
                  <a:lnTo>
                    <a:pt x="1087" y="21179"/>
                  </a:lnTo>
                  <a:lnTo>
                    <a:pt x="0" y="20095"/>
                  </a:lnTo>
                  <a:lnTo>
                    <a:pt x="543" y="17920"/>
                  </a:lnTo>
                  <a:lnTo>
                    <a:pt x="1087" y="15749"/>
                  </a:lnTo>
                  <a:lnTo>
                    <a:pt x="1630" y="13578"/>
                  </a:lnTo>
                  <a:lnTo>
                    <a:pt x="2714" y="11948"/>
                  </a:lnTo>
                  <a:lnTo>
                    <a:pt x="25523" y="0"/>
                  </a:lnTo>
                  <a:lnTo>
                    <a:pt x="32040" y="0"/>
                  </a:lnTo>
                  <a:lnTo>
                    <a:pt x="38556" y="0"/>
                  </a:lnTo>
                  <a:lnTo>
                    <a:pt x="52135" y="8690"/>
                  </a:lnTo>
                  <a:lnTo>
                    <a:pt x="46703" y="11404"/>
                  </a:lnTo>
                  <a:lnTo>
                    <a:pt x="41817" y="13032"/>
                  </a:lnTo>
                  <a:lnTo>
                    <a:pt x="40187" y="14118"/>
                  </a:lnTo>
                  <a:lnTo>
                    <a:pt x="39100" y="15207"/>
                  </a:lnTo>
                  <a:lnTo>
                    <a:pt x="38016" y="17380"/>
                  </a:lnTo>
                  <a:lnTo>
                    <a:pt x="38016" y="20095"/>
                  </a:lnTo>
                  <a:lnTo>
                    <a:pt x="20635" y="25523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7929270" y="1181290"/>
              <a:ext cx="1172220" cy="2468630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462953" y="1958538"/>
              <a:ext cx="421721" cy="26315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8628178" y="4256745"/>
              <a:ext cx="733975" cy="800774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865830" y="2660708"/>
              <a:ext cx="492320" cy="639484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719886" y="4722140"/>
              <a:ext cx="829555" cy="126671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60821" y="0"/>
                  </a:move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3801" y="38556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84174" y="42901"/>
                  </a:ln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84174" y="42901"/>
                  </a:move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25523" y="12488"/>
                  </a:lnTo>
                  <a:lnTo>
                    <a:pt x="20634" y="15746"/>
                  </a:lnTo>
                  <a:lnTo>
                    <a:pt x="16292" y="19547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3801" y="79826"/>
                  </a:lnTo>
                  <a:lnTo>
                    <a:pt x="4888" y="80912"/>
                  </a:lnTo>
                  <a:lnTo>
                    <a:pt x="6514" y="82000"/>
                  </a:lnTo>
                  <a:lnTo>
                    <a:pt x="9777" y="83087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63538" y="74940"/>
                  </a:lnTo>
                  <a:lnTo>
                    <a:pt x="71682" y="74940"/>
                  </a:lnTo>
                  <a:lnTo>
                    <a:pt x="78198" y="74940"/>
                  </a:lnTo>
                  <a:lnTo>
                    <a:pt x="8417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97205" y="56476"/>
                  </a:lnTo>
                  <a:lnTo>
                    <a:pt x="95578" y="53218"/>
                  </a:lnTo>
                  <a:lnTo>
                    <a:pt x="93948" y="49960"/>
                  </a:lnTo>
                  <a:lnTo>
                    <a:pt x="91233" y="47246"/>
                  </a:lnTo>
                  <a:lnTo>
                    <a:pt x="89059" y="45072"/>
                  </a:lnTo>
                  <a:lnTo>
                    <a:pt x="86345" y="43444"/>
                  </a:lnTo>
                  <a:lnTo>
                    <a:pt x="84174" y="4290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60821" y="0"/>
                  </a:move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3801" y="38556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84174" y="42901"/>
                  </a:ln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84174" y="42901"/>
                  </a:move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25523" y="12488"/>
                  </a:lnTo>
                  <a:lnTo>
                    <a:pt x="20634" y="15746"/>
                  </a:lnTo>
                  <a:lnTo>
                    <a:pt x="16292" y="19547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3801" y="79826"/>
                  </a:lnTo>
                  <a:lnTo>
                    <a:pt x="4888" y="80912"/>
                  </a:lnTo>
                  <a:lnTo>
                    <a:pt x="6514" y="82000"/>
                  </a:lnTo>
                  <a:lnTo>
                    <a:pt x="9777" y="83087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63538" y="74940"/>
                  </a:lnTo>
                  <a:lnTo>
                    <a:pt x="71682" y="74940"/>
                  </a:lnTo>
                  <a:lnTo>
                    <a:pt x="78198" y="74940"/>
                  </a:lnTo>
                  <a:lnTo>
                    <a:pt x="8417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97205" y="56476"/>
                  </a:lnTo>
                  <a:lnTo>
                    <a:pt x="95578" y="53218"/>
                  </a:lnTo>
                  <a:lnTo>
                    <a:pt x="93948" y="49960"/>
                  </a:lnTo>
                  <a:lnTo>
                    <a:pt x="91233" y="47246"/>
                  </a:lnTo>
                  <a:lnTo>
                    <a:pt x="89059" y="45072"/>
                  </a:lnTo>
                  <a:lnTo>
                    <a:pt x="86345" y="43444"/>
                  </a:lnTo>
                  <a:lnTo>
                    <a:pt x="84174" y="4290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7933769" y="1184843"/>
              <a:ext cx="1113259" cy="2460577"/>
            </a:xfrm>
            <a:custGeom>
              <a:avLst/>
              <a:gdLst/>
              <a:ahLst/>
              <a:cxnLst/>
              <a:rect l="l" t="t" r="r" b="b"/>
              <a:pathLst>
                <a:path w="1113259" h="2460577">
                  <a:moveTo>
                    <a:pt x="237854" y="1431492"/>
                  </a:moveTo>
                  <a:lnTo>
                    <a:pt x="242198" y="1436377"/>
                  </a:lnTo>
                  <a:lnTo>
                    <a:pt x="248715" y="1443436"/>
                  </a:lnTo>
                  <a:lnTo>
                    <a:pt x="252516" y="1446694"/>
                  </a:lnTo>
                  <a:lnTo>
                    <a:pt x="255235" y="1450497"/>
                  </a:lnTo>
                  <a:lnTo>
                    <a:pt x="256318" y="1452127"/>
                  </a:lnTo>
                  <a:lnTo>
                    <a:pt x="257406" y="1453754"/>
                  </a:lnTo>
                  <a:lnTo>
                    <a:pt x="257948" y="1455929"/>
                  </a:lnTo>
                  <a:lnTo>
                    <a:pt x="257948" y="1457556"/>
                  </a:lnTo>
                  <a:lnTo>
                    <a:pt x="257948" y="1459730"/>
                  </a:lnTo>
                  <a:lnTo>
                    <a:pt x="257406" y="1462444"/>
                  </a:lnTo>
                  <a:lnTo>
                    <a:pt x="256318" y="1464615"/>
                  </a:lnTo>
                  <a:lnTo>
                    <a:pt x="255235" y="1466789"/>
                  </a:lnTo>
                  <a:lnTo>
                    <a:pt x="252516" y="1470591"/>
                  </a:lnTo>
                  <a:lnTo>
                    <a:pt x="249259" y="1474936"/>
                  </a:lnTo>
                  <a:lnTo>
                    <a:pt x="246000" y="1478734"/>
                  </a:lnTo>
                  <a:lnTo>
                    <a:pt x="243287" y="1482535"/>
                  </a:lnTo>
                  <a:lnTo>
                    <a:pt x="242198" y="1484710"/>
                  </a:lnTo>
                  <a:lnTo>
                    <a:pt x="241112" y="1486881"/>
                  </a:lnTo>
                  <a:lnTo>
                    <a:pt x="240568" y="1489596"/>
                  </a:lnTo>
                  <a:lnTo>
                    <a:pt x="240568" y="1523809"/>
                  </a:lnTo>
                  <a:lnTo>
                    <a:pt x="238397" y="1524897"/>
                  </a:lnTo>
                  <a:lnTo>
                    <a:pt x="235683" y="1524897"/>
                  </a:lnTo>
                  <a:lnTo>
                    <a:pt x="232965" y="1524897"/>
                  </a:lnTo>
                  <a:lnTo>
                    <a:pt x="229711" y="1524897"/>
                  </a:lnTo>
                  <a:lnTo>
                    <a:pt x="222647" y="1524353"/>
                  </a:lnTo>
                  <a:lnTo>
                    <a:pt x="214504" y="1523809"/>
                  </a:lnTo>
                  <a:lnTo>
                    <a:pt x="211790" y="1523809"/>
                  </a:lnTo>
                  <a:lnTo>
                    <a:pt x="210160" y="1524353"/>
                  </a:lnTo>
                  <a:lnTo>
                    <a:pt x="208528" y="1525437"/>
                  </a:lnTo>
                  <a:lnTo>
                    <a:pt x="207445" y="1525980"/>
                  </a:lnTo>
                  <a:lnTo>
                    <a:pt x="205814" y="1529239"/>
                  </a:lnTo>
                  <a:lnTo>
                    <a:pt x="204726" y="1532496"/>
                  </a:lnTo>
                  <a:lnTo>
                    <a:pt x="204726" y="1536298"/>
                  </a:lnTo>
                  <a:lnTo>
                    <a:pt x="203643" y="1540643"/>
                  </a:lnTo>
                  <a:lnTo>
                    <a:pt x="203099" y="1543358"/>
                  </a:lnTo>
                  <a:lnTo>
                    <a:pt x="202555" y="1545532"/>
                  </a:lnTo>
                  <a:lnTo>
                    <a:pt x="201469" y="1547702"/>
                  </a:lnTo>
                  <a:lnTo>
                    <a:pt x="199842" y="1549877"/>
                  </a:lnTo>
                  <a:lnTo>
                    <a:pt x="197123" y="1554219"/>
                  </a:lnTo>
                  <a:lnTo>
                    <a:pt x="165627" y="1576485"/>
                  </a:lnTo>
                  <a:lnTo>
                    <a:pt x="160741" y="1579202"/>
                  </a:lnTo>
                  <a:lnTo>
                    <a:pt x="156397" y="1582457"/>
                  </a:lnTo>
                  <a:lnTo>
                    <a:pt x="152596" y="1585174"/>
                  </a:lnTo>
                  <a:lnTo>
                    <a:pt x="148795" y="1588976"/>
                  </a:lnTo>
                  <a:lnTo>
                    <a:pt x="146079" y="1592779"/>
                  </a:lnTo>
                  <a:lnTo>
                    <a:pt x="143905" y="1597123"/>
                  </a:lnTo>
                  <a:lnTo>
                    <a:pt x="142278" y="1602009"/>
                  </a:lnTo>
                  <a:lnTo>
                    <a:pt x="141734" y="1607441"/>
                  </a:lnTo>
                  <a:lnTo>
                    <a:pt x="142278" y="1611242"/>
                  </a:lnTo>
                  <a:lnTo>
                    <a:pt x="158568" y="1626989"/>
                  </a:lnTo>
                  <a:lnTo>
                    <a:pt x="162912" y="1630247"/>
                  </a:lnTo>
                  <a:lnTo>
                    <a:pt x="164544" y="1631878"/>
                  </a:lnTo>
                  <a:lnTo>
                    <a:pt x="166171" y="1634049"/>
                  </a:lnTo>
                  <a:lnTo>
                    <a:pt x="167258" y="1636220"/>
                  </a:lnTo>
                  <a:lnTo>
                    <a:pt x="167802" y="1639481"/>
                  </a:lnTo>
                  <a:lnTo>
                    <a:pt x="165627" y="1641108"/>
                  </a:lnTo>
                  <a:lnTo>
                    <a:pt x="162370" y="1643282"/>
                  </a:lnTo>
                  <a:lnTo>
                    <a:pt x="159111" y="1646540"/>
                  </a:lnTo>
                  <a:lnTo>
                    <a:pt x="155853" y="1650342"/>
                  </a:lnTo>
                  <a:lnTo>
                    <a:pt x="152596" y="1654140"/>
                  </a:lnTo>
                  <a:lnTo>
                    <a:pt x="149881" y="1657942"/>
                  </a:lnTo>
                  <a:lnTo>
                    <a:pt x="148250" y="1661743"/>
                  </a:lnTo>
                  <a:lnTo>
                    <a:pt x="147706" y="1665545"/>
                  </a:lnTo>
                  <a:lnTo>
                    <a:pt x="148250" y="1669891"/>
                  </a:lnTo>
                  <a:lnTo>
                    <a:pt x="167802" y="1687811"/>
                  </a:lnTo>
                  <a:lnTo>
                    <a:pt x="173230" y="1689982"/>
                  </a:lnTo>
                  <a:lnTo>
                    <a:pt x="185179" y="1703561"/>
                  </a:lnTo>
                  <a:lnTo>
                    <a:pt x="186266" y="1706819"/>
                  </a:lnTo>
                  <a:lnTo>
                    <a:pt x="187349" y="1710620"/>
                  </a:lnTo>
                  <a:lnTo>
                    <a:pt x="188437" y="1718767"/>
                  </a:lnTo>
                  <a:lnTo>
                    <a:pt x="188437" y="1727455"/>
                  </a:lnTo>
                  <a:lnTo>
                    <a:pt x="188437" y="1744291"/>
                  </a:lnTo>
                  <a:lnTo>
                    <a:pt x="188437" y="1757866"/>
                  </a:lnTo>
                  <a:lnTo>
                    <a:pt x="189524" y="1761125"/>
                  </a:lnTo>
                  <a:lnTo>
                    <a:pt x="191695" y="1763839"/>
                  </a:lnTo>
                  <a:lnTo>
                    <a:pt x="194410" y="1766554"/>
                  </a:lnTo>
                  <a:lnTo>
                    <a:pt x="197671" y="1768728"/>
                  </a:lnTo>
                  <a:lnTo>
                    <a:pt x="204726" y="1773612"/>
                  </a:lnTo>
                  <a:lnTo>
                    <a:pt x="212329" y="1777958"/>
                  </a:lnTo>
                  <a:lnTo>
                    <a:pt x="216132" y="1780673"/>
                  </a:lnTo>
                  <a:lnTo>
                    <a:pt x="219390" y="1783390"/>
                  </a:lnTo>
                  <a:lnTo>
                    <a:pt x="222647" y="1786649"/>
                  </a:lnTo>
                  <a:lnTo>
                    <a:pt x="225908" y="1789907"/>
                  </a:lnTo>
                  <a:lnTo>
                    <a:pt x="228079" y="1793164"/>
                  </a:lnTo>
                  <a:lnTo>
                    <a:pt x="230250" y="1797509"/>
                  </a:lnTo>
                  <a:lnTo>
                    <a:pt x="231338" y="1801855"/>
                  </a:lnTo>
                  <a:lnTo>
                    <a:pt x="231882" y="1807283"/>
                  </a:lnTo>
                  <a:lnTo>
                    <a:pt x="232425" y="1809454"/>
                  </a:lnTo>
                  <a:lnTo>
                    <a:pt x="232965" y="1811629"/>
                  </a:lnTo>
                  <a:lnTo>
                    <a:pt x="234596" y="1813800"/>
                  </a:lnTo>
                  <a:lnTo>
                    <a:pt x="236226" y="1815974"/>
                  </a:lnTo>
                  <a:lnTo>
                    <a:pt x="237854" y="1818688"/>
                  </a:lnTo>
                  <a:lnTo>
                    <a:pt x="238941" y="1821402"/>
                  </a:lnTo>
                  <a:lnTo>
                    <a:pt x="240028" y="1824118"/>
                  </a:lnTo>
                  <a:lnTo>
                    <a:pt x="240568" y="1827375"/>
                  </a:lnTo>
                  <a:lnTo>
                    <a:pt x="237314" y="1829006"/>
                  </a:lnTo>
                  <a:lnTo>
                    <a:pt x="234053" y="1831176"/>
                  </a:lnTo>
                  <a:lnTo>
                    <a:pt x="231338" y="1833895"/>
                  </a:lnTo>
                  <a:lnTo>
                    <a:pt x="229163" y="1836066"/>
                  </a:lnTo>
                  <a:lnTo>
                    <a:pt x="226993" y="1839323"/>
                  </a:lnTo>
                  <a:lnTo>
                    <a:pt x="225366" y="1842581"/>
                  </a:lnTo>
                  <a:lnTo>
                    <a:pt x="223735" y="1845840"/>
                  </a:lnTo>
                  <a:lnTo>
                    <a:pt x="222107" y="1849097"/>
                  </a:lnTo>
                  <a:lnTo>
                    <a:pt x="219934" y="1856700"/>
                  </a:lnTo>
                  <a:lnTo>
                    <a:pt x="217763" y="1864303"/>
                  </a:lnTo>
                  <a:lnTo>
                    <a:pt x="216675" y="1872450"/>
                  </a:lnTo>
                  <a:lnTo>
                    <a:pt x="215044" y="1880053"/>
                  </a:lnTo>
                  <a:lnTo>
                    <a:pt x="198754" y="1916439"/>
                  </a:lnTo>
                  <a:lnTo>
                    <a:pt x="189524" y="1919696"/>
                  </a:lnTo>
                  <a:lnTo>
                    <a:pt x="185179" y="1919696"/>
                  </a:lnTo>
                  <a:lnTo>
                    <a:pt x="179746" y="1919696"/>
                  </a:lnTo>
                  <a:lnTo>
                    <a:pt x="175405" y="1918610"/>
                  </a:lnTo>
                  <a:lnTo>
                    <a:pt x="171603" y="1916979"/>
                  </a:lnTo>
                  <a:lnTo>
                    <a:pt x="168346" y="1915352"/>
                  </a:lnTo>
                  <a:lnTo>
                    <a:pt x="165627" y="1913724"/>
                  </a:lnTo>
                  <a:lnTo>
                    <a:pt x="162370" y="1912637"/>
                  </a:lnTo>
                  <a:lnTo>
                    <a:pt x="158568" y="1911551"/>
                  </a:lnTo>
                  <a:lnTo>
                    <a:pt x="153683" y="1911006"/>
                  </a:lnTo>
                  <a:lnTo>
                    <a:pt x="152052" y="1911551"/>
                  </a:lnTo>
                  <a:lnTo>
                    <a:pt x="150425" y="1912093"/>
                  </a:lnTo>
                  <a:lnTo>
                    <a:pt x="143905" y="1930558"/>
                  </a:lnTo>
                  <a:lnTo>
                    <a:pt x="141734" y="1937074"/>
                  </a:lnTo>
                  <a:lnTo>
                    <a:pt x="109694" y="1966940"/>
                  </a:lnTo>
                  <a:lnTo>
                    <a:pt x="104262" y="1972372"/>
                  </a:lnTo>
                  <a:lnTo>
                    <a:pt x="101547" y="1975086"/>
                  </a:lnTo>
                  <a:lnTo>
                    <a:pt x="99920" y="1978344"/>
                  </a:lnTo>
                  <a:lnTo>
                    <a:pt x="98833" y="1982146"/>
                  </a:lnTo>
                  <a:lnTo>
                    <a:pt x="98289" y="1986491"/>
                  </a:lnTo>
                  <a:lnTo>
                    <a:pt x="98833" y="1988662"/>
                  </a:lnTo>
                  <a:lnTo>
                    <a:pt x="112953" y="2001697"/>
                  </a:lnTo>
                  <a:lnTo>
                    <a:pt x="115666" y="2003868"/>
                  </a:lnTo>
                  <a:lnTo>
                    <a:pt x="118381" y="2005499"/>
                  </a:lnTo>
                  <a:lnTo>
                    <a:pt x="120556" y="2007669"/>
                  </a:lnTo>
                  <a:lnTo>
                    <a:pt x="122726" y="2010385"/>
                  </a:lnTo>
                  <a:lnTo>
                    <a:pt x="124901" y="2013102"/>
                  </a:lnTo>
                  <a:lnTo>
                    <a:pt x="125984" y="2016361"/>
                  </a:lnTo>
                  <a:lnTo>
                    <a:pt x="127072" y="2019618"/>
                  </a:lnTo>
                  <a:lnTo>
                    <a:pt x="127615" y="2023963"/>
                  </a:lnTo>
                  <a:lnTo>
                    <a:pt x="115124" y="2039169"/>
                  </a:lnTo>
                  <a:lnTo>
                    <a:pt x="104262" y="2041340"/>
                  </a:lnTo>
                  <a:lnTo>
                    <a:pt x="83626" y="2059261"/>
                  </a:lnTo>
                  <a:lnTo>
                    <a:pt x="80369" y="2063607"/>
                  </a:lnTo>
                  <a:lnTo>
                    <a:pt x="77654" y="2067948"/>
                  </a:lnTo>
                  <a:lnTo>
                    <a:pt x="75480" y="2072837"/>
                  </a:lnTo>
                  <a:lnTo>
                    <a:pt x="73310" y="2077726"/>
                  </a:lnTo>
                  <a:lnTo>
                    <a:pt x="71139" y="2082610"/>
                  </a:lnTo>
                  <a:lnTo>
                    <a:pt x="69508" y="2087500"/>
                  </a:lnTo>
                  <a:lnTo>
                    <a:pt x="68420" y="2092928"/>
                  </a:lnTo>
                  <a:lnTo>
                    <a:pt x="67337" y="2097816"/>
                  </a:lnTo>
                  <a:lnTo>
                    <a:pt x="66793" y="2102706"/>
                  </a:lnTo>
                  <a:lnTo>
                    <a:pt x="66793" y="2107591"/>
                  </a:lnTo>
                  <a:lnTo>
                    <a:pt x="66793" y="2118452"/>
                  </a:lnTo>
                  <a:lnTo>
                    <a:pt x="77654" y="2160270"/>
                  </a:lnTo>
                  <a:lnTo>
                    <a:pt x="102091" y="2195567"/>
                  </a:lnTo>
                  <a:lnTo>
                    <a:pt x="106436" y="2201540"/>
                  </a:lnTo>
                  <a:lnTo>
                    <a:pt x="110782" y="2207516"/>
                  </a:lnTo>
                  <a:lnTo>
                    <a:pt x="114584" y="2213488"/>
                  </a:lnTo>
                  <a:lnTo>
                    <a:pt x="118925" y="2220547"/>
                  </a:lnTo>
                  <a:lnTo>
                    <a:pt x="120556" y="2223806"/>
                  </a:lnTo>
                  <a:lnTo>
                    <a:pt x="123269" y="2225977"/>
                  </a:lnTo>
                  <a:lnTo>
                    <a:pt x="125984" y="2228694"/>
                  </a:lnTo>
                  <a:lnTo>
                    <a:pt x="129243" y="2230322"/>
                  </a:lnTo>
                  <a:lnTo>
                    <a:pt x="136302" y="2234123"/>
                  </a:lnTo>
                  <a:lnTo>
                    <a:pt x="143905" y="2237381"/>
                  </a:lnTo>
                  <a:lnTo>
                    <a:pt x="147162" y="2239012"/>
                  </a:lnTo>
                  <a:lnTo>
                    <a:pt x="150965" y="2240642"/>
                  </a:lnTo>
                  <a:lnTo>
                    <a:pt x="162370" y="2258017"/>
                  </a:lnTo>
                  <a:lnTo>
                    <a:pt x="162370" y="2265080"/>
                  </a:lnTo>
                  <a:lnTo>
                    <a:pt x="162370" y="2271596"/>
                  </a:lnTo>
                  <a:lnTo>
                    <a:pt x="162370" y="2276484"/>
                  </a:lnTo>
                  <a:lnTo>
                    <a:pt x="162370" y="2278111"/>
                  </a:lnTo>
                  <a:lnTo>
                    <a:pt x="162370" y="2280826"/>
                  </a:lnTo>
                  <a:lnTo>
                    <a:pt x="162912" y="2283540"/>
                  </a:lnTo>
                  <a:lnTo>
                    <a:pt x="164000" y="2285714"/>
                  </a:lnTo>
                  <a:lnTo>
                    <a:pt x="165083" y="2287885"/>
                  </a:lnTo>
                  <a:lnTo>
                    <a:pt x="167802" y="2292230"/>
                  </a:lnTo>
                  <a:lnTo>
                    <a:pt x="179202" y="2317754"/>
                  </a:lnTo>
                  <a:lnTo>
                    <a:pt x="179746" y="2321556"/>
                  </a:lnTo>
                  <a:lnTo>
                    <a:pt x="193870" y="2321556"/>
                  </a:lnTo>
                  <a:lnTo>
                    <a:pt x="199842" y="2317211"/>
                  </a:lnTo>
                  <a:lnTo>
                    <a:pt x="206901" y="2311239"/>
                  </a:lnTo>
                  <a:lnTo>
                    <a:pt x="213961" y="2304179"/>
                  </a:lnTo>
                  <a:lnTo>
                    <a:pt x="221564" y="2296576"/>
                  </a:lnTo>
                  <a:lnTo>
                    <a:pt x="228623" y="2290059"/>
                  </a:lnTo>
                  <a:lnTo>
                    <a:pt x="246544" y="2278111"/>
                  </a:lnTo>
                  <a:lnTo>
                    <a:pt x="254147" y="2278655"/>
                  </a:lnTo>
                  <a:lnTo>
                    <a:pt x="298132" y="2294405"/>
                  </a:lnTo>
                  <a:lnTo>
                    <a:pt x="330172" y="2319382"/>
                  </a:lnTo>
                  <a:lnTo>
                    <a:pt x="347009" y="2342735"/>
                  </a:lnTo>
                  <a:lnTo>
                    <a:pt x="349179" y="2346537"/>
                  </a:lnTo>
                  <a:lnTo>
                    <a:pt x="350810" y="2350882"/>
                  </a:lnTo>
                  <a:lnTo>
                    <a:pt x="351894" y="2355226"/>
                  </a:lnTo>
                  <a:lnTo>
                    <a:pt x="352981" y="2359568"/>
                  </a:lnTo>
                  <a:lnTo>
                    <a:pt x="353525" y="2363914"/>
                  </a:lnTo>
                  <a:lnTo>
                    <a:pt x="353525" y="2367715"/>
                  </a:lnTo>
                  <a:lnTo>
                    <a:pt x="352981" y="2372061"/>
                  </a:lnTo>
                  <a:lnTo>
                    <a:pt x="351894" y="2375862"/>
                  </a:lnTo>
                  <a:lnTo>
                    <a:pt x="349723" y="2379120"/>
                  </a:lnTo>
                  <a:lnTo>
                    <a:pt x="347552" y="2382921"/>
                  </a:lnTo>
                  <a:lnTo>
                    <a:pt x="345922" y="2386180"/>
                  </a:lnTo>
                  <a:lnTo>
                    <a:pt x="343751" y="2390524"/>
                  </a:lnTo>
                  <a:lnTo>
                    <a:pt x="342664" y="2394869"/>
                  </a:lnTo>
                  <a:lnTo>
                    <a:pt x="342121" y="2399755"/>
                  </a:lnTo>
                  <a:lnTo>
                    <a:pt x="342664" y="2407902"/>
                  </a:lnTo>
                  <a:lnTo>
                    <a:pt x="343751" y="2414961"/>
                  </a:lnTo>
                  <a:lnTo>
                    <a:pt x="344835" y="2418220"/>
                  </a:lnTo>
                  <a:lnTo>
                    <a:pt x="345922" y="2420933"/>
                  </a:lnTo>
                  <a:lnTo>
                    <a:pt x="347009" y="2423648"/>
                  </a:lnTo>
                  <a:lnTo>
                    <a:pt x="357870" y="2432338"/>
                  </a:lnTo>
                  <a:lnTo>
                    <a:pt x="360585" y="2433426"/>
                  </a:lnTo>
                  <a:lnTo>
                    <a:pt x="363843" y="2433970"/>
                  </a:lnTo>
                  <a:lnTo>
                    <a:pt x="367100" y="2434513"/>
                  </a:lnTo>
                  <a:lnTo>
                    <a:pt x="370902" y="2434513"/>
                  </a:lnTo>
                  <a:lnTo>
                    <a:pt x="375247" y="2434513"/>
                  </a:lnTo>
                  <a:lnTo>
                    <a:pt x="378505" y="2433426"/>
                  </a:lnTo>
                  <a:lnTo>
                    <a:pt x="381220" y="2432338"/>
                  </a:lnTo>
                  <a:lnTo>
                    <a:pt x="383938" y="2431251"/>
                  </a:lnTo>
                  <a:lnTo>
                    <a:pt x="387739" y="2427994"/>
                  </a:lnTo>
                  <a:lnTo>
                    <a:pt x="390453" y="2424192"/>
                  </a:lnTo>
                  <a:lnTo>
                    <a:pt x="393168" y="2420393"/>
                  </a:lnTo>
                  <a:lnTo>
                    <a:pt x="396425" y="2417132"/>
                  </a:lnTo>
                  <a:lnTo>
                    <a:pt x="398057" y="2416049"/>
                  </a:lnTo>
                  <a:lnTo>
                    <a:pt x="400228" y="2414961"/>
                  </a:lnTo>
                  <a:lnTo>
                    <a:pt x="402942" y="2414417"/>
                  </a:lnTo>
                  <a:lnTo>
                    <a:pt x="405661" y="2414417"/>
                  </a:lnTo>
                  <a:lnTo>
                    <a:pt x="410545" y="2414417"/>
                  </a:lnTo>
                  <a:lnTo>
                    <a:pt x="414890" y="2414961"/>
                  </a:lnTo>
                  <a:lnTo>
                    <a:pt x="418148" y="2416049"/>
                  </a:lnTo>
                  <a:lnTo>
                    <a:pt x="421407" y="2417132"/>
                  </a:lnTo>
                  <a:lnTo>
                    <a:pt x="424120" y="2418220"/>
                  </a:lnTo>
                  <a:lnTo>
                    <a:pt x="427383" y="2419307"/>
                  </a:lnTo>
                  <a:lnTo>
                    <a:pt x="430640" y="2419847"/>
                  </a:lnTo>
                  <a:lnTo>
                    <a:pt x="434982" y="2419847"/>
                  </a:lnTo>
                  <a:lnTo>
                    <a:pt x="443673" y="2419847"/>
                  </a:lnTo>
                  <a:lnTo>
                    <a:pt x="450188" y="2419847"/>
                  </a:lnTo>
                  <a:lnTo>
                    <a:pt x="455077" y="2419847"/>
                  </a:lnTo>
                  <a:lnTo>
                    <a:pt x="461050" y="2419847"/>
                  </a:lnTo>
                  <a:lnTo>
                    <a:pt x="463763" y="2420393"/>
                  </a:lnTo>
                  <a:lnTo>
                    <a:pt x="480601" y="2443200"/>
                  </a:lnTo>
                  <a:lnTo>
                    <a:pt x="484399" y="2449172"/>
                  </a:lnTo>
                  <a:lnTo>
                    <a:pt x="486573" y="2451889"/>
                  </a:lnTo>
                  <a:lnTo>
                    <a:pt x="489288" y="2454060"/>
                  </a:lnTo>
                  <a:lnTo>
                    <a:pt x="492002" y="2456235"/>
                  </a:lnTo>
                  <a:lnTo>
                    <a:pt x="495803" y="2457862"/>
                  </a:lnTo>
                  <a:lnTo>
                    <a:pt x="495803" y="2460577"/>
                  </a:lnTo>
                  <a:lnTo>
                    <a:pt x="505038" y="2452973"/>
                  </a:lnTo>
                  <a:lnTo>
                    <a:pt x="515355" y="2444830"/>
                  </a:lnTo>
                  <a:lnTo>
                    <a:pt x="551196" y="2418220"/>
                  </a:lnTo>
                  <a:lnTo>
                    <a:pt x="582693" y="2389437"/>
                  </a:lnTo>
                  <a:lnTo>
                    <a:pt x="588669" y="2382378"/>
                  </a:lnTo>
                  <a:lnTo>
                    <a:pt x="586494" y="2380750"/>
                  </a:lnTo>
                  <a:lnTo>
                    <a:pt x="582150" y="2375862"/>
                  </a:lnTo>
                  <a:lnTo>
                    <a:pt x="559883" y="2342735"/>
                  </a:lnTo>
                  <a:lnTo>
                    <a:pt x="556629" y="2331874"/>
                  </a:lnTo>
                  <a:lnTo>
                    <a:pt x="556629" y="2326445"/>
                  </a:lnTo>
                  <a:lnTo>
                    <a:pt x="556629" y="2323727"/>
                  </a:lnTo>
                  <a:lnTo>
                    <a:pt x="583781" y="2293861"/>
                  </a:lnTo>
                  <a:lnTo>
                    <a:pt x="620165" y="2272682"/>
                  </a:lnTo>
                  <a:lnTo>
                    <a:pt x="640800" y="2262361"/>
                  </a:lnTo>
                  <a:lnTo>
                    <a:pt x="661436" y="2250417"/>
                  </a:lnTo>
                  <a:lnTo>
                    <a:pt x="671214" y="2244440"/>
                  </a:lnTo>
                  <a:lnTo>
                    <a:pt x="680987" y="2237925"/>
                  </a:lnTo>
                  <a:lnTo>
                    <a:pt x="690217" y="2230865"/>
                  </a:lnTo>
                  <a:lnTo>
                    <a:pt x="698908" y="2223262"/>
                  </a:lnTo>
                  <a:lnTo>
                    <a:pt x="701079" y="2223806"/>
                  </a:lnTo>
                  <a:lnTo>
                    <a:pt x="705967" y="2233040"/>
                  </a:lnTo>
                  <a:lnTo>
                    <a:pt x="705967" y="2235754"/>
                  </a:lnTo>
                  <a:lnTo>
                    <a:pt x="705967" y="2239012"/>
                  </a:lnTo>
                  <a:lnTo>
                    <a:pt x="703252" y="2253131"/>
                  </a:lnTo>
                  <a:lnTo>
                    <a:pt x="699451" y="2268337"/>
                  </a:lnTo>
                  <a:lnTo>
                    <a:pt x="697820" y="2275398"/>
                  </a:lnTo>
                  <a:lnTo>
                    <a:pt x="696193" y="2282457"/>
                  </a:lnTo>
                  <a:lnTo>
                    <a:pt x="695650" y="2288429"/>
                  </a:lnTo>
                  <a:lnTo>
                    <a:pt x="696193" y="2293318"/>
                  </a:lnTo>
                  <a:lnTo>
                    <a:pt x="696737" y="2295489"/>
                  </a:lnTo>
                  <a:lnTo>
                    <a:pt x="697820" y="2296576"/>
                  </a:lnTo>
                  <a:lnTo>
                    <a:pt x="699451" y="2297663"/>
                  </a:lnTo>
                  <a:lnTo>
                    <a:pt x="701079" y="2298746"/>
                  </a:lnTo>
                  <a:lnTo>
                    <a:pt x="703252" y="2298746"/>
                  </a:lnTo>
                  <a:lnTo>
                    <a:pt x="705967" y="2298203"/>
                  </a:lnTo>
                  <a:lnTo>
                    <a:pt x="709225" y="2297120"/>
                  </a:lnTo>
                  <a:lnTo>
                    <a:pt x="713026" y="2295489"/>
                  </a:lnTo>
                  <a:lnTo>
                    <a:pt x="717372" y="2285171"/>
                  </a:lnTo>
                  <a:lnTo>
                    <a:pt x="721714" y="2275940"/>
                  </a:lnTo>
                  <a:lnTo>
                    <a:pt x="726603" y="2267251"/>
                  </a:lnTo>
                  <a:lnTo>
                    <a:pt x="732035" y="2259647"/>
                  </a:lnTo>
                  <a:lnTo>
                    <a:pt x="742353" y="2244984"/>
                  </a:lnTo>
                  <a:lnTo>
                    <a:pt x="752126" y="2230865"/>
                  </a:lnTo>
                  <a:lnTo>
                    <a:pt x="756471" y="2223806"/>
                  </a:lnTo>
                  <a:lnTo>
                    <a:pt x="760816" y="2216746"/>
                  </a:lnTo>
                  <a:lnTo>
                    <a:pt x="763531" y="2209142"/>
                  </a:lnTo>
                  <a:lnTo>
                    <a:pt x="766246" y="2201000"/>
                  </a:lnTo>
                  <a:lnTo>
                    <a:pt x="766789" y="2196654"/>
                  </a:lnTo>
                  <a:lnTo>
                    <a:pt x="767877" y="2192310"/>
                  </a:lnTo>
                  <a:lnTo>
                    <a:pt x="767877" y="2187420"/>
                  </a:lnTo>
                  <a:lnTo>
                    <a:pt x="767877" y="2182532"/>
                  </a:lnTo>
                  <a:lnTo>
                    <a:pt x="767877" y="2177102"/>
                  </a:lnTo>
                  <a:lnTo>
                    <a:pt x="767332" y="2171674"/>
                  </a:lnTo>
                  <a:lnTo>
                    <a:pt x="766789" y="2165698"/>
                  </a:lnTo>
                  <a:lnTo>
                    <a:pt x="765158" y="2159726"/>
                  </a:lnTo>
                  <a:lnTo>
                    <a:pt x="774392" y="2147777"/>
                  </a:lnTo>
                  <a:lnTo>
                    <a:pt x="783079" y="2136373"/>
                  </a:lnTo>
                  <a:lnTo>
                    <a:pt x="791226" y="2126055"/>
                  </a:lnTo>
                  <a:lnTo>
                    <a:pt x="798829" y="2115195"/>
                  </a:lnTo>
                  <a:lnTo>
                    <a:pt x="815666" y="2079353"/>
                  </a:lnTo>
                  <a:lnTo>
                    <a:pt x="817836" y="2064690"/>
                  </a:lnTo>
                  <a:lnTo>
                    <a:pt x="817294" y="2061976"/>
                  </a:lnTo>
                  <a:lnTo>
                    <a:pt x="816749" y="2060348"/>
                  </a:lnTo>
                  <a:lnTo>
                    <a:pt x="816206" y="2059261"/>
                  </a:lnTo>
                  <a:lnTo>
                    <a:pt x="814579" y="2058717"/>
                  </a:lnTo>
                  <a:lnTo>
                    <a:pt x="813492" y="2059261"/>
                  </a:lnTo>
                  <a:lnTo>
                    <a:pt x="811321" y="2059805"/>
                  </a:lnTo>
                  <a:lnTo>
                    <a:pt x="777107" y="2090213"/>
                  </a:lnTo>
                  <a:lnTo>
                    <a:pt x="770590" y="2096730"/>
                  </a:lnTo>
                  <a:lnTo>
                    <a:pt x="764075" y="2102162"/>
                  </a:lnTo>
                  <a:lnTo>
                    <a:pt x="757555" y="2106507"/>
                  </a:lnTo>
                  <a:lnTo>
                    <a:pt x="754840" y="2108678"/>
                  </a:lnTo>
                  <a:lnTo>
                    <a:pt x="752126" y="2109765"/>
                  </a:lnTo>
                  <a:lnTo>
                    <a:pt x="749412" y="2110849"/>
                  </a:lnTo>
                  <a:lnTo>
                    <a:pt x="746697" y="2111393"/>
                  </a:lnTo>
                  <a:lnTo>
                    <a:pt x="744524" y="2111393"/>
                  </a:lnTo>
                  <a:lnTo>
                    <a:pt x="734749" y="2097816"/>
                  </a:lnTo>
                  <a:lnTo>
                    <a:pt x="732035" y="2091844"/>
                  </a:lnTo>
                  <a:lnTo>
                    <a:pt x="721714" y="2054916"/>
                  </a:lnTo>
                  <a:lnTo>
                    <a:pt x="707594" y="1981062"/>
                  </a:lnTo>
                  <a:lnTo>
                    <a:pt x="703797" y="1962598"/>
                  </a:lnTo>
                  <a:lnTo>
                    <a:pt x="699995" y="1944134"/>
                  </a:lnTo>
                  <a:lnTo>
                    <a:pt x="696737" y="1926757"/>
                  </a:lnTo>
                  <a:lnTo>
                    <a:pt x="692936" y="1911006"/>
                  </a:lnTo>
                  <a:lnTo>
                    <a:pt x="688591" y="1896887"/>
                  </a:lnTo>
                  <a:lnTo>
                    <a:pt x="684789" y="1884399"/>
                  </a:lnTo>
                  <a:lnTo>
                    <a:pt x="682618" y="1879511"/>
                  </a:lnTo>
                  <a:lnTo>
                    <a:pt x="680444" y="1874621"/>
                  </a:lnTo>
                  <a:lnTo>
                    <a:pt x="677729" y="1870819"/>
                  </a:lnTo>
                  <a:lnTo>
                    <a:pt x="675554" y="1868106"/>
                  </a:lnTo>
                  <a:lnTo>
                    <a:pt x="671214" y="1863760"/>
                  </a:lnTo>
                  <a:lnTo>
                    <a:pt x="667955" y="1859415"/>
                  </a:lnTo>
                  <a:lnTo>
                    <a:pt x="656006" y="1827375"/>
                  </a:lnTo>
                  <a:lnTo>
                    <a:pt x="656006" y="1822489"/>
                  </a:lnTo>
                  <a:lnTo>
                    <a:pt x="656550" y="1817601"/>
                  </a:lnTo>
                  <a:lnTo>
                    <a:pt x="657094" y="1812713"/>
                  </a:lnTo>
                  <a:lnTo>
                    <a:pt x="669582" y="1770899"/>
                  </a:lnTo>
                  <a:lnTo>
                    <a:pt x="678816" y="1749719"/>
                  </a:lnTo>
                  <a:lnTo>
                    <a:pt x="683701" y="1738859"/>
                  </a:lnTo>
                  <a:lnTo>
                    <a:pt x="688046" y="1727455"/>
                  </a:lnTo>
                  <a:lnTo>
                    <a:pt x="692392" y="1716593"/>
                  </a:lnTo>
                  <a:lnTo>
                    <a:pt x="695650" y="1705732"/>
                  </a:lnTo>
                  <a:lnTo>
                    <a:pt x="701079" y="1707363"/>
                  </a:lnTo>
                  <a:lnTo>
                    <a:pt x="705423" y="1707905"/>
                  </a:lnTo>
                  <a:lnTo>
                    <a:pt x="709769" y="1708449"/>
                  </a:lnTo>
                  <a:lnTo>
                    <a:pt x="713570" y="1708449"/>
                  </a:lnTo>
                  <a:lnTo>
                    <a:pt x="716285" y="1707363"/>
                  </a:lnTo>
                  <a:lnTo>
                    <a:pt x="719543" y="1706819"/>
                  </a:lnTo>
                  <a:lnTo>
                    <a:pt x="721714" y="1705188"/>
                  </a:lnTo>
                  <a:lnTo>
                    <a:pt x="723888" y="1703561"/>
                  </a:lnTo>
                  <a:lnTo>
                    <a:pt x="725515" y="1701387"/>
                  </a:lnTo>
                  <a:lnTo>
                    <a:pt x="726603" y="1699216"/>
                  </a:lnTo>
                  <a:lnTo>
                    <a:pt x="727690" y="1696501"/>
                  </a:lnTo>
                  <a:lnTo>
                    <a:pt x="728776" y="1693784"/>
                  </a:lnTo>
                  <a:lnTo>
                    <a:pt x="729316" y="1687811"/>
                  </a:lnTo>
                  <a:lnTo>
                    <a:pt x="729861" y="1681839"/>
                  </a:lnTo>
                  <a:lnTo>
                    <a:pt x="729316" y="1669346"/>
                  </a:lnTo>
                  <a:lnTo>
                    <a:pt x="728233" y="1658488"/>
                  </a:lnTo>
                  <a:lnTo>
                    <a:pt x="728776" y="1654140"/>
                  </a:lnTo>
                  <a:lnTo>
                    <a:pt x="729316" y="1651426"/>
                  </a:lnTo>
                  <a:lnTo>
                    <a:pt x="729861" y="1650886"/>
                  </a:lnTo>
                  <a:lnTo>
                    <a:pt x="730947" y="1650342"/>
                  </a:lnTo>
                  <a:lnTo>
                    <a:pt x="732035" y="1650342"/>
                  </a:lnTo>
                  <a:lnTo>
                    <a:pt x="760816" y="1690529"/>
                  </a:lnTo>
                  <a:lnTo>
                    <a:pt x="770590" y="1707905"/>
                  </a:lnTo>
                  <a:lnTo>
                    <a:pt x="775476" y="1716048"/>
                  </a:lnTo>
                  <a:lnTo>
                    <a:pt x="796658" y="1739403"/>
                  </a:lnTo>
                  <a:lnTo>
                    <a:pt x="798285" y="1739403"/>
                  </a:lnTo>
                  <a:lnTo>
                    <a:pt x="799917" y="1738315"/>
                  </a:lnTo>
                  <a:lnTo>
                    <a:pt x="801547" y="1736688"/>
                  </a:lnTo>
                  <a:lnTo>
                    <a:pt x="803174" y="1735057"/>
                  </a:lnTo>
                  <a:lnTo>
                    <a:pt x="805345" y="1730172"/>
                  </a:lnTo>
                  <a:lnTo>
                    <a:pt x="807520" y="1725826"/>
                  </a:lnTo>
                  <a:lnTo>
                    <a:pt x="810233" y="1722569"/>
                  </a:lnTo>
                  <a:lnTo>
                    <a:pt x="811864" y="1719850"/>
                  </a:lnTo>
                  <a:lnTo>
                    <a:pt x="814035" y="1717679"/>
                  </a:lnTo>
                  <a:lnTo>
                    <a:pt x="816206" y="1716048"/>
                  </a:lnTo>
                  <a:lnTo>
                    <a:pt x="817836" y="1714966"/>
                  </a:lnTo>
                  <a:lnTo>
                    <a:pt x="820007" y="1714422"/>
                  </a:lnTo>
                  <a:lnTo>
                    <a:pt x="821639" y="1714422"/>
                  </a:lnTo>
                  <a:lnTo>
                    <a:pt x="823266" y="1714966"/>
                  </a:lnTo>
                  <a:lnTo>
                    <a:pt x="824896" y="1715506"/>
                  </a:lnTo>
                  <a:lnTo>
                    <a:pt x="826524" y="1716593"/>
                  </a:lnTo>
                  <a:lnTo>
                    <a:pt x="829785" y="1719307"/>
                  </a:lnTo>
                  <a:lnTo>
                    <a:pt x="833043" y="1723109"/>
                  </a:lnTo>
                  <a:lnTo>
                    <a:pt x="838472" y="1731256"/>
                  </a:lnTo>
                  <a:lnTo>
                    <a:pt x="844444" y="1739403"/>
                  </a:lnTo>
                  <a:lnTo>
                    <a:pt x="847706" y="1742116"/>
                  </a:lnTo>
                  <a:lnTo>
                    <a:pt x="850964" y="1744291"/>
                  </a:lnTo>
                  <a:lnTo>
                    <a:pt x="852591" y="1744831"/>
                  </a:lnTo>
                  <a:lnTo>
                    <a:pt x="854222" y="1744831"/>
                  </a:lnTo>
                  <a:lnTo>
                    <a:pt x="866166" y="1736144"/>
                  </a:lnTo>
                  <a:lnTo>
                    <a:pt x="867797" y="1733427"/>
                  </a:lnTo>
                  <a:lnTo>
                    <a:pt x="868341" y="1730172"/>
                  </a:lnTo>
                  <a:lnTo>
                    <a:pt x="868341" y="1726370"/>
                  </a:lnTo>
                  <a:lnTo>
                    <a:pt x="868341" y="1722569"/>
                  </a:lnTo>
                  <a:lnTo>
                    <a:pt x="867254" y="1718767"/>
                  </a:lnTo>
                  <a:lnTo>
                    <a:pt x="864540" y="1710076"/>
                  </a:lnTo>
                  <a:lnTo>
                    <a:pt x="860738" y="1700302"/>
                  </a:lnTo>
                  <a:lnTo>
                    <a:pt x="855849" y="1690529"/>
                  </a:lnTo>
                  <a:lnTo>
                    <a:pt x="850420" y="1679664"/>
                  </a:lnTo>
                  <a:lnTo>
                    <a:pt x="833586" y="1644909"/>
                  </a:lnTo>
                  <a:lnTo>
                    <a:pt x="828154" y="1627533"/>
                  </a:lnTo>
                  <a:lnTo>
                    <a:pt x="826524" y="1621560"/>
                  </a:lnTo>
                  <a:lnTo>
                    <a:pt x="825983" y="1615584"/>
                  </a:lnTo>
                  <a:lnTo>
                    <a:pt x="825441" y="1610156"/>
                  </a:lnTo>
                  <a:lnTo>
                    <a:pt x="825441" y="1604180"/>
                  </a:lnTo>
                  <a:lnTo>
                    <a:pt x="825983" y="1598207"/>
                  </a:lnTo>
                  <a:lnTo>
                    <a:pt x="827067" y="1592779"/>
                  </a:lnTo>
                  <a:lnTo>
                    <a:pt x="829242" y="1587345"/>
                  </a:lnTo>
                  <a:lnTo>
                    <a:pt x="831955" y="1580830"/>
                  </a:lnTo>
                  <a:lnTo>
                    <a:pt x="833586" y="1574314"/>
                  </a:lnTo>
                  <a:lnTo>
                    <a:pt x="834670" y="1567798"/>
                  </a:lnTo>
                  <a:lnTo>
                    <a:pt x="835214" y="1561821"/>
                  </a:lnTo>
                  <a:lnTo>
                    <a:pt x="834670" y="1555849"/>
                  </a:lnTo>
                  <a:lnTo>
                    <a:pt x="834126" y="1549334"/>
                  </a:lnTo>
                  <a:lnTo>
                    <a:pt x="833043" y="1543901"/>
                  </a:lnTo>
                  <a:lnTo>
                    <a:pt x="831955" y="1538472"/>
                  </a:lnTo>
                  <a:lnTo>
                    <a:pt x="827067" y="1543358"/>
                  </a:lnTo>
                  <a:lnTo>
                    <a:pt x="821095" y="1549334"/>
                  </a:lnTo>
                  <a:lnTo>
                    <a:pt x="817836" y="1551504"/>
                  </a:lnTo>
                  <a:lnTo>
                    <a:pt x="814035" y="1553679"/>
                  </a:lnTo>
                  <a:lnTo>
                    <a:pt x="810233" y="1555307"/>
                  </a:lnTo>
                  <a:lnTo>
                    <a:pt x="805889" y="1555849"/>
                  </a:lnTo>
                  <a:lnTo>
                    <a:pt x="802630" y="1555307"/>
                  </a:lnTo>
                  <a:lnTo>
                    <a:pt x="785797" y="1538472"/>
                  </a:lnTo>
                  <a:lnTo>
                    <a:pt x="782538" y="1538472"/>
                  </a:lnTo>
                  <a:lnTo>
                    <a:pt x="780364" y="1539557"/>
                  </a:lnTo>
                  <a:lnTo>
                    <a:pt x="778737" y="1541187"/>
                  </a:lnTo>
                  <a:lnTo>
                    <a:pt x="776562" y="1542818"/>
                  </a:lnTo>
                  <a:lnTo>
                    <a:pt x="774392" y="1544445"/>
                  </a:lnTo>
                  <a:lnTo>
                    <a:pt x="772221" y="1545532"/>
                  </a:lnTo>
                  <a:lnTo>
                    <a:pt x="768960" y="1546619"/>
                  </a:lnTo>
                  <a:lnTo>
                    <a:pt x="765158" y="1547160"/>
                  </a:lnTo>
                  <a:lnTo>
                    <a:pt x="764075" y="1546619"/>
                  </a:lnTo>
                  <a:lnTo>
                    <a:pt x="752126" y="1518921"/>
                  </a:lnTo>
                  <a:lnTo>
                    <a:pt x="750498" y="1514035"/>
                  </a:lnTo>
                  <a:lnTo>
                    <a:pt x="734749" y="1491226"/>
                  </a:lnTo>
                  <a:lnTo>
                    <a:pt x="732578" y="1490140"/>
                  </a:lnTo>
                  <a:lnTo>
                    <a:pt x="730404" y="1489596"/>
                  </a:lnTo>
                  <a:lnTo>
                    <a:pt x="727690" y="1489056"/>
                  </a:lnTo>
                  <a:lnTo>
                    <a:pt x="715197" y="1487425"/>
                  </a:lnTo>
                  <a:lnTo>
                    <a:pt x="703252" y="1486881"/>
                  </a:lnTo>
                  <a:lnTo>
                    <a:pt x="698364" y="1486337"/>
                  </a:lnTo>
                  <a:lnTo>
                    <a:pt x="666868" y="1456469"/>
                  </a:lnTo>
                  <a:lnTo>
                    <a:pt x="666868" y="1448869"/>
                  </a:lnTo>
                  <a:lnTo>
                    <a:pt x="614733" y="1405424"/>
                  </a:lnTo>
                  <a:lnTo>
                    <a:pt x="607674" y="1405424"/>
                  </a:lnTo>
                  <a:lnTo>
                    <a:pt x="600613" y="1404881"/>
                  </a:lnTo>
                  <a:lnTo>
                    <a:pt x="571288" y="1388047"/>
                  </a:lnTo>
                  <a:lnTo>
                    <a:pt x="572376" y="1376099"/>
                  </a:lnTo>
                  <a:lnTo>
                    <a:pt x="573463" y="1364694"/>
                  </a:lnTo>
                  <a:lnTo>
                    <a:pt x="573463" y="1361437"/>
                  </a:lnTo>
                  <a:lnTo>
                    <a:pt x="573463" y="1359266"/>
                  </a:lnTo>
                  <a:lnTo>
                    <a:pt x="572919" y="1356547"/>
                  </a:lnTo>
                  <a:lnTo>
                    <a:pt x="572376" y="1354376"/>
                  </a:lnTo>
                  <a:lnTo>
                    <a:pt x="571288" y="1352206"/>
                  </a:lnTo>
                  <a:lnTo>
                    <a:pt x="569661" y="1350031"/>
                  </a:lnTo>
                  <a:lnTo>
                    <a:pt x="567487" y="1348944"/>
                  </a:lnTo>
                  <a:lnTo>
                    <a:pt x="565316" y="1347317"/>
                  </a:lnTo>
                  <a:lnTo>
                    <a:pt x="560430" y="1346773"/>
                  </a:lnTo>
                  <a:lnTo>
                    <a:pt x="554998" y="1346229"/>
                  </a:lnTo>
                  <a:lnTo>
                    <a:pt x="548483" y="1346229"/>
                  </a:lnTo>
                  <a:lnTo>
                    <a:pt x="542511" y="1346229"/>
                  </a:lnTo>
                  <a:lnTo>
                    <a:pt x="536534" y="1346229"/>
                  </a:lnTo>
                  <a:lnTo>
                    <a:pt x="530562" y="1345689"/>
                  </a:lnTo>
                  <a:lnTo>
                    <a:pt x="525672" y="1345142"/>
                  </a:lnTo>
                  <a:lnTo>
                    <a:pt x="521871" y="1344602"/>
                  </a:lnTo>
                  <a:lnTo>
                    <a:pt x="524590" y="1344602"/>
                  </a:lnTo>
                  <a:lnTo>
                    <a:pt x="521871" y="1344602"/>
                  </a:lnTo>
                  <a:lnTo>
                    <a:pt x="520787" y="1341888"/>
                  </a:lnTo>
                  <a:lnTo>
                    <a:pt x="520787" y="1339170"/>
                  </a:lnTo>
                  <a:lnTo>
                    <a:pt x="520787" y="1335912"/>
                  </a:lnTo>
                  <a:lnTo>
                    <a:pt x="520787" y="1332654"/>
                  </a:lnTo>
                  <a:lnTo>
                    <a:pt x="521327" y="1325595"/>
                  </a:lnTo>
                  <a:lnTo>
                    <a:pt x="521871" y="1318535"/>
                  </a:lnTo>
                  <a:lnTo>
                    <a:pt x="521871" y="1310931"/>
                  </a:lnTo>
                  <a:lnTo>
                    <a:pt x="522415" y="1304959"/>
                  </a:lnTo>
                  <a:lnTo>
                    <a:pt x="523502" y="1299527"/>
                  </a:lnTo>
                  <a:lnTo>
                    <a:pt x="524590" y="1295726"/>
                  </a:lnTo>
                  <a:lnTo>
                    <a:pt x="525672" y="1291924"/>
                  </a:lnTo>
                  <a:lnTo>
                    <a:pt x="527843" y="1289209"/>
                  </a:lnTo>
                  <a:lnTo>
                    <a:pt x="529474" y="1287583"/>
                  </a:lnTo>
                  <a:lnTo>
                    <a:pt x="532189" y="1285408"/>
                  </a:lnTo>
                  <a:lnTo>
                    <a:pt x="537621" y="1283237"/>
                  </a:lnTo>
                  <a:lnTo>
                    <a:pt x="543594" y="1280522"/>
                  </a:lnTo>
                  <a:lnTo>
                    <a:pt x="547395" y="1279436"/>
                  </a:lnTo>
                  <a:lnTo>
                    <a:pt x="551196" y="1277261"/>
                  </a:lnTo>
                  <a:lnTo>
                    <a:pt x="554998" y="1275090"/>
                  </a:lnTo>
                  <a:lnTo>
                    <a:pt x="559343" y="1272375"/>
                  </a:lnTo>
                  <a:lnTo>
                    <a:pt x="560970" y="1271289"/>
                  </a:lnTo>
                  <a:lnTo>
                    <a:pt x="562058" y="1269662"/>
                  </a:lnTo>
                  <a:lnTo>
                    <a:pt x="562601" y="1268031"/>
                  </a:lnTo>
                  <a:lnTo>
                    <a:pt x="563145" y="1266400"/>
                  </a:lnTo>
                  <a:lnTo>
                    <a:pt x="563685" y="1263142"/>
                  </a:lnTo>
                  <a:lnTo>
                    <a:pt x="563685" y="1258800"/>
                  </a:lnTo>
                  <a:lnTo>
                    <a:pt x="563145" y="1254998"/>
                  </a:lnTo>
                  <a:lnTo>
                    <a:pt x="563145" y="1250653"/>
                  </a:lnTo>
                  <a:lnTo>
                    <a:pt x="563685" y="1246851"/>
                  </a:lnTo>
                  <a:lnTo>
                    <a:pt x="565316" y="1243594"/>
                  </a:lnTo>
                  <a:lnTo>
                    <a:pt x="582150" y="1230019"/>
                  </a:lnTo>
                  <a:lnTo>
                    <a:pt x="597356" y="1218614"/>
                  </a:lnTo>
                  <a:lnTo>
                    <a:pt x="604415" y="1212638"/>
                  </a:lnTo>
                  <a:lnTo>
                    <a:pt x="611475" y="1206121"/>
                  </a:lnTo>
                  <a:lnTo>
                    <a:pt x="617451" y="1199605"/>
                  </a:lnTo>
                  <a:lnTo>
                    <a:pt x="623423" y="1191458"/>
                  </a:lnTo>
                  <a:lnTo>
                    <a:pt x="628852" y="1183313"/>
                  </a:lnTo>
                  <a:lnTo>
                    <a:pt x="634284" y="1176256"/>
                  </a:lnTo>
                  <a:lnTo>
                    <a:pt x="640257" y="1169740"/>
                  </a:lnTo>
                  <a:lnTo>
                    <a:pt x="646233" y="1163221"/>
                  </a:lnTo>
                  <a:lnTo>
                    <a:pt x="652749" y="1157792"/>
                  </a:lnTo>
                  <a:lnTo>
                    <a:pt x="658721" y="1152359"/>
                  </a:lnTo>
                  <a:lnTo>
                    <a:pt x="665780" y="1147471"/>
                  </a:lnTo>
                  <a:lnTo>
                    <a:pt x="672840" y="1143129"/>
                  </a:lnTo>
                  <a:lnTo>
                    <a:pt x="679899" y="1138784"/>
                  </a:lnTo>
                  <a:lnTo>
                    <a:pt x="720631" y="1121950"/>
                  </a:lnTo>
                  <a:lnTo>
                    <a:pt x="739094" y="1115975"/>
                  </a:lnTo>
                  <a:lnTo>
                    <a:pt x="741809" y="1114891"/>
                  </a:lnTo>
                  <a:lnTo>
                    <a:pt x="743984" y="1113260"/>
                  </a:lnTo>
                  <a:lnTo>
                    <a:pt x="746154" y="1111629"/>
                  </a:lnTo>
                  <a:lnTo>
                    <a:pt x="748325" y="1109458"/>
                  </a:lnTo>
                  <a:lnTo>
                    <a:pt x="752126" y="1105657"/>
                  </a:lnTo>
                  <a:lnTo>
                    <a:pt x="755928" y="1100771"/>
                  </a:lnTo>
                  <a:lnTo>
                    <a:pt x="759730" y="1096970"/>
                  </a:lnTo>
                  <a:lnTo>
                    <a:pt x="764618" y="1093169"/>
                  </a:lnTo>
                  <a:lnTo>
                    <a:pt x="767332" y="1092082"/>
                  </a:lnTo>
                  <a:lnTo>
                    <a:pt x="770048" y="1090994"/>
                  </a:lnTo>
                  <a:lnTo>
                    <a:pt x="773305" y="1090454"/>
                  </a:lnTo>
                  <a:lnTo>
                    <a:pt x="777107" y="1089907"/>
                  </a:lnTo>
                  <a:lnTo>
                    <a:pt x="779825" y="1090454"/>
                  </a:lnTo>
                  <a:lnTo>
                    <a:pt x="781996" y="1090994"/>
                  </a:lnTo>
                  <a:lnTo>
                    <a:pt x="784167" y="1092082"/>
                  </a:lnTo>
                  <a:lnTo>
                    <a:pt x="785797" y="1093709"/>
                  </a:lnTo>
                  <a:lnTo>
                    <a:pt x="787424" y="1095883"/>
                  </a:lnTo>
                  <a:lnTo>
                    <a:pt x="789055" y="1098054"/>
                  </a:lnTo>
                  <a:lnTo>
                    <a:pt x="790682" y="1100228"/>
                  </a:lnTo>
                  <a:lnTo>
                    <a:pt x="791770" y="1103486"/>
                  </a:lnTo>
                  <a:lnTo>
                    <a:pt x="793943" y="1109458"/>
                  </a:lnTo>
                  <a:lnTo>
                    <a:pt x="795571" y="1116518"/>
                  </a:lnTo>
                  <a:lnTo>
                    <a:pt x="797198" y="1124121"/>
                  </a:lnTo>
                  <a:lnTo>
                    <a:pt x="798829" y="1132268"/>
                  </a:lnTo>
                  <a:lnTo>
                    <a:pt x="800460" y="1139871"/>
                  </a:lnTo>
                  <a:lnTo>
                    <a:pt x="822182" y="1172995"/>
                  </a:lnTo>
                  <a:lnTo>
                    <a:pt x="829242" y="1174081"/>
                  </a:lnTo>
                  <a:lnTo>
                    <a:pt x="831955" y="1173539"/>
                  </a:lnTo>
                  <a:lnTo>
                    <a:pt x="863996" y="1154534"/>
                  </a:lnTo>
                  <a:lnTo>
                    <a:pt x="872687" y="1148017"/>
                  </a:lnTo>
                  <a:lnTo>
                    <a:pt x="918845" y="1138784"/>
                  </a:lnTo>
                  <a:lnTo>
                    <a:pt x="935135" y="1136613"/>
                  </a:lnTo>
                  <a:lnTo>
                    <a:pt x="943282" y="1134982"/>
                  </a:lnTo>
                  <a:lnTo>
                    <a:pt x="950342" y="1132811"/>
                  </a:lnTo>
                  <a:lnTo>
                    <a:pt x="953599" y="1131181"/>
                  </a:lnTo>
                  <a:lnTo>
                    <a:pt x="956857" y="1129550"/>
                  </a:lnTo>
                  <a:lnTo>
                    <a:pt x="960116" y="1127922"/>
                  </a:lnTo>
                  <a:lnTo>
                    <a:pt x="962829" y="1126295"/>
                  </a:lnTo>
                  <a:lnTo>
                    <a:pt x="965548" y="1123578"/>
                  </a:lnTo>
                  <a:lnTo>
                    <a:pt x="967719" y="1121407"/>
                  </a:lnTo>
                  <a:lnTo>
                    <a:pt x="969350" y="1118148"/>
                  </a:lnTo>
                  <a:lnTo>
                    <a:pt x="970976" y="1115431"/>
                  </a:lnTo>
                  <a:lnTo>
                    <a:pt x="972607" y="1111629"/>
                  </a:lnTo>
                  <a:lnTo>
                    <a:pt x="973151" y="1107828"/>
                  </a:lnTo>
                  <a:lnTo>
                    <a:pt x="973695" y="1103486"/>
                  </a:lnTo>
                  <a:lnTo>
                    <a:pt x="974235" y="1098597"/>
                  </a:lnTo>
                  <a:lnTo>
                    <a:pt x="974235" y="1089367"/>
                  </a:lnTo>
                  <a:lnTo>
                    <a:pt x="974235" y="1082307"/>
                  </a:lnTo>
                  <a:lnTo>
                    <a:pt x="974235" y="1076332"/>
                  </a:lnTo>
                  <a:lnTo>
                    <a:pt x="974235" y="1069816"/>
                  </a:lnTo>
                  <a:lnTo>
                    <a:pt x="974235" y="1063843"/>
                  </a:lnTo>
                  <a:lnTo>
                    <a:pt x="974778" y="1058411"/>
                  </a:lnTo>
                  <a:lnTo>
                    <a:pt x="989984" y="1010625"/>
                  </a:lnTo>
                  <a:lnTo>
                    <a:pt x="997588" y="991616"/>
                  </a:lnTo>
                  <a:lnTo>
                    <a:pt x="999219" y="983470"/>
                  </a:lnTo>
                  <a:lnTo>
                    <a:pt x="999759" y="975323"/>
                  </a:lnTo>
                  <a:lnTo>
                    <a:pt x="1000846" y="967180"/>
                  </a:lnTo>
                  <a:lnTo>
                    <a:pt x="1009537" y="934596"/>
                  </a:lnTo>
                  <a:lnTo>
                    <a:pt x="1011708" y="931338"/>
                  </a:lnTo>
                  <a:lnTo>
                    <a:pt x="1017680" y="935140"/>
                  </a:lnTo>
                  <a:lnTo>
                    <a:pt x="1022568" y="938942"/>
                  </a:lnTo>
                  <a:lnTo>
                    <a:pt x="1024739" y="940568"/>
                  </a:lnTo>
                  <a:lnTo>
                    <a:pt x="1027997" y="941656"/>
                  </a:lnTo>
                  <a:lnTo>
                    <a:pt x="1031259" y="942199"/>
                  </a:lnTo>
                  <a:lnTo>
                    <a:pt x="1035061" y="942743"/>
                  </a:lnTo>
                  <a:lnTo>
                    <a:pt x="1038314" y="942743"/>
                  </a:lnTo>
                  <a:lnTo>
                    <a:pt x="1041033" y="942199"/>
                  </a:lnTo>
                  <a:lnTo>
                    <a:pt x="1043746" y="941656"/>
                  </a:lnTo>
                  <a:lnTo>
                    <a:pt x="1046461" y="940568"/>
                  </a:lnTo>
                  <a:lnTo>
                    <a:pt x="1051349" y="938398"/>
                  </a:lnTo>
                  <a:lnTo>
                    <a:pt x="1055695" y="935680"/>
                  </a:lnTo>
                  <a:lnTo>
                    <a:pt x="1060580" y="932966"/>
                  </a:lnTo>
                  <a:lnTo>
                    <a:pt x="1065468" y="930795"/>
                  </a:lnTo>
                  <a:lnTo>
                    <a:pt x="1068727" y="929708"/>
                  </a:lnTo>
                  <a:lnTo>
                    <a:pt x="1071441" y="928624"/>
                  </a:lnTo>
                  <a:lnTo>
                    <a:pt x="1074704" y="928624"/>
                  </a:lnTo>
                  <a:lnTo>
                    <a:pt x="1078501" y="928077"/>
                  </a:lnTo>
                  <a:lnTo>
                    <a:pt x="1074156" y="910703"/>
                  </a:lnTo>
                  <a:lnTo>
                    <a:pt x="1070354" y="892236"/>
                  </a:lnTo>
                  <a:lnTo>
                    <a:pt x="1066557" y="873231"/>
                  </a:lnTo>
                  <a:lnTo>
                    <a:pt x="1062755" y="853679"/>
                  </a:lnTo>
                  <a:lnTo>
                    <a:pt x="1058954" y="833588"/>
                  </a:lnTo>
                  <a:lnTo>
                    <a:pt x="1055152" y="812953"/>
                  </a:lnTo>
                  <a:lnTo>
                    <a:pt x="1050807" y="792858"/>
                  </a:lnTo>
                  <a:lnTo>
                    <a:pt x="1046461" y="772222"/>
                  </a:lnTo>
                  <a:lnTo>
                    <a:pt x="1045917" y="769509"/>
                  </a:lnTo>
                  <a:lnTo>
                    <a:pt x="1045917" y="767334"/>
                  </a:lnTo>
                  <a:lnTo>
                    <a:pt x="1070354" y="735294"/>
                  </a:lnTo>
                  <a:lnTo>
                    <a:pt x="1076874" y="729322"/>
                  </a:lnTo>
                  <a:lnTo>
                    <a:pt x="1083390" y="723349"/>
                  </a:lnTo>
                  <a:lnTo>
                    <a:pt x="1109997" y="689678"/>
                  </a:lnTo>
                  <a:lnTo>
                    <a:pt x="1113259" y="677730"/>
                  </a:lnTo>
                  <a:lnTo>
                    <a:pt x="1113259" y="673929"/>
                  </a:lnTo>
                  <a:lnTo>
                    <a:pt x="1113259" y="669043"/>
                  </a:lnTo>
                  <a:lnTo>
                    <a:pt x="1094251" y="634830"/>
                  </a:lnTo>
                  <a:lnTo>
                    <a:pt x="1052433" y="620710"/>
                  </a:lnTo>
                  <a:lnTo>
                    <a:pt x="1042660" y="620710"/>
                  </a:lnTo>
                  <a:lnTo>
                    <a:pt x="1032342" y="621797"/>
                  </a:lnTo>
                  <a:lnTo>
                    <a:pt x="1023655" y="623427"/>
                  </a:lnTo>
                  <a:lnTo>
                    <a:pt x="1014965" y="624512"/>
                  </a:lnTo>
                  <a:lnTo>
                    <a:pt x="1006818" y="625055"/>
                  </a:lnTo>
                  <a:lnTo>
                    <a:pt x="998671" y="625598"/>
                  </a:lnTo>
                  <a:lnTo>
                    <a:pt x="982925" y="626143"/>
                  </a:lnTo>
                  <a:lnTo>
                    <a:pt x="967719" y="626143"/>
                  </a:lnTo>
                  <a:lnTo>
                    <a:pt x="953599" y="626143"/>
                  </a:lnTo>
                  <a:lnTo>
                    <a:pt x="939480" y="625598"/>
                  </a:lnTo>
                  <a:lnTo>
                    <a:pt x="926449" y="626143"/>
                  </a:lnTo>
                  <a:lnTo>
                    <a:pt x="913412" y="626683"/>
                  </a:lnTo>
                  <a:lnTo>
                    <a:pt x="873770" y="640262"/>
                  </a:lnTo>
                  <a:lnTo>
                    <a:pt x="844988" y="671758"/>
                  </a:lnTo>
                  <a:lnTo>
                    <a:pt x="831955" y="696737"/>
                  </a:lnTo>
                  <a:lnTo>
                    <a:pt x="828698" y="700539"/>
                  </a:lnTo>
                  <a:lnTo>
                    <a:pt x="825441" y="703798"/>
                  </a:lnTo>
                  <a:lnTo>
                    <a:pt x="822182" y="706511"/>
                  </a:lnTo>
                  <a:lnTo>
                    <a:pt x="818380" y="708686"/>
                  </a:lnTo>
                  <a:lnTo>
                    <a:pt x="815119" y="710314"/>
                  </a:lnTo>
                  <a:lnTo>
                    <a:pt x="811864" y="711945"/>
                  </a:lnTo>
                  <a:lnTo>
                    <a:pt x="808062" y="713028"/>
                  </a:lnTo>
                  <a:lnTo>
                    <a:pt x="804801" y="713572"/>
                  </a:lnTo>
                  <a:lnTo>
                    <a:pt x="801547" y="714116"/>
                  </a:lnTo>
                  <a:lnTo>
                    <a:pt x="798285" y="714116"/>
                  </a:lnTo>
                  <a:lnTo>
                    <a:pt x="795027" y="714116"/>
                  </a:lnTo>
                  <a:lnTo>
                    <a:pt x="791770" y="713572"/>
                  </a:lnTo>
                  <a:lnTo>
                    <a:pt x="770048" y="695107"/>
                  </a:lnTo>
                  <a:lnTo>
                    <a:pt x="769503" y="692936"/>
                  </a:lnTo>
                  <a:lnTo>
                    <a:pt x="769503" y="690765"/>
                  </a:lnTo>
                  <a:lnTo>
                    <a:pt x="770048" y="688048"/>
                  </a:lnTo>
                  <a:lnTo>
                    <a:pt x="770590" y="685333"/>
                  </a:lnTo>
                  <a:lnTo>
                    <a:pt x="771678" y="683162"/>
                  </a:lnTo>
                  <a:lnTo>
                    <a:pt x="772761" y="680988"/>
                  </a:lnTo>
                  <a:lnTo>
                    <a:pt x="774936" y="678274"/>
                  </a:lnTo>
                  <a:lnTo>
                    <a:pt x="777107" y="676103"/>
                  </a:lnTo>
                  <a:lnTo>
                    <a:pt x="779825" y="673929"/>
                  </a:lnTo>
                  <a:lnTo>
                    <a:pt x="785797" y="668500"/>
                  </a:lnTo>
                  <a:lnTo>
                    <a:pt x="792313" y="664155"/>
                  </a:lnTo>
                  <a:lnTo>
                    <a:pt x="798829" y="659809"/>
                  </a:lnTo>
                  <a:lnTo>
                    <a:pt x="804801" y="656008"/>
                  </a:lnTo>
                  <a:lnTo>
                    <a:pt x="817294" y="647865"/>
                  </a:lnTo>
                  <a:lnTo>
                    <a:pt x="844444" y="617451"/>
                  </a:lnTo>
                  <a:lnTo>
                    <a:pt x="847706" y="601705"/>
                  </a:lnTo>
                  <a:lnTo>
                    <a:pt x="847706" y="591928"/>
                  </a:lnTo>
                  <a:lnTo>
                    <a:pt x="839559" y="544681"/>
                  </a:lnTo>
                  <a:lnTo>
                    <a:pt x="819468" y="505582"/>
                  </a:lnTo>
                  <a:lnTo>
                    <a:pt x="786340" y="484947"/>
                  </a:lnTo>
                  <a:lnTo>
                    <a:pt x="780364" y="482774"/>
                  </a:lnTo>
                  <a:lnTo>
                    <a:pt x="773849" y="481689"/>
                  </a:lnTo>
                  <a:lnTo>
                    <a:pt x="749412" y="478432"/>
                  </a:lnTo>
                  <a:lnTo>
                    <a:pt x="726603" y="474630"/>
                  </a:lnTo>
                  <a:lnTo>
                    <a:pt x="721173" y="473542"/>
                  </a:lnTo>
                  <a:lnTo>
                    <a:pt x="716285" y="471916"/>
                  </a:lnTo>
                  <a:lnTo>
                    <a:pt x="711396" y="469741"/>
                  </a:lnTo>
                  <a:lnTo>
                    <a:pt x="707054" y="467026"/>
                  </a:lnTo>
                  <a:lnTo>
                    <a:pt x="702710" y="464312"/>
                  </a:lnTo>
                  <a:lnTo>
                    <a:pt x="699451" y="460511"/>
                  </a:lnTo>
                  <a:lnTo>
                    <a:pt x="695650" y="456165"/>
                  </a:lnTo>
                  <a:lnTo>
                    <a:pt x="692936" y="451276"/>
                  </a:lnTo>
                  <a:lnTo>
                    <a:pt x="692936" y="445304"/>
                  </a:lnTo>
                  <a:lnTo>
                    <a:pt x="693475" y="439871"/>
                  </a:lnTo>
                  <a:lnTo>
                    <a:pt x="721173" y="421954"/>
                  </a:lnTo>
                  <a:lnTo>
                    <a:pt x="726603" y="421408"/>
                  </a:lnTo>
                  <a:lnTo>
                    <a:pt x="732035" y="421408"/>
                  </a:lnTo>
                  <a:lnTo>
                    <a:pt x="743436" y="421954"/>
                  </a:lnTo>
                  <a:lnTo>
                    <a:pt x="755384" y="421954"/>
                  </a:lnTo>
                  <a:lnTo>
                    <a:pt x="766789" y="421954"/>
                  </a:lnTo>
                  <a:lnTo>
                    <a:pt x="777650" y="420868"/>
                  </a:lnTo>
                  <a:lnTo>
                    <a:pt x="804261" y="389910"/>
                  </a:lnTo>
                  <a:lnTo>
                    <a:pt x="803718" y="382311"/>
                  </a:lnTo>
                  <a:lnTo>
                    <a:pt x="802630" y="374164"/>
                  </a:lnTo>
                  <a:lnTo>
                    <a:pt x="799917" y="364391"/>
                  </a:lnTo>
                  <a:lnTo>
                    <a:pt x="798829" y="353526"/>
                  </a:lnTo>
                  <a:lnTo>
                    <a:pt x="798829" y="344295"/>
                  </a:lnTo>
                  <a:lnTo>
                    <a:pt x="799373" y="336149"/>
                  </a:lnTo>
                  <a:lnTo>
                    <a:pt x="818920" y="312799"/>
                  </a:lnTo>
                  <a:lnTo>
                    <a:pt x="822722" y="312799"/>
                  </a:lnTo>
                  <a:lnTo>
                    <a:pt x="827067" y="312799"/>
                  </a:lnTo>
                  <a:lnTo>
                    <a:pt x="835757" y="313883"/>
                  </a:lnTo>
                  <a:lnTo>
                    <a:pt x="843904" y="315514"/>
                  </a:lnTo>
                  <a:lnTo>
                    <a:pt x="852047" y="316600"/>
                  </a:lnTo>
                  <a:lnTo>
                    <a:pt x="859650" y="317144"/>
                  </a:lnTo>
                  <a:lnTo>
                    <a:pt x="866166" y="317144"/>
                  </a:lnTo>
                  <a:lnTo>
                    <a:pt x="872687" y="317144"/>
                  </a:lnTo>
                  <a:lnTo>
                    <a:pt x="906353" y="298680"/>
                  </a:lnTo>
                  <a:lnTo>
                    <a:pt x="912870" y="280216"/>
                  </a:lnTo>
                  <a:lnTo>
                    <a:pt x="916671" y="268812"/>
                  </a:lnTo>
                  <a:lnTo>
                    <a:pt x="917758" y="266097"/>
                  </a:lnTo>
                  <a:lnTo>
                    <a:pt x="919389" y="263922"/>
                  </a:lnTo>
                  <a:lnTo>
                    <a:pt x="921016" y="261207"/>
                  </a:lnTo>
                  <a:lnTo>
                    <a:pt x="933508" y="254692"/>
                  </a:lnTo>
                  <a:lnTo>
                    <a:pt x="938936" y="253604"/>
                  </a:lnTo>
                  <a:lnTo>
                    <a:pt x="943826" y="252522"/>
                  </a:lnTo>
                  <a:lnTo>
                    <a:pt x="948710" y="250347"/>
                  </a:lnTo>
                  <a:lnTo>
                    <a:pt x="953599" y="248720"/>
                  </a:lnTo>
                  <a:lnTo>
                    <a:pt x="957945" y="246001"/>
                  </a:lnTo>
                  <a:lnTo>
                    <a:pt x="962289" y="243830"/>
                  </a:lnTo>
                  <a:lnTo>
                    <a:pt x="966092" y="240573"/>
                  </a:lnTo>
                  <a:lnTo>
                    <a:pt x="969894" y="237858"/>
                  </a:lnTo>
                  <a:lnTo>
                    <a:pt x="973695" y="234601"/>
                  </a:lnTo>
                  <a:lnTo>
                    <a:pt x="976949" y="230799"/>
                  </a:lnTo>
                  <a:lnTo>
                    <a:pt x="979667" y="227541"/>
                  </a:lnTo>
                  <a:lnTo>
                    <a:pt x="982925" y="223739"/>
                  </a:lnTo>
                  <a:lnTo>
                    <a:pt x="987814" y="215592"/>
                  </a:lnTo>
                  <a:lnTo>
                    <a:pt x="992155" y="207446"/>
                  </a:lnTo>
                  <a:lnTo>
                    <a:pt x="994869" y="199299"/>
                  </a:lnTo>
                  <a:lnTo>
                    <a:pt x="997588" y="191696"/>
                  </a:lnTo>
                  <a:lnTo>
                    <a:pt x="998671" y="184096"/>
                  </a:lnTo>
                  <a:lnTo>
                    <a:pt x="999219" y="176493"/>
                  </a:lnTo>
                  <a:lnTo>
                    <a:pt x="998671" y="169974"/>
                  </a:lnTo>
                  <a:lnTo>
                    <a:pt x="997044" y="164544"/>
                  </a:lnTo>
                  <a:lnTo>
                    <a:pt x="995957" y="161831"/>
                  </a:lnTo>
                  <a:lnTo>
                    <a:pt x="994869" y="159656"/>
                  </a:lnTo>
                  <a:lnTo>
                    <a:pt x="993243" y="158029"/>
                  </a:lnTo>
                  <a:lnTo>
                    <a:pt x="991616" y="156397"/>
                  </a:lnTo>
                  <a:lnTo>
                    <a:pt x="957945" y="167803"/>
                  </a:lnTo>
                  <a:lnTo>
                    <a:pt x="953056" y="167803"/>
                  </a:lnTo>
                  <a:lnTo>
                    <a:pt x="948171" y="167803"/>
                  </a:lnTo>
                  <a:lnTo>
                    <a:pt x="943826" y="166719"/>
                  </a:lnTo>
                  <a:lnTo>
                    <a:pt x="939480" y="165088"/>
                  </a:lnTo>
                  <a:lnTo>
                    <a:pt x="935679" y="163458"/>
                  </a:lnTo>
                  <a:lnTo>
                    <a:pt x="932421" y="161287"/>
                  </a:lnTo>
                  <a:lnTo>
                    <a:pt x="928620" y="159116"/>
                  </a:lnTo>
                  <a:lnTo>
                    <a:pt x="922646" y="153684"/>
                  </a:lnTo>
                  <a:lnTo>
                    <a:pt x="916671" y="147712"/>
                  </a:lnTo>
                  <a:lnTo>
                    <a:pt x="911242" y="141735"/>
                  </a:lnTo>
                  <a:lnTo>
                    <a:pt x="905270" y="136307"/>
                  </a:lnTo>
                  <a:lnTo>
                    <a:pt x="887348" y="127616"/>
                  </a:lnTo>
                  <a:lnTo>
                    <a:pt x="882460" y="127616"/>
                  </a:lnTo>
                  <a:lnTo>
                    <a:pt x="877571" y="127616"/>
                  </a:lnTo>
                  <a:lnTo>
                    <a:pt x="846619" y="139020"/>
                  </a:lnTo>
                  <a:lnTo>
                    <a:pt x="842817" y="140651"/>
                  </a:lnTo>
                  <a:lnTo>
                    <a:pt x="840102" y="141735"/>
                  </a:lnTo>
                  <a:lnTo>
                    <a:pt x="838472" y="142279"/>
                  </a:lnTo>
                  <a:lnTo>
                    <a:pt x="836841" y="142279"/>
                  </a:lnTo>
                  <a:lnTo>
                    <a:pt x="836301" y="141195"/>
                  </a:lnTo>
                  <a:lnTo>
                    <a:pt x="836841" y="140109"/>
                  </a:lnTo>
                  <a:lnTo>
                    <a:pt x="837385" y="137934"/>
                  </a:lnTo>
                  <a:lnTo>
                    <a:pt x="837928" y="135763"/>
                  </a:lnTo>
                  <a:lnTo>
                    <a:pt x="841187" y="129247"/>
                  </a:lnTo>
                  <a:lnTo>
                    <a:pt x="844988" y="121100"/>
                  </a:lnTo>
                  <a:lnTo>
                    <a:pt x="857479" y="83087"/>
                  </a:lnTo>
                  <a:lnTo>
                    <a:pt x="858564" y="77115"/>
                  </a:lnTo>
                  <a:lnTo>
                    <a:pt x="858564" y="70596"/>
                  </a:lnTo>
                  <a:lnTo>
                    <a:pt x="858023" y="64080"/>
                  </a:lnTo>
                  <a:lnTo>
                    <a:pt x="839016" y="24437"/>
                  </a:lnTo>
                  <a:lnTo>
                    <a:pt x="805889" y="0"/>
                  </a:lnTo>
                  <a:lnTo>
                    <a:pt x="779277" y="15207"/>
                  </a:lnTo>
                  <a:lnTo>
                    <a:pt x="753213" y="29326"/>
                  </a:lnTo>
                  <a:lnTo>
                    <a:pt x="717916" y="51049"/>
                  </a:lnTo>
                  <a:lnTo>
                    <a:pt x="702710" y="64080"/>
                  </a:lnTo>
                  <a:lnTo>
                    <a:pt x="697820" y="68425"/>
                  </a:lnTo>
                  <a:lnTo>
                    <a:pt x="693475" y="73314"/>
                  </a:lnTo>
                  <a:lnTo>
                    <a:pt x="689133" y="78743"/>
                  </a:lnTo>
                  <a:lnTo>
                    <a:pt x="684789" y="84172"/>
                  </a:lnTo>
                  <a:lnTo>
                    <a:pt x="681530" y="90148"/>
                  </a:lnTo>
                  <a:lnTo>
                    <a:pt x="677729" y="96120"/>
                  </a:lnTo>
                  <a:lnTo>
                    <a:pt x="674471" y="102636"/>
                  </a:lnTo>
                  <a:lnTo>
                    <a:pt x="663610" y="141735"/>
                  </a:lnTo>
                  <a:lnTo>
                    <a:pt x="660896" y="171061"/>
                  </a:lnTo>
                  <a:lnTo>
                    <a:pt x="663067" y="170517"/>
                  </a:lnTo>
                  <a:lnTo>
                    <a:pt x="669039" y="168890"/>
                  </a:lnTo>
                  <a:lnTo>
                    <a:pt x="678273" y="167259"/>
                  </a:lnTo>
                  <a:lnTo>
                    <a:pt x="690217" y="166719"/>
                  </a:lnTo>
                  <a:lnTo>
                    <a:pt x="696193" y="166172"/>
                  </a:lnTo>
                  <a:lnTo>
                    <a:pt x="703252" y="166719"/>
                  </a:lnTo>
                  <a:lnTo>
                    <a:pt x="710313" y="167259"/>
                  </a:lnTo>
                  <a:lnTo>
                    <a:pt x="717372" y="168346"/>
                  </a:lnTo>
                  <a:lnTo>
                    <a:pt x="724432" y="169974"/>
                  </a:lnTo>
                  <a:lnTo>
                    <a:pt x="731491" y="172691"/>
                  </a:lnTo>
                  <a:lnTo>
                    <a:pt x="738551" y="175406"/>
                  </a:lnTo>
                  <a:lnTo>
                    <a:pt x="745067" y="179752"/>
                  </a:lnTo>
                  <a:lnTo>
                    <a:pt x="743984" y="193327"/>
                  </a:lnTo>
                  <a:lnTo>
                    <a:pt x="743436" y="204188"/>
                  </a:lnTo>
                  <a:lnTo>
                    <a:pt x="709225" y="228625"/>
                  </a:lnTo>
                  <a:lnTo>
                    <a:pt x="701622" y="228625"/>
                  </a:lnTo>
                  <a:lnTo>
                    <a:pt x="696737" y="228081"/>
                  </a:lnTo>
                  <a:lnTo>
                    <a:pt x="691848" y="226998"/>
                  </a:lnTo>
                  <a:lnTo>
                    <a:pt x="686416" y="224823"/>
                  </a:lnTo>
                  <a:lnTo>
                    <a:pt x="680987" y="222108"/>
                  </a:lnTo>
                  <a:lnTo>
                    <a:pt x="669582" y="216680"/>
                  </a:lnTo>
                  <a:lnTo>
                    <a:pt x="631027" y="205818"/>
                  </a:lnTo>
                  <a:lnTo>
                    <a:pt x="620709" y="205275"/>
                  </a:lnTo>
                  <a:lnTo>
                    <a:pt x="615276" y="205818"/>
                  </a:lnTo>
                  <a:lnTo>
                    <a:pt x="609848" y="206358"/>
                  </a:lnTo>
                  <a:lnTo>
                    <a:pt x="604415" y="207446"/>
                  </a:lnTo>
                  <a:lnTo>
                    <a:pt x="597900" y="208533"/>
                  </a:lnTo>
                  <a:lnTo>
                    <a:pt x="591928" y="210160"/>
                  </a:lnTo>
                  <a:lnTo>
                    <a:pt x="585407" y="211790"/>
                  </a:lnTo>
                  <a:lnTo>
                    <a:pt x="578351" y="214505"/>
                  </a:lnTo>
                  <a:lnTo>
                    <a:pt x="571288" y="217220"/>
                  </a:lnTo>
                  <a:lnTo>
                    <a:pt x="561514" y="226998"/>
                  </a:lnTo>
                  <a:lnTo>
                    <a:pt x="552284" y="236228"/>
                  </a:lnTo>
                  <a:lnTo>
                    <a:pt x="542511" y="245461"/>
                  </a:lnTo>
                  <a:lnTo>
                    <a:pt x="532189" y="254148"/>
                  </a:lnTo>
                  <a:lnTo>
                    <a:pt x="522415" y="262839"/>
                  </a:lnTo>
                  <a:lnTo>
                    <a:pt x="512097" y="270983"/>
                  </a:lnTo>
                  <a:lnTo>
                    <a:pt x="501779" y="279128"/>
                  </a:lnTo>
                  <a:lnTo>
                    <a:pt x="490919" y="286732"/>
                  </a:lnTo>
                  <a:lnTo>
                    <a:pt x="469739" y="301394"/>
                  </a:lnTo>
                  <a:lnTo>
                    <a:pt x="448017" y="316058"/>
                  </a:lnTo>
                  <a:lnTo>
                    <a:pt x="426295" y="330177"/>
                  </a:lnTo>
                  <a:lnTo>
                    <a:pt x="404573" y="344295"/>
                  </a:lnTo>
                  <a:lnTo>
                    <a:pt x="383394" y="358414"/>
                  </a:lnTo>
                  <a:lnTo>
                    <a:pt x="341036" y="388284"/>
                  </a:lnTo>
                  <a:lnTo>
                    <a:pt x="311167" y="412177"/>
                  </a:lnTo>
                  <a:lnTo>
                    <a:pt x="282929" y="439331"/>
                  </a:lnTo>
                  <a:lnTo>
                    <a:pt x="257406" y="469197"/>
                  </a:lnTo>
                  <a:lnTo>
                    <a:pt x="232425" y="509928"/>
                  </a:lnTo>
                  <a:lnTo>
                    <a:pt x="215592" y="544681"/>
                  </a:lnTo>
                  <a:lnTo>
                    <a:pt x="206901" y="562602"/>
                  </a:lnTo>
                  <a:lnTo>
                    <a:pt x="188980" y="597357"/>
                  </a:lnTo>
                  <a:lnTo>
                    <a:pt x="164544" y="635916"/>
                  </a:lnTo>
                  <a:lnTo>
                    <a:pt x="137932" y="675559"/>
                  </a:lnTo>
                  <a:lnTo>
                    <a:pt x="127072" y="691849"/>
                  </a:lnTo>
                  <a:lnTo>
                    <a:pt x="122726" y="699453"/>
                  </a:lnTo>
                  <a:lnTo>
                    <a:pt x="118925" y="705969"/>
                  </a:lnTo>
                  <a:lnTo>
                    <a:pt x="116210" y="711945"/>
                  </a:lnTo>
                  <a:lnTo>
                    <a:pt x="114039" y="717373"/>
                  </a:lnTo>
                  <a:lnTo>
                    <a:pt x="112953" y="721719"/>
                  </a:lnTo>
                  <a:lnTo>
                    <a:pt x="112953" y="726064"/>
                  </a:lnTo>
                  <a:lnTo>
                    <a:pt x="112953" y="727691"/>
                  </a:lnTo>
                  <a:lnTo>
                    <a:pt x="113495" y="729322"/>
                  </a:lnTo>
                  <a:lnTo>
                    <a:pt x="114584" y="730408"/>
                  </a:lnTo>
                  <a:lnTo>
                    <a:pt x="115666" y="731493"/>
                  </a:lnTo>
                  <a:lnTo>
                    <a:pt x="153139" y="752671"/>
                  </a:lnTo>
                  <a:lnTo>
                    <a:pt x="161826" y="754301"/>
                  </a:lnTo>
                  <a:lnTo>
                    <a:pt x="170517" y="754301"/>
                  </a:lnTo>
                  <a:lnTo>
                    <a:pt x="179746" y="753759"/>
                  </a:lnTo>
                  <a:lnTo>
                    <a:pt x="185179" y="753759"/>
                  </a:lnTo>
                  <a:lnTo>
                    <a:pt x="191151" y="753759"/>
                  </a:lnTo>
                  <a:lnTo>
                    <a:pt x="198211" y="753759"/>
                  </a:lnTo>
                  <a:lnTo>
                    <a:pt x="205814" y="754846"/>
                  </a:lnTo>
                  <a:lnTo>
                    <a:pt x="209072" y="753215"/>
                  </a:lnTo>
                  <a:lnTo>
                    <a:pt x="212329" y="752131"/>
                  </a:lnTo>
                  <a:lnTo>
                    <a:pt x="215592" y="751044"/>
                  </a:lnTo>
                  <a:lnTo>
                    <a:pt x="218305" y="751044"/>
                  </a:lnTo>
                  <a:lnTo>
                    <a:pt x="221020" y="751044"/>
                  </a:lnTo>
                  <a:lnTo>
                    <a:pt x="223735" y="751044"/>
                  </a:lnTo>
                  <a:lnTo>
                    <a:pt x="225908" y="752131"/>
                  </a:lnTo>
                  <a:lnTo>
                    <a:pt x="246544" y="784171"/>
                  </a:lnTo>
                  <a:lnTo>
                    <a:pt x="247632" y="788512"/>
                  </a:lnTo>
                  <a:lnTo>
                    <a:pt x="248715" y="795575"/>
                  </a:lnTo>
                  <a:lnTo>
                    <a:pt x="249259" y="798290"/>
                  </a:lnTo>
                  <a:lnTo>
                    <a:pt x="246544" y="801005"/>
                  </a:lnTo>
                  <a:lnTo>
                    <a:pt x="244369" y="804263"/>
                  </a:lnTo>
                  <a:lnTo>
                    <a:pt x="242742" y="808064"/>
                  </a:lnTo>
                  <a:lnTo>
                    <a:pt x="241656" y="811322"/>
                  </a:lnTo>
                  <a:lnTo>
                    <a:pt x="240028" y="818926"/>
                  </a:lnTo>
                  <a:lnTo>
                    <a:pt x="237854" y="825441"/>
                  </a:lnTo>
                  <a:lnTo>
                    <a:pt x="235683" y="827615"/>
                  </a:lnTo>
                  <a:lnTo>
                    <a:pt x="232965" y="829786"/>
                  </a:lnTo>
                  <a:lnTo>
                    <a:pt x="229163" y="831417"/>
                  </a:lnTo>
                  <a:lnTo>
                    <a:pt x="224822" y="831957"/>
                  </a:lnTo>
                  <a:lnTo>
                    <a:pt x="218845" y="831417"/>
                  </a:lnTo>
                  <a:lnTo>
                    <a:pt x="211243" y="830330"/>
                  </a:lnTo>
                  <a:lnTo>
                    <a:pt x="202013" y="827615"/>
                  </a:lnTo>
                  <a:lnTo>
                    <a:pt x="191151" y="824354"/>
                  </a:lnTo>
                  <a:lnTo>
                    <a:pt x="186805" y="830874"/>
                  </a:lnTo>
                  <a:lnTo>
                    <a:pt x="150965" y="850422"/>
                  </a:lnTo>
                  <a:lnTo>
                    <a:pt x="145535" y="849878"/>
                  </a:lnTo>
                  <a:lnTo>
                    <a:pt x="139563" y="848794"/>
                  </a:lnTo>
                  <a:lnTo>
                    <a:pt x="134131" y="847163"/>
                  </a:lnTo>
                  <a:lnTo>
                    <a:pt x="128159" y="845536"/>
                  </a:lnTo>
                  <a:lnTo>
                    <a:pt x="122182" y="842819"/>
                  </a:lnTo>
                  <a:lnTo>
                    <a:pt x="116210" y="840104"/>
                  </a:lnTo>
                  <a:lnTo>
                    <a:pt x="110238" y="836303"/>
                  </a:lnTo>
                  <a:lnTo>
                    <a:pt x="104262" y="833045"/>
                  </a:lnTo>
                  <a:lnTo>
                    <a:pt x="102091" y="831957"/>
                  </a:lnTo>
                  <a:lnTo>
                    <a:pt x="99920" y="830874"/>
                  </a:lnTo>
                  <a:lnTo>
                    <a:pt x="98289" y="830874"/>
                  </a:lnTo>
                  <a:lnTo>
                    <a:pt x="96659" y="830874"/>
                  </a:lnTo>
                  <a:lnTo>
                    <a:pt x="95575" y="831417"/>
                  </a:lnTo>
                  <a:lnTo>
                    <a:pt x="94488" y="831957"/>
                  </a:lnTo>
                  <a:lnTo>
                    <a:pt x="93944" y="833045"/>
                  </a:lnTo>
                  <a:lnTo>
                    <a:pt x="93401" y="834672"/>
                  </a:lnTo>
                  <a:lnTo>
                    <a:pt x="92861" y="838473"/>
                  </a:lnTo>
                  <a:lnTo>
                    <a:pt x="92861" y="843362"/>
                  </a:lnTo>
                  <a:lnTo>
                    <a:pt x="93401" y="849338"/>
                  </a:lnTo>
                  <a:lnTo>
                    <a:pt x="93944" y="856394"/>
                  </a:lnTo>
                  <a:lnTo>
                    <a:pt x="95575" y="872144"/>
                  </a:lnTo>
                  <a:lnTo>
                    <a:pt x="96659" y="889521"/>
                  </a:lnTo>
                  <a:lnTo>
                    <a:pt x="96659" y="898212"/>
                  </a:lnTo>
                  <a:lnTo>
                    <a:pt x="86885" y="938398"/>
                  </a:lnTo>
                  <a:lnTo>
                    <a:pt x="57016" y="969894"/>
                  </a:lnTo>
                  <a:lnTo>
                    <a:pt x="40725" y="982926"/>
                  </a:lnTo>
                  <a:lnTo>
                    <a:pt x="33123" y="989442"/>
                  </a:lnTo>
                  <a:lnTo>
                    <a:pt x="7055" y="1022025"/>
                  </a:lnTo>
                  <a:lnTo>
                    <a:pt x="0" y="1049180"/>
                  </a:lnTo>
                  <a:lnTo>
                    <a:pt x="0" y="1055696"/>
                  </a:lnTo>
                  <a:lnTo>
                    <a:pt x="0" y="1057867"/>
                  </a:lnTo>
                  <a:lnTo>
                    <a:pt x="0" y="1061669"/>
                  </a:lnTo>
                  <a:lnTo>
                    <a:pt x="1082" y="1065470"/>
                  </a:lnTo>
                  <a:lnTo>
                    <a:pt x="2713" y="1069816"/>
                  </a:lnTo>
                  <a:lnTo>
                    <a:pt x="7599" y="1069271"/>
                  </a:lnTo>
                  <a:lnTo>
                    <a:pt x="11400" y="1069271"/>
                  </a:lnTo>
                  <a:lnTo>
                    <a:pt x="14658" y="1069816"/>
                  </a:lnTo>
                  <a:lnTo>
                    <a:pt x="17372" y="1070359"/>
                  </a:lnTo>
                  <a:lnTo>
                    <a:pt x="21718" y="1071987"/>
                  </a:lnTo>
                  <a:lnTo>
                    <a:pt x="26063" y="1073073"/>
                  </a:lnTo>
                  <a:lnTo>
                    <a:pt x="32578" y="1073073"/>
                  </a:lnTo>
                  <a:lnTo>
                    <a:pt x="39639" y="1074704"/>
                  </a:lnTo>
                  <a:lnTo>
                    <a:pt x="47242" y="1076332"/>
                  </a:lnTo>
                  <a:lnTo>
                    <a:pt x="55389" y="1079049"/>
                  </a:lnTo>
                  <a:lnTo>
                    <a:pt x="63536" y="1082851"/>
                  </a:lnTo>
                  <a:lnTo>
                    <a:pt x="72222" y="1086652"/>
                  </a:lnTo>
                  <a:lnTo>
                    <a:pt x="110238" y="1112716"/>
                  </a:lnTo>
                  <a:lnTo>
                    <a:pt x="125440" y="1135527"/>
                  </a:lnTo>
                  <a:lnTo>
                    <a:pt x="126528" y="1138784"/>
                  </a:lnTo>
                  <a:lnTo>
                    <a:pt x="127072" y="1142041"/>
                  </a:lnTo>
                  <a:lnTo>
                    <a:pt x="127615" y="1145300"/>
                  </a:lnTo>
                  <a:lnTo>
                    <a:pt x="127072" y="1150188"/>
                  </a:lnTo>
                  <a:lnTo>
                    <a:pt x="111322" y="1179514"/>
                  </a:lnTo>
                  <a:lnTo>
                    <a:pt x="110238" y="1181685"/>
                  </a:lnTo>
                  <a:lnTo>
                    <a:pt x="108607" y="1183859"/>
                  </a:lnTo>
                  <a:lnTo>
                    <a:pt x="108063" y="1186030"/>
                  </a:lnTo>
                  <a:lnTo>
                    <a:pt x="106980" y="1188201"/>
                  </a:lnTo>
                  <a:lnTo>
                    <a:pt x="105350" y="1192546"/>
                  </a:lnTo>
                  <a:lnTo>
                    <a:pt x="105350" y="1196892"/>
                  </a:lnTo>
                  <a:lnTo>
                    <a:pt x="105350" y="1200693"/>
                  </a:lnTo>
                  <a:lnTo>
                    <a:pt x="105892" y="1204495"/>
                  </a:lnTo>
                  <a:lnTo>
                    <a:pt x="106980" y="1208296"/>
                  </a:lnTo>
                  <a:lnTo>
                    <a:pt x="107519" y="1212098"/>
                  </a:lnTo>
                  <a:lnTo>
                    <a:pt x="107519" y="1215899"/>
                  </a:lnTo>
                  <a:lnTo>
                    <a:pt x="106980" y="1220241"/>
                  </a:lnTo>
                  <a:lnTo>
                    <a:pt x="104806" y="1226757"/>
                  </a:lnTo>
                  <a:lnTo>
                    <a:pt x="101547" y="1232733"/>
                  </a:lnTo>
                  <a:lnTo>
                    <a:pt x="98289" y="1238162"/>
                  </a:lnTo>
                  <a:lnTo>
                    <a:pt x="95032" y="1243594"/>
                  </a:lnTo>
                  <a:lnTo>
                    <a:pt x="87429" y="1253912"/>
                  </a:lnTo>
                  <a:lnTo>
                    <a:pt x="79824" y="1264230"/>
                  </a:lnTo>
                  <a:lnTo>
                    <a:pt x="76023" y="1269662"/>
                  </a:lnTo>
                  <a:lnTo>
                    <a:pt x="61361" y="1305503"/>
                  </a:lnTo>
                  <a:lnTo>
                    <a:pt x="60817" y="1312562"/>
                  </a:lnTo>
                  <a:lnTo>
                    <a:pt x="60817" y="1316904"/>
                  </a:lnTo>
                  <a:lnTo>
                    <a:pt x="67337" y="1332654"/>
                  </a:lnTo>
                  <a:lnTo>
                    <a:pt x="68964" y="1334284"/>
                  </a:lnTo>
                  <a:lnTo>
                    <a:pt x="71139" y="1335369"/>
                  </a:lnTo>
                  <a:lnTo>
                    <a:pt x="73852" y="1335912"/>
                  </a:lnTo>
                  <a:lnTo>
                    <a:pt x="76023" y="1336455"/>
                  </a:lnTo>
                  <a:lnTo>
                    <a:pt x="79282" y="1337000"/>
                  </a:lnTo>
                  <a:lnTo>
                    <a:pt x="85258" y="1336455"/>
                  </a:lnTo>
                  <a:lnTo>
                    <a:pt x="92861" y="1335912"/>
                  </a:lnTo>
                  <a:lnTo>
                    <a:pt x="94488" y="1340257"/>
                  </a:lnTo>
                  <a:lnTo>
                    <a:pt x="95575" y="1344059"/>
                  </a:lnTo>
                  <a:lnTo>
                    <a:pt x="96119" y="1347860"/>
                  </a:lnTo>
                  <a:lnTo>
                    <a:pt x="96119" y="1351661"/>
                  </a:lnTo>
                  <a:lnTo>
                    <a:pt x="96119" y="1358178"/>
                  </a:lnTo>
                  <a:lnTo>
                    <a:pt x="95575" y="1364694"/>
                  </a:lnTo>
                  <a:lnTo>
                    <a:pt x="95575" y="1366325"/>
                  </a:lnTo>
                  <a:lnTo>
                    <a:pt x="96659" y="1368495"/>
                  </a:lnTo>
                  <a:lnTo>
                    <a:pt x="97745" y="1370126"/>
                  </a:lnTo>
                  <a:lnTo>
                    <a:pt x="98833" y="1372297"/>
                  </a:lnTo>
                  <a:lnTo>
                    <a:pt x="126528" y="1386416"/>
                  </a:lnTo>
                  <a:lnTo>
                    <a:pt x="130330" y="1387503"/>
                  </a:lnTo>
                  <a:lnTo>
                    <a:pt x="134675" y="1387503"/>
                  </a:lnTo>
                  <a:lnTo>
                    <a:pt x="139019" y="1388047"/>
                  </a:lnTo>
                  <a:lnTo>
                    <a:pt x="144449" y="1387503"/>
                  </a:lnTo>
                  <a:lnTo>
                    <a:pt x="149337" y="1386416"/>
                  </a:lnTo>
                  <a:lnTo>
                    <a:pt x="154226" y="1385332"/>
                  </a:lnTo>
                  <a:lnTo>
                    <a:pt x="159111" y="1383701"/>
                  </a:lnTo>
                  <a:lnTo>
                    <a:pt x="164000" y="1382071"/>
                  </a:lnTo>
                  <a:lnTo>
                    <a:pt x="169429" y="1380444"/>
                  </a:lnTo>
                  <a:lnTo>
                    <a:pt x="174318" y="1379900"/>
                  </a:lnTo>
                  <a:lnTo>
                    <a:pt x="179746" y="1379356"/>
                  </a:lnTo>
                  <a:lnTo>
                    <a:pt x="183548" y="1379356"/>
                  </a:lnTo>
                  <a:lnTo>
                    <a:pt x="187349" y="1379900"/>
                  </a:lnTo>
                  <a:lnTo>
                    <a:pt x="190068" y="1380444"/>
                  </a:lnTo>
                  <a:lnTo>
                    <a:pt x="193326" y="1381531"/>
                  </a:lnTo>
                  <a:lnTo>
                    <a:pt x="196041" y="1382071"/>
                  </a:lnTo>
                  <a:lnTo>
                    <a:pt x="198211" y="1383701"/>
                  </a:lnTo>
                  <a:lnTo>
                    <a:pt x="200385" y="1384786"/>
                  </a:lnTo>
                  <a:lnTo>
                    <a:pt x="202555" y="1386416"/>
                  </a:lnTo>
                  <a:lnTo>
                    <a:pt x="215044" y="1412484"/>
                  </a:lnTo>
                  <a:lnTo>
                    <a:pt x="218845" y="1420627"/>
                  </a:lnTo>
                  <a:lnTo>
                    <a:pt x="229711" y="1430405"/>
                  </a:lnTo>
                  <a:lnTo>
                    <a:pt x="231882" y="1431492"/>
                  </a:lnTo>
                  <a:lnTo>
                    <a:pt x="237854" y="1431492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7929270" y="1181290"/>
              <a:ext cx="1122259" cy="246863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933769" y="1184843"/>
              <a:ext cx="1113259" cy="2460577"/>
            </a:xfrm>
            <a:custGeom>
              <a:avLst/>
              <a:gdLst/>
              <a:ahLst/>
              <a:cxnLst/>
              <a:rect l="l" t="t" r="r" b="b"/>
              <a:pathLst>
                <a:path w="1113259" h="2460577">
                  <a:moveTo>
                    <a:pt x="237854" y="1431492"/>
                  </a:moveTo>
                  <a:lnTo>
                    <a:pt x="242198" y="1436377"/>
                  </a:lnTo>
                  <a:lnTo>
                    <a:pt x="248715" y="1443436"/>
                  </a:lnTo>
                  <a:lnTo>
                    <a:pt x="252516" y="1446694"/>
                  </a:lnTo>
                  <a:lnTo>
                    <a:pt x="255235" y="1450497"/>
                  </a:lnTo>
                  <a:lnTo>
                    <a:pt x="256318" y="1452127"/>
                  </a:lnTo>
                  <a:lnTo>
                    <a:pt x="257406" y="1453754"/>
                  </a:lnTo>
                  <a:lnTo>
                    <a:pt x="257948" y="1455929"/>
                  </a:lnTo>
                  <a:lnTo>
                    <a:pt x="257948" y="1457556"/>
                  </a:lnTo>
                  <a:lnTo>
                    <a:pt x="257948" y="1459730"/>
                  </a:lnTo>
                  <a:lnTo>
                    <a:pt x="257406" y="1462444"/>
                  </a:lnTo>
                  <a:lnTo>
                    <a:pt x="256318" y="1464615"/>
                  </a:lnTo>
                  <a:lnTo>
                    <a:pt x="255235" y="1466789"/>
                  </a:lnTo>
                  <a:lnTo>
                    <a:pt x="252516" y="1470591"/>
                  </a:lnTo>
                  <a:lnTo>
                    <a:pt x="249259" y="1474936"/>
                  </a:lnTo>
                  <a:lnTo>
                    <a:pt x="246000" y="1478734"/>
                  </a:lnTo>
                  <a:lnTo>
                    <a:pt x="243287" y="1482535"/>
                  </a:lnTo>
                  <a:lnTo>
                    <a:pt x="242198" y="1484710"/>
                  </a:lnTo>
                  <a:lnTo>
                    <a:pt x="241112" y="1486881"/>
                  </a:lnTo>
                  <a:lnTo>
                    <a:pt x="240568" y="1489596"/>
                  </a:lnTo>
                  <a:lnTo>
                    <a:pt x="240568" y="1523809"/>
                  </a:lnTo>
                  <a:lnTo>
                    <a:pt x="238397" y="1524897"/>
                  </a:lnTo>
                  <a:lnTo>
                    <a:pt x="235683" y="1524897"/>
                  </a:lnTo>
                  <a:lnTo>
                    <a:pt x="232965" y="1524897"/>
                  </a:lnTo>
                  <a:lnTo>
                    <a:pt x="229711" y="1524897"/>
                  </a:lnTo>
                  <a:lnTo>
                    <a:pt x="222647" y="1524353"/>
                  </a:lnTo>
                  <a:lnTo>
                    <a:pt x="214504" y="1523809"/>
                  </a:lnTo>
                  <a:lnTo>
                    <a:pt x="211790" y="1523809"/>
                  </a:lnTo>
                  <a:lnTo>
                    <a:pt x="210160" y="1524353"/>
                  </a:lnTo>
                  <a:lnTo>
                    <a:pt x="208528" y="1525437"/>
                  </a:lnTo>
                  <a:lnTo>
                    <a:pt x="207445" y="1525980"/>
                  </a:lnTo>
                  <a:lnTo>
                    <a:pt x="205814" y="1529239"/>
                  </a:lnTo>
                  <a:lnTo>
                    <a:pt x="204726" y="1532496"/>
                  </a:lnTo>
                  <a:lnTo>
                    <a:pt x="204726" y="1536298"/>
                  </a:lnTo>
                  <a:lnTo>
                    <a:pt x="203643" y="1540643"/>
                  </a:lnTo>
                  <a:lnTo>
                    <a:pt x="203099" y="1543358"/>
                  </a:lnTo>
                  <a:lnTo>
                    <a:pt x="202555" y="1545532"/>
                  </a:lnTo>
                  <a:lnTo>
                    <a:pt x="201469" y="1547702"/>
                  </a:lnTo>
                  <a:lnTo>
                    <a:pt x="199842" y="1549877"/>
                  </a:lnTo>
                  <a:lnTo>
                    <a:pt x="197123" y="1554219"/>
                  </a:lnTo>
                  <a:lnTo>
                    <a:pt x="165627" y="1576485"/>
                  </a:lnTo>
                  <a:lnTo>
                    <a:pt x="160741" y="1579202"/>
                  </a:lnTo>
                  <a:lnTo>
                    <a:pt x="156397" y="1582457"/>
                  </a:lnTo>
                  <a:lnTo>
                    <a:pt x="152596" y="1585174"/>
                  </a:lnTo>
                  <a:lnTo>
                    <a:pt x="148795" y="1588976"/>
                  </a:lnTo>
                  <a:lnTo>
                    <a:pt x="146079" y="1592779"/>
                  </a:lnTo>
                  <a:lnTo>
                    <a:pt x="143905" y="1597123"/>
                  </a:lnTo>
                  <a:lnTo>
                    <a:pt x="142278" y="1602009"/>
                  </a:lnTo>
                  <a:lnTo>
                    <a:pt x="141734" y="1607441"/>
                  </a:lnTo>
                  <a:lnTo>
                    <a:pt x="142278" y="1611242"/>
                  </a:lnTo>
                  <a:lnTo>
                    <a:pt x="158568" y="1626989"/>
                  </a:lnTo>
                  <a:lnTo>
                    <a:pt x="162912" y="1630247"/>
                  </a:lnTo>
                  <a:lnTo>
                    <a:pt x="164544" y="1631878"/>
                  </a:lnTo>
                  <a:lnTo>
                    <a:pt x="166171" y="1634049"/>
                  </a:lnTo>
                  <a:lnTo>
                    <a:pt x="167258" y="1636220"/>
                  </a:lnTo>
                  <a:lnTo>
                    <a:pt x="167802" y="1639481"/>
                  </a:lnTo>
                  <a:lnTo>
                    <a:pt x="165627" y="1641108"/>
                  </a:lnTo>
                  <a:lnTo>
                    <a:pt x="162370" y="1643282"/>
                  </a:lnTo>
                  <a:lnTo>
                    <a:pt x="159111" y="1646540"/>
                  </a:lnTo>
                  <a:lnTo>
                    <a:pt x="155853" y="1650342"/>
                  </a:lnTo>
                  <a:lnTo>
                    <a:pt x="152596" y="1654140"/>
                  </a:lnTo>
                  <a:lnTo>
                    <a:pt x="149881" y="1657942"/>
                  </a:lnTo>
                  <a:lnTo>
                    <a:pt x="148250" y="1661743"/>
                  </a:lnTo>
                  <a:lnTo>
                    <a:pt x="147706" y="1665545"/>
                  </a:lnTo>
                  <a:lnTo>
                    <a:pt x="148250" y="1669891"/>
                  </a:lnTo>
                  <a:lnTo>
                    <a:pt x="167802" y="1687811"/>
                  </a:lnTo>
                  <a:lnTo>
                    <a:pt x="173230" y="1689982"/>
                  </a:lnTo>
                  <a:lnTo>
                    <a:pt x="185179" y="1703561"/>
                  </a:lnTo>
                  <a:lnTo>
                    <a:pt x="186266" y="1706819"/>
                  </a:lnTo>
                  <a:lnTo>
                    <a:pt x="187349" y="1710620"/>
                  </a:lnTo>
                  <a:lnTo>
                    <a:pt x="188437" y="1718767"/>
                  </a:lnTo>
                  <a:lnTo>
                    <a:pt x="188437" y="1727455"/>
                  </a:lnTo>
                  <a:lnTo>
                    <a:pt x="188437" y="1744291"/>
                  </a:lnTo>
                  <a:lnTo>
                    <a:pt x="188437" y="1757866"/>
                  </a:lnTo>
                  <a:lnTo>
                    <a:pt x="189524" y="1761125"/>
                  </a:lnTo>
                  <a:lnTo>
                    <a:pt x="191695" y="1763839"/>
                  </a:lnTo>
                  <a:lnTo>
                    <a:pt x="194410" y="1766554"/>
                  </a:lnTo>
                  <a:lnTo>
                    <a:pt x="197671" y="1768728"/>
                  </a:lnTo>
                  <a:lnTo>
                    <a:pt x="204726" y="1773612"/>
                  </a:lnTo>
                  <a:lnTo>
                    <a:pt x="212329" y="1777958"/>
                  </a:lnTo>
                  <a:lnTo>
                    <a:pt x="216132" y="1780673"/>
                  </a:lnTo>
                  <a:lnTo>
                    <a:pt x="219390" y="1783390"/>
                  </a:lnTo>
                  <a:lnTo>
                    <a:pt x="222647" y="1786649"/>
                  </a:lnTo>
                  <a:lnTo>
                    <a:pt x="225908" y="1789907"/>
                  </a:lnTo>
                  <a:lnTo>
                    <a:pt x="228079" y="1793164"/>
                  </a:lnTo>
                  <a:lnTo>
                    <a:pt x="230250" y="1797509"/>
                  </a:lnTo>
                  <a:lnTo>
                    <a:pt x="231338" y="1801855"/>
                  </a:lnTo>
                  <a:lnTo>
                    <a:pt x="231882" y="1807283"/>
                  </a:lnTo>
                  <a:lnTo>
                    <a:pt x="232425" y="1809454"/>
                  </a:lnTo>
                  <a:lnTo>
                    <a:pt x="232965" y="1811629"/>
                  </a:lnTo>
                  <a:lnTo>
                    <a:pt x="234596" y="1813800"/>
                  </a:lnTo>
                  <a:lnTo>
                    <a:pt x="236226" y="1815974"/>
                  </a:lnTo>
                  <a:lnTo>
                    <a:pt x="237854" y="1818688"/>
                  </a:lnTo>
                  <a:lnTo>
                    <a:pt x="238941" y="1821402"/>
                  </a:lnTo>
                  <a:lnTo>
                    <a:pt x="240028" y="1824118"/>
                  </a:lnTo>
                  <a:lnTo>
                    <a:pt x="240568" y="1827375"/>
                  </a:lnTo>
                  <a:lnTo>
                    <a:pt x="237314" y="1829006"/>
                  </a:lnTo>
                  <a:lnTo>
                    <a:pt x="234053" y="1831176"/>
                  </a:lnTo>
                  <a:lnTo>
                    <a:pt x="231338" y="1833895"/>
                  </a:lnTo>
                  <a:lnTo>
                    <a:pt x="229163" y="1836066"/>
                  </a:lnTo>
                  <a:lnTo>
                    <a:pt x="226993" y="1839323"/>
                  </a:lnTo>
                  <a:lnTo>
                    <a:pt x="225366" y="1842581"/>
                  </a:lnTo>
                  <a:lnTo>
                    <a:pt x="223735" y="1845840"/>
                  </a:lnTo>
                  <a:lnTo>
                    <a:pt x="222107" y="1849097"/>
                  </a:lnTo>
                  <a:lnTo>
                    <a:pt x="219934" y="1856700"/>
                  </a:lnTo>
                  <a:lnTo>
                    <a:pt x="217763" y="1864303"/>
                  </a:lnTo>
                  <a:lnTo>
                    <a:pt x="216675" y="1872450"/>
                  </a:lnTo>
                  <a:lnTo>
                    <a:pt x="215044" y="1880053"/>
                  </a:lnTo>
                  <a:lnTo>
                    <a:pt x="198754" y="1916439"/>
                  </a:lnTo>
                  <a:lnTo>
                    <a:pt x="189524" y="1919696"/>
                  </a:lnTo>
                  <a:lnTo>
                    <a:pt x="185179" y="1919696"/>
                  </a:lnTo>
                  <a:lnTo>
                    <a:pt x="179746" y="1919696"/>
                  </a:lnTo>
                  <a:lnTo>
                    <a:pt x="175405" y="1918610"/>
                  </a:lnTo>
                  <a:lnTo>
                    <a:pt x="171603" y="1916979"/>
                  </a:lnTo>
                  <a:lnTo>
                    <a:pt x="168346" y="1915352"/>
                  </a:lnTo>
                  <a:lnTo>
                    <a:pt x="165627" y="1913724"/>
                  </a:lnTo>
                  <a:lnTo>
                    <a:pt x="162370" y="1912637"/>
                  </a:lnTo>
                  <a:lnTo>
                    <a:pt x="158568" y="1911551"/>
                  </a:lnTo>
                  <a:lnTo>
                    <a:pt x="153683" y="1911006"/>
                  </a:lnTo>
                  <a:lnTo>
                    <a:pt x="152052" y="1911551"/>
                  </a:lnTo>
                  <a:lnTo>
                    <a:pt x="150425" y="1912093"/>
                  </a:lnTo>
                  <a:lnTo>
                    <a:pt x="143905" y="1930558"/>
                  </a:lnTo>
                  <a:lnTo>
                    <a:pt x="141734" y="1937074"/>
                  </a:lnTo>
                  <a:lnTo>
                    <a:pt x="109694" y="1966940"/>
                  </a:lnTo>
                  <a:lnTo>
                    <a:pt x="104262" y="1972372"/>
                  </a:lnTo>
                  <a:lnTo>
                    <a:pt x="101547" y="1975086"/>
                  </a:lnTo>
                  <a:lnTo>
                    <a:pt x="99920" y="1978344"/>
                  </a:lnTo>
                  <a:lnTo>
                    <a:pt x="98833" y="1982146"/>
                  </a:lnTo>
                  <a:lnTo>
                    <a:pt x="98289" y="1986491"/>
                  </a:lnTo>
                  <a:lnTo>
                    <a:pt x="98833" y="1988662"/>
                  </a:lnTo>
                  <a:lnTo>
                    <a:pt x="112953" y="2001697"/>
                  </a:lnTo>
                  <a:lnTo>
                    <a:pt x="115666" y="2003868"/>
                  </a:lnTo>
                  <a:lnTo>
                    <a:pt x="118381" y="2005499"/>
                  </a:lnTo>
                  <a:lnTo>
                    <a:pt x="120556" y="2007669"/>
                  </a:lnTo>
                  <a:lnTo>
                    <a:pt x="122726" y="2010385"/>
                  </a:lnTo>
                  <a:lnTo>
                    <a:pt x="124901" y="2013102"/>
                  </a:lnTo>
                  <a:lnTo>
                    <a:pt x="125984" y="2016361"/>
                  </a:lnTo>
                  <a:lnTo>
                    <a:pt x="127072" y="2019618"/>
                  </a:lnTo>
                  <a:lnTo>
                    <a:pt x="127615" y="2023963"/>
                  </a:lnTo>
                  <a:lnTo>
                    <a:pt x="115124" y="2039169"/>
                  </a:lnTo>
                  <a:lnTo>
                    <a:pt x="104262" y="2041340"/>
                  </a:lnTo>
                  <a:lnTo>
                    <a:pt x="83626" y="2059261"/>
                  </a:lnTo>
                  <a:lnTo>
                    <a:pt x="80369" y="2063607"/>
                  </a:lnTo>
                  <a:lnTo>
                    <a:pt x="77654" y="2067948"/>
                  </a:lnTo>
                  <a:lnTo>
                    <a:pt x="75480" y="2072837"/>
                  </a:lnTo>
                  <a:lnTo>
                    <a:pt x="73310" y="2077726"/>
                  </a:lnTo>
                  <a:lnTo>
                    <a:pt x="71139" y="2082610"/>
                  </a:lnTo>
                  <a:lnTo>
                    <a:pt x="69508" y="2087500"/>
                  </a:lnTo>
                  <a:lnTo>
                    <a:pt x="68420" y="2092928"/>
                  </a:lnTo>
                  <a:lnTo>
                    <a:pt x="67337" y="2097816"/>
                  </a:lnTo>
                  <a:lnTo>
                    <a:pt x="66793" y="2102706"/>
                  </a:lnTo>
                  <a:lnTo>
                    <a:pt x="66793" y="2107591"/>
                  </a:lnTo>
                  <a:lnTo>
                    <a:pt x="66793" y="2118452"/>
                  </a:lnTo>
                  <a:lnTo>
                    <a:pt x="77654" y="2160270"/>
                  </a:lnTo>
                  <a:lnTo>
                    <a:pt x="102091" y="2195567"/>
                  </a:lnTo>
                  <a:lnTo>
                    <a:pt x="106436" y="2201540"/>
                  </a:lnTo>
                  <a:lnTo>
                    <a:pt x="110782" y="2207516"/>
                  </a:lnTo>
                  <a:lnTo>
                    <a:pt x="114584" y="2213488"/>
                  </a:lnTo>
                  <a:lnTo>
                    <a:pt x="118925" y="2220547"/>
                  </a:lnTo>
                  <a:lnTo>
                    <a:pt x="120556" y="2223806"/>
                  </a:lnTo>
                  <a:lnTo>
                    <a:pt x="123269" y="2225977"/>
                  </a:lnTo>
                  <a:lnTo>
                    <a:pt x="125984" y="2228694"/>
                  </a:lnTo>
                  <a:lnTo>
                    <a:pt x="129243" y="2230322"/>
                  </a:lnTo>
                  <a:lnTo>
                    <a:pt x="136302" y="2234123"/>
                  </a:lnTo>
                  <a:lnTo>
                    <a:pt x="143905" y="2237381"/>
                  </a:lnTo>
                  <a:lnTo>
                    <a:pt x="147162" y="2239012"/>
                  </a:lnTo>
                  <a:lnTo>
                    <a:pt x="150965" y="2240642"/>
                  </a:lnTo>
                  <a:lnTo>
                    <a:pt x="162370" y="2258017"/>
                  </a:lnTo>
                  <a:lnTo>
                    <a:pt x="162370" y="2265080"/>
                  </a:lnTo>
                  <a:lnTo>
                    <a:pt x="162370" y="2271596"/>
                  </a:lnTo>
                  <a:lnTo>
                    <a:pt x="162370" y="2276484"/>
                  </a:lnTo>
                  <a:lnTo>
                    <a:pt x="162370" y="2278111"/>
                  </a:lnTo>
                  <a:lnTo>
                    <a:pt x="162370" y="2280826"/>
                  </a:lnTo>
                  <a:lnTo>
                    <a:pt x="162912" y="2283540"/>
                  </a:lnTo>
                  <a:lnTo>
                    <a:pt x="164000" y="2285714"/>
                  </a:lnTo>
                  <a:lnTo>
                    <a:pt x="165083" y="2287885"/>
                  </a:lnTo>
                  <a:lnTo>
                    <a:pt x="167802" y="2292230"/>
                  </a:lnTo>
                  <a:lnTo>
                    <a:pt x="179202" y="2317754"/>
                  </a:lnTo>
                  <a:lnTo>
                    <a:pt x="179746" y="2321556"/>
                  </a:lnTo>
                  <a:lnTo>
                    <a:pt x="193870" y="2321556"/>
                  </a:lnTo>
                  <a:lnTo>
                    <a:pt x="199842" y="2317211"/>
                  </a:lnTo>
                  <a:lnTo>
                    <a:pt x="206901" y="2311239"/>
                  </a:lnTo>
                  <a:lnTo>
                    <a:pt x="213961" y="2304179"/>
                  </a:lnTo>
                  <a:lnTo>
                    <a:pt x="221564" y="2296576"/>
                  </a:lnTo>
                  <a:lnTo>
                    <a:pt x="228623" y="2290059"/>
                  </a:lnTo>
                  <a:lnTo>
                    <a:pt x="246544" y="2278111"/>
                  </a:lnTo>
                  <a:lnTo>
                    <a:pt x="254147" y="2278655"/>
                  </a:lnTo>
                  <a:lnTo>
                    <a:pt x="298132" y="2294405"/>
                  </a:lnTo>
                  <a:lnTo>
                    <a:pt x="330172" y="2319382"/>
                  </a:lnTo>
                  <a:lnTo>
                    <a:pt x="347009" y="2342735"/>
                  </a:lnTo>
                  <a:lnTo>
                    <a:pt x="349179" y="2346537"/>
                  </a:lnTo>
                  <a:lnTo>
                    <a:pt x="350810" y="2350882"/>
                  </a:lnTo>
                  <a:lnTo>
                    <a:pt x="351894" y="2355226"/>
                  </a:lnTo>
                  <a:lnTo>
                    <a:pt x="352981" y="2359568"/>
                  </a:lnTo>
                  <a:lnTo>
                    <a:pt x="353525" y="2363914"/>
                  </a:lnTo>
                  <a:lnTo>
                    <a:pt x="353525" y="2367715"/>
                  </a:lnTo>
                  <a:lnTo>
                    <a:pt x="352981" y="2372061"/>
                  </a:lnTo>
                  <a:lnTo>
                    <a:pt x="351894" y="2375862"/>
                  </a:lnTo>
                  <a:lnTo>
                    <a:pt x="349723" y="2379120"/>
                  </a:lnTo>
                  <a:lnTo>
                    <a:pt x="347552" y="2382921"/>
                  </a:lnTo>
                  <a:lnTo>
                    <a:pt x="345922" y="2386180"/>
                  </a:lnTo>
                  <a:lnTo>
                    <a:pt x="343751" y="2390524"/>
                  </a:lnTo>
                  <a:lnTo>
                    <a:pt x="342664" y="2394869"/>
                  </a:lnTo>
                  <a:lnTo>
                    <a:pt x="342121" y="2399755"/>
                  </a:lnTo>
                  <a:lnTo>
                    <a:pt x="342664" y="2407902"/>
                  </a:lnTo>
                  <a:lnTo>
                    <a:pt x="343751" y="2414961"/>
                  </a:lnTo>
                  <a:lnTo>
                    <a:pt x="344835" y="2418220"/>
                  </a:lnTo>
                  <a:lnTo>
                    <a:pt x="345922" y="2420933"/>
                  </a:lnTo>
                  <a:lnTo>
                    <a:pt x="347009" y="2423648"/>
                  </a:lnTo>
                  <a:lnTo>
                    <a:pt x="357870" y="2432338"/>
                  </a:lnTo>
                  <a:lnTo>
                    <a:pt x="360585" y="2433426"/>
                  </a:lnTo>
                  <a:lnTo>
                    <a:pt x="363843" y="2433970"/>
                  </a:lnTo>
                  <a:lnTo>
                    <a:pt x="367100" y="2434513"/>
                  </a:lnTo>
                  <a:lnTo>
                    <a:pt x="370902" y="2434513"/>
                  </a:lnTo>
                  <a:lnTo>
                    <a:pt x="375247" y="2434513"/>
                  </a:lnTo>
                  <a:lnTo>
                    <a:pt x="378505" y="2433426"/>
                  </a:lnTo>
                  <a:lnTo>
                    <a:pt x="381220" y="2432338"/>
                  </a:lnTo>
                  <a:lnTo>
                    <a:pt x="383938" y="2431251"/>
                  </a:lnTo>
                  <a:lnTo>
                    <a:pt x="387739" y="2427994"/>
                  </a:lnTo>
                  <a:lnTo>
                    <a:pt x="390453" y="2424192"/>
                  </a:lnTo>
                  <a:lnTo>
                    <a:pt x="393168" y="2420393"/>
                  </a:lnTo>
                  <a:lnTo>
                    <a:pt x="396425" y="2417132"/>
                  </a:lnTo>
                  <a:lnTo>
                    <a:pt x="398057" y="2416049"/>
                  </a:lnTo>
                  <a:lnTo>
                    <a:pt x="400228" y="2414961"/>
                  </a:lnTo>
                  <a:lnTo>
                    <a:pt x="402942" y="2414417"/>
                  </a:lnTo>
                  <a:lnTo>
                    <a:pt x="405661" y="2414417"/>
                  </a:lnTo>
                  <a:lnTo>
                    <a:pt x="410545" y="2414417"/>
                  </a:lnTo>
                  <a:lnTo>
                    <a:pt x="414890" y="2414961"/>
                  </a:lnTo>
                  <a:lnTo>
                    <a:pt x="418148" y="2416049"/>
                  </a:lnTo>
                  <a:lnTo>
                    <a:pt x="421407" y="2417132"/>
                  </a:lnTo>
                  <a:lnTo>
                    <a:pt x="424120" y="2418220"/>
                  </a:lnTo>
                  <a:lnTo>
                    <a:pt x="427383" y="2419307"/>
                  </a:lnTo>
                  <a:lnTo>
                    <a:pt x="430640" y="2419847"/>
                  </a:lnTo>
                  <a:lnTo>
                    <a:pt x="434982" y="2419847"/>
                  </a:lnTo>
                  <a:lnTo>
                    <a:pt x="443673" y="2419847"/>
                  </a:lnTo>
                  <a:lnTo>
                    <a:pt x="450188" y="2419847"/>
                  </a:lnTo>
                  <a:lnTo>
                    <a:pt x="455077" y="2419847"/>
                  </a:lnTo>
                  <a:lnTo>
                    <a:pt x="461050" y="2419847"/>
                  </a:lnTo>
                  <a:lnTo>
                    <a:pt x="463763" y="2420393"/>
                  </a:lnTo>
                  <a:lnTo>
                    <a:pt x="480601" y="2443200"/>
                  </a:lnTo>
                  <a:lnTo>
                    <a:pt x="484399" y="2449172"/>
                  </a:lnTo>
                  <a:lnTo>
                    <a:pt x="486573" y="2451889"/>
                  </a:lnTo>
                  <a:lnTo>
                    <a:pt x="489288" y="2454060"/>
                  </a:lnTo>
                  <a:lnTo>
                    <a:pt x="492002" y="2456235"/>
                  </a:lnTo>
                  <a:lnTo>
                    <a:pt x="495803" y="2457862"/>
                  </a:lnTo>
                  <a:lnTo>
                    <a:pt x="495803" y="2460577"/>
                  </a:lnTo>
                  <a:lnTo>
                    <a:pt x="505038" y="2452973"/>
                  </a:lnTo>
                  <a:lnTo>
                    <a:pt x="515355" y="2444830"/>
                  </a:lnTo>
                  <a:lnTo>
                    <a:pt x="551196" y="2418220"/>
                  </a:lnTo>
                  <a:lnTo>
                    <a:pt x="582693" y="2389437"/>
                  </a:lnTo>
                  <a:lnTo>
                    <a:pt x="588669" y="2382378"/>
                  </a:lnTo>
                  <a:lnTo>
                    <a:pt x="586494" y="2380750"/>
                  </a:lnTo>
                  <a:lnTo>
                    <a:pt x="582150" y="2375862"/>
                  </a:lnTo>
                  <a:lnTo>
                    <a:pt x="559883" y="2342735"/>
                  </a:lnTo>
                  <a:lnTo>
                    <a:pt x="556629" y="2331874"/>
                  </a:lnTo>
                  <a:lnTo>
                    <a:pt x="556629" y="2326445"/>
                  </a:lnTo>
                  <a:lnTo>
                    <a:pt x="556629" y="2323727"/>
                  </a:lnTo>
                  <a:lnTo>
                    <a:pt x="583781" y="2293861"/>
                  </a:lnTo>
                  <a:lnTo>
                    <a:pt x="620165" y="2272682"/>
                  </a:lnTo>
                  <a:lnTo>
                    <a:pt x="640800" y="2262361"/>
                  </a:lnTo>
                  <a:lnTo>
                    <a:pt x="661436" y="2250417"/>
                  </a:lnTo>
                  <a:lnTo>
                    <a:pt x="671214" y="2244440"/>
                  </a:lnTo>
                  <a:lnTo>
                    <a:pt x="680987" y="2237925"/>
                  </a:lnTo>
                  <a:lnTo>
                    <a:pt x="690217" y="2230865"/>
                  </a:lnTo>
                  <a:lnTo>
                    <a:pt x="698908" y="2223262"/>
                  </a:lnTo>
                  <a:lnTo>
                    <a:pt x="701079" y="2223806"/>
                  </a:lnTo>
                  <a:lnTo>
                    <a:pt x="705967" y="2233040"/>
                  </a:lnTo>
                  <a:lnTo>
                    <a:pt x="705967" y="2235754"/>
                  </a:lnTo>
                  <a:lnTo>
                    <a:pt x="705967" y="2239012"/>
                  </a:lnTo>
                  <a:lnTo>
                    <a:pt x="703252" y="2253131"/>
                  </a:lnTo>
                  <a:lnTo>
                    <a:pt x="699451" y="2268337"/>
                  </a:lnTo>
                  <a:lnTo>
                    <a:pt x="697820" y="2275398"/>
                  </a:lnTo>
                  <a:lnTo>
                    <a:pt x="696193" y="2282457"/>
                  </a:lnTo>
                  <a:lnTo>
                    <a:pt x="695650" y="2288429"/>
                  </a:lnTo>
                  <a:lnTo>
                    <a:pt x="696193" y="2293318"/>
                  </a:lnTo>
                  <a:lnTo>
                    <a:pt x="696737" y="2295489"/>
                  </a:lnTo>
                  <a:lnTo>
                    <a:pt x="697820" y="2296576"/>
                  </a:lnTo>
                  <a:lnTo>
                    <a:pt x="699451" y="2297663"/>
                  </a:lnTo>
                  <a:lnTo>
                    <a:pt x="701079" y="2298746"/>
                  </a:lnTo>
                  <a:lnTo>
                    <a:pt x="703252" y="2298746"/>
                  </a:lnTo>
                  <a:lnTo>
                    <a:pt x="705967" y="2298203"/>
                  </a:lnTo>
                  <a:lnTo>
                    <a:pt x="709225" y="2297120"/>
                  </a:lnTo>
                  <a:lnTo>
                    <a:pt x="713026" y="2295489"/>
                  </a:lnTo>
                  <a:lnTo>
                    <a:pt x="717372" y="2285171"/>
                  </a:lnTo>
                  <a:lnTo>
                    <a:pt x="721714" y="2275940"/>
                  </a:lnTo>
                  <a:lnTo>
                    <a:pt x="726603" y="2267251"/>
                  </a:lnTo>
                  <a:lnTo>
                    <a:pt x="732035" y="2259647"/>
                  </a:lnTo>
                  <a:lnTo>
                    <a:pt x="742353" y="2244984"/>
                  </a:lnTo>
                  <a:lnTo>
                    <a:pt x="752126" y="2230865"/>
                  </a:lnTo>
                  <a:lnTo>
                    <a:pt x="756471" y="2223806"/>
                  </a:lnTo>
                  <a:lnTo>
                    <a:pt x="760816" y="2216746"/>
                  </a:lnTo>
                  <a:lnTo>
                    <a:pt x="763531" y="2209142"/>
                  </a:lnTo>
                  <a:lnTo>
                    <a:pt x="766246" y="2201000"/>
                  </a:lnTo>
                  <a:lnTo>
                    <a:pt x="766789" y="2196654"/>
                  </a:lnTo>
                  <a:lnTo>
                    <a:pt x="767877" y="2192310"/>
                  </a:lnTo>
                  <a:lnTo>
                    <a:pt x="767877" y="2187420"/>
                  </a:lnTo>
                  <a:lnTo>
                    <a:pt x="767877" y="2182532"/>
                  </a:lnTo>
                  <a:lnTo>
                    <a:pt x="767877" y="2177102"/>
                  </a:lnTo>
                  <a:lnTo>
                    <a:pt x="767332" y="2171674"/>
                  </a:lnTo>
                  <a:lnTo>
                    <a:pt x="766789" y="2165698"/>
                  </a:lnTo>
                  <a:lnTo>
                    <a:pt x="765158" y="2159726"/>
                  </a:lnTo>
                  <a:lnTo>
                    <a:pt x="774392" y="2147777"/>
                  </a:lnTo>
                  <a:lnTo>
                    <a:pt x="783079" y="2136373"/>
                  </a:lnTo>
                  <a:lnTo>
                    <a:pt x="791226" y="2126055"/>
                  </a:lnTo>
                  <a:lnTo>
                    <a:pt x="798829" y="2115195"/>
                  </a:lnTo>
                  <a:lnTo>
                    <a:pt x="815666" y="2079353"/>
                  </a:lnTo>
                  <a:lnTo>
                    <a:pt x="817836" y="2064690"/>
                  </a:lnTo>
                  <a:lnTo>
                    <a:pt x="817294" y="2061976"/>
                  </a:lnTo>
                  <a:lnTo>
                    <a:pt x="816749" y="2060348"/>
                  </a:lnTo>
                  <a:lnTo>
                    <a:pt x="816206" y="2059261"/>
                  </a:lnTo>
                  <a:lnTo>
                    <a:pt x="814579" y="2058717"/>
                  </a:lnTo>
                  <a:lnTo>
                    <a:pt x="813492" y="2059261"/>
                  </a:lnTo>
                  <a:lnTo>
                    <a:pt x="811321" y="2059805"/>
                  </a:lnTo>
                  <a:lnTo>
                    <a:pt x="777107" y="2090213"/>
                  </a:lnTo>
                  <a:lnTo>
                    <a:pt x="770590" y="2096730"/>
                  </a:lnTo>
                  <a:lnTo>
                    <a:pt x="764075" y="2102162"/>
                  </a:lnTo>
                  <a:lnTo>
                    <a:pt x="757555" y="2106507"/>
                  </a:lnTo>
                  <a:lnTo>
                    <a:pt x="754840" y="2108678"/>
                  </a:lnTo>
                  <a:lnTo>
                    <a:pt x="752126" y="2109765"/>
                  </a:lnTo>
                  <a:lnTo>
                    <a:pt x="749412" y="2110849"/>
                  </a:lnTo>
                  <a:lnTo>
                    <a:pt x="746697" y="2111393"/>
                  </a:lnTo>
                  <a:lnTo>
                    <a:pt x="744524" y="2111393"/>
                  </a:lnTo>
                  <a:lnTo>
                    <a:pt x="734749" y="2097816"/>
                  </a:lnTo>
                  <a:lnTo>
                    <a:pt x="732035" y="2091844"/>
                  </a:lnTo>
                  <a:lnTo>
                    <a:pt x="721714" y="2054916"/>
                  </a:lnTo>
                  <a:lnTo>
                    <a:pt x="707594" y="1981062"/>
                  </a:lnTo>
                  <a:lnTo>
                    <a:pt x="703797" y="1962598"/>
                  </a:lnTo>
                  <a:lnTo>
                    <a:pt x="699995" y="1944134"/>
                  </a:lnTo>
                  <a:lnTo>
                    <a:pt x="696737" y="1926757"/>
                  </a:lnTo>
                  <a:lnTo>
                    <a:pt x="692936" y="1911006"/>
                  </a:lnTo>
                  <a:lnTo>
                    <a:pt x="688591" y="1896887"/>
                  </a:lnTo>
                  <a:lnTo>
                    <a:pt x="684789" y="1884399"/>
                  </a:lnTo>
                  <a:lnTo>
                    <a:pt x="682618" y="1879511"/>
                  </a:lnTo>
                  <a:lnTo>
                    <a:pt x="680444" y="1874621"/>
                  </a:lnTo>
                  <a:lnTo>
                    <a:pt x="677729" y="1870819"/>
                  </a:lnTo>
                  <a:lnTo>
                    <a:pt x="675554" y="1868106"/>
                  </a:lnTo>
                  <a:lnTo>
                    <a:pt x="671214" y="1863760"/>
                  </a:lnTo>
                  <a:lnTo>
                    <a:pt x="667955" y="1859415"/>
                  </a:lnTo>
                  <a:lnTo>
                    <a:pt x="656006" y="1827375"/>
                  </a:lnTo>
                  <a:lnTo>
                    <a:pt x="656006" y="1822489"/>
                  </a:lnTo>
                  <a:lnTo>
                    <a:pt x="656550" y="1817601"/>
                  </a:lnTo>
                  <a:lnTo>
                    <a:pt x="657094" y="1812713"/>
                  </a:lnTo>
                  <a:lnTo>
                    <a:pt x="669582" y="1770899"/>
                  </a:lnTo>
                  <a:lnTo>
                    <a:pt x="678816" y="1749719"/>
                  </a:lnTo>
                  <a:lnTo>
                    <a:pt x="683701" y="1738859"/>
                  </a:lnTo>
                  <a:lnTo>
                    <a:pt x="688046" y="1727455"/>
                  </a:lnTo>
                  <a:lnTo>
                    <a:pt x="692392" y="1716593"/>
                  </a:lnTo>
                  <a:lnTo>
                    <a:pt x="695650" y="1705732"/>
                  </a:lnTo>
                  <a:lnTo>
                    <a:pt x="701079" y="1707363"/>
                  </a:lnTo>
                  <a:lnTo>
                    <a:pt x="705423" y="1707905"/>
                  </a:lnTo>
                  <a:lnTo>
                    <a:pt x="709769" y="1708449"/>
                  </a:lnTo>
                  <a:lnTo>
                    <a:pt x="713570" y="1708449"/>
                  </a:lnTo>
                  <a:lnTo>
                    <a:pt x="716285" y="1707363"/>
                  </a:lnTo>
                  <a:lnTo>
                    <a:pt x="719543" y="1706819"/>
                  </a:lnTo>
                  <a:lnTo>
                    <a:pt x="721714" y="1705188"/>
                  </a:lnTo>
                  <a:lnTo>
                    <a:pt x="723888" y="1703561"/>
                  </a:lnTo>
                  <a:lnTo>
                    <a:pt x="725515" y="1701387"/>
                  </a:lnTo>
                  <a:lnTo>
                    <a:pt x="726603" y="1699216"/>
                  </a:lnTo>
                  <a:lnTo>
                    <a:pt x="727690" y="1696501"/>
                  </a:lnTo>
                  <a:lnTo>
                    <a:pt x="728776" y="1693784"/>
                  </a:lnTo>
                  <a:lnTo>
                    <a:pt x="729316" y="1687811"/>
                  </a:lnTo>
                  <a:lnTo>
                    <a:pt x="729861" y="1681839"/>
                  </a:lnTo>
                  <a:lnTo>
                    <a:pt x="729316" y="1669346"/>
                  </a:lnTo>
                  <a:lnTo>
                    <a:pt x="728233" y="1658488"/>
                  </a:lnTo>
                  <a:lnTo>
                    <a:pt x="728776" y="1654140"/>
                  </a:lnTo>
                  <a:lnTo>
                    <a:pt x="729316" y="1651426"/>
                  </a:lnTo>
                  <a:lnTo>
                    <a:pt x="729861" y="1650886"/>
                  </a:lnTo>
                  <a:lnTo>
                    <a:pt x="730947" y="1650342"/>
                  </a:lnTo>
                  <a:lnTo>
                    <a:pt x="732035" y="1650342"/>
                  </a:lnTo>
                  <a:lnTo>
                    <a:pt x="760816" y="1690529"/>
                  </a:lnTo>
                  <a:lnTo>
                    <a:pt x="770590" y="1707905"/>
                  </a:lnTo>
                  <a:lnTo>
                    <a:pt x="775476" y="1716048"/>
                  </a:lnTo>
                  <a:lnTo>
                    <a:pt x="796658" y="1739403"/>
                  </a:lnTo>
                  <a:lnTo>
                    <a:pt x="798285" y="1739403"/>
                  </a:lnTo>
                  <a:lnTo>
                    <a:pt x="799917" y="1738315"/>
                  </a:lnTo>
                  <a:lnTo>
                    <a:pt x="801547" y="1736688"/>
                  </a:lnTo>
                  <a:lnTo>
                    <a:pt x="803174" y="1735057"/>
                  </a:lnTo>
                  <a:lnTo>
                    <a:pt x="805345" y="1730172"/>
                  </a:lnTo>
                  <a:lnTo>
                    <a:pt x="807520" y="1725826"/>
                  </a:lnTo>
                  <a:lnTo>
                    <a:pt x="810233" y="1722569"/>
                  </a:lnTo>
                  <a:lnTo>
                    <a:pt x="811864" y="1719850"/>
                  </a:lnTo>
                  <a:lnTo>
                    <a:pt x="814035" y="1717679"/>
                  </a:lnTo>
                  <a:lnTo>
                    <a:pt x="816206" y="1716048"/>
                  </a:lnTo>
                  <a:lnTo>
                    <a:pt x="817836" y="1714966"/>
                  </a:lnTo>
                  <a:lnTo>
                    <a:pt x="820007" y="1714422"/>
                  </a:lnTo>
                  <a:lnTo>
                    <a:pt x="821639" y="1714422"/>
                  </a:lnTo>
                  <a:lnTo>
                    <a:pt x="823266" y="1714966"/>
                  </a:lnTo>
                  <a:lnTo>
                    <a:pt x="824896" y="1715506"/>
                  </a:lnTo>
                  <a:lnTo>
                    <a:pt x="826524" y="1716593"/>
                  </a:lnTo>
                  <a:lnTo>
                    <a:pt x="829785" y="1719307"/>
                  </a:lnTo>
                  <a:lnTo>
                    <a:pt x="833043" y="1723109"/>
                  </a:lnTo>
                  <a:lnTo>
                    <a:pt x="838472" y="1731256"/>
                  </a:lnTo>
                  <a:lnTo>
                    <a:pt x="844444" y="1739403"/>
                  </a:lnTo>
                  <a:lnTo>
                    <a:pt x="847706" y="1742116"/>
                  </a:lnTo>
                  <a:lnTo>
                    <a:pt x="850964" y="1744291"/>
                  </a:lnTo>
                  <a:lnTo>
                    <a:pt x="852591" y="1744831"/>
                  </a:lnTo>
                  <a:lnTo>
                    <a:pt x="854222" y="1744831"/>
                  </a:lnTo>
                  <a:lnTo>
                    <a:pt x="866166" y="1736144"/>
                  </a:lnTo>
                  <a:lnTo>
                    <a:pt x="867797" y="1733427"/>
                  </a:lnTo>
                  <a:lnTo>
                    <a:pt x="868341" y="1730172"/>
                  </a:lnTo>
                  <a:lnTo>
                    <a:pt x="868341" y="1726370"/>
                  </a:lnTo>
                  <a:lnTo>
                    <a:pt x="868341" y="1722569"/>
                  </a:lnTo>
                  <a:lnTo>
                    <a:pt x="867254" y="1718767"/>
                  </a:lnTo>
                  <a:lnTo>
                    <a:pt x="864540" y="1710076"/>
                  </a:lnTo>
                  <a:lnTo>
                    <a:pt x="860738" y="1700302"/>
                  </a:lnTo>
                  <a:lnTo>
                    <a:pt x="855849" y="1690529"/>
                  </a:lnTo>
                  <a:lnTo>
                    <a:pt x="850420" y="1679664"/>
                  </a:lnTo>
                  <a:lnTo>
                    <a:pt x="833586" y="1644909"/>
                  </a:lnTo>
                  <a:lnTo>
                    <a:pt x="828154" y="1627533"/>
                  </a:lnTo>
                  <a:lnTo>
                    <a:pt x="826524" y="1621560"/>
                  </a:lnTo>
                  <a:lnTo>
                    <a:pt x="825983" y="1615584"/>
                  </a:lnTo>
                  <a:lnTo>
                    <a:pt x="825441" y="1610156"/>
                  </a:lnTo>
                  <a:lnTo>
                    <a:pt x="825441" y="1604180"/>
                  </a:lnTo>
                  <a:lnTo>
                    <a:pt x="825983" y="1598207"/>
                  </a:lnTo>
                  <a:lnTo>
                    <a:pt x="827067" y="1592779"/>
                  </a:lnTo>
                  <a:lnTo>
                    <a:pt x="829242" y="1587345"/>
                  </a:lnTo>
                  <a:lnTo>
                    <a:pt x="831955" y="1580830"/>
                  </a:lnTo>
                  <a:lnTo>
                    <a:pt x="833586" y="1574314"/>
                  </a:lnTo>
                  <a:lnTo>
                    <a:pt x="834670" y="1567798"/>
                  </a:lnTo>
                  <a:lnTo>
                    <a:pt x="835214" y="1561821"/>
                  </a:lnTo>
                  <a:lnTo>
                    <a:pt x="834670" y="1555849"/>
                  </a:lnTo>
                  <a:lnTo>
                    <a:pt x="834126" y="1549334"/>
                  </a:lnTo>
                  <a:lnTo>
                    <a:pt x="833043" y="1543901"/>
                  </a:lnTo>
                  <a:lnTo>
                    <a:pt x="831955" y="1538472"/>
                  </a:lnTo>
                  <a:lnTo>
                    <a:pt x="827067" y="1543358"/>
                  </a:lnTo>
                  <a:lnTo>
                    <a:pt x="821095" y="1549334"/>
                  </a:lnTo>
                  <a:lnTo>
                    <a:pt x="817836" y="1551504"/>
                  </a:lnTo>
                  <a:lnTo>
                    <a:pt x="814035" y="1553679"/>
                  </a:lnTo>
                  <a:lnTo>
                    <a:pt x="810233" y="1555307"/>
                  </a:lnTo>
                  <a:lnTo>
                    <a:pt x="805889" y="1555849"/>
                  </a:lnTo>
                  <a:lnTo>
                    <a:pt x="802630" y="1555307"/>
                  </a:lnTo>
                  <a:lnTo>
                    <a:pt x="785797" y="1538472"/>
                  </a:lnTo>
                  <a:lnTo>
                    <a:pt x="782538" y="1538472"/>
                  </a:lnTo>
                  <a:lnTo>
                    <a:pt x="780364" y="1539557"/>
                  </a:lnTo>
                  <a:lnTo>
                    <a:pt x="778737" y="1541187"/>
                  </a:lnTo>
                  <a:lnTo>
                    <a:pt x="776562" y="1542818"/>
                  </a:lnTo>
                  <a:lnTo>
                    <a:pt x="774392" y="1544445"/>
                  </a:lnTo>
                  <a:lnTo>
                    <a:pt x="772221" y="1545532"/>
                  </a:lnTo>
                  <a:lnTo>
                    <a:pt x="768960" y="1546619"/>
                  </a:lnTo>
                  <a:lnTo>
                    <a:pt x="765158" y="1547160"/>
                  </a:lnTo>
                  <a:lnTo>
                    <a:pt x="764075" y="1546619"/>
                  </a:lnTo>
                  <a:lnTo>
                    <a:pt x="752126" y="1518921"/>
                  </a:lnTo>
                  <a:lnTo>
                    <a:pt x="750498" y="1514035"/>
                  </a:lnTo>
                  <a:lnTo>
                    <a:pt x="734749" y="1491226"/>
                  </a:lnTo>
                  <a:lnTo>
                    <a:pt x="732578" y="1490140"/>
                  </a:lnTo>
                  <a:lnTo>
                    <a:pt x="730404" y="1489596"/>
                  </a:lnTo>
                  <a:lnTo>
                    <a:pt x="727690" y="1489056"/>
                  </a:lnTo>
                  <a:lnTo>
                    <a:pt x="715197" y="1487425"/>
                  </a:lnTo>
                  <a:lnTo>
                    <a:pt x="703252" y="1486881"/>
                  </a:lnTo>
                  <a:lnTo>
                    <a:pt x="698364" y="1486337"/>
                  </a:lnTo>
                  <a:lnTo>
                    <a:pt x="666868" y="1456469"/>
                  </a:lnTo>
                  <a:lnTo>
                    <a:pt x="666868" y="1448869"/>
                  </a:lnTo>
                  <a:lnTo>
                    <a:pt x="614733" y="1405424"/>
                  </a:lnTo>
                  <a:lnTo>
                    <a:pt x="607674" y="1405424"/>
                  </a:lnTo>
                  <a:lnTo>
                    <a:pt x="600613" y="1404881"/>
                  </a:lnTo>
                  <a:lnTo>
                    <a:pt x="571288" y="1388047"/>
                  </a:lnTo>
                  <a:lnTo>
                    <a:pt x="572376" y="1376099"/>
                  </a:lnTo>
                  <a:lnTo>
                    <a:pt x="573463" y="1364694"/>
                  </a:lnTo>
                  <a:lnTo>
                    <a:pt x="573463" y="1361437"/>
                  </a:lnTo>
                  <a:lnTo>
                    <a:pt x="573463" y="1359266"/>
                  </a:lnTo>
                  <a:lnTo>
                    <a:pt x="572919" y="1356547"/>
                  </a:lnTo>
                  <a:lnTo>
                    <a:pt x="572376" y="1354376"/>
                  </a:lnTo>
                  <a:lnTo>
                    <a:pt x="571288" y="1352206"/>
                  </a:lnTo>
                  <a:lnTo>
                    <a:pt x="569661" y="1350031"/>
                  </a:lnTo>
                  <a:lnTo>
                    <a:pt x="567487" y="1348944"/>
                  </a:lnTo>
                  <a:lnTo>
                    <a:pt x="565316" y="1347317"/>
                  </a:lnTo>
                  <a:lnTo>
                    <a:pt x="560430" y="1346773"/>
                  </a:lnTo>
                  <a:lnTo>
                    <a:pt x="554998" y="1346229"/>
                  </a:lnTo>
                  <a:lnTo>
                    <a:pt x="548483" y="1346229"/>
                  </a:lnTo>
                  <a:lnTo>
                    <a:pt x="542511" y="1346229"/>
                  </a:lnTo>
                  <a:lnTo>
                    <a:pt x="536534" y="1346229"/>
                  </a:lnTo>
                  <a:lnTo>
                    <a:pt x="530562" y="1345689"/>
                  </a:lnTo>
                  <a:lnTo>
                    <a:pt x="525672" y="1345142"/>
                  </a:lnTo>
                  <a:lnTo>
                    <a:pt x="521871" y="1344602"/>
                  </a:lnTo>
                  <a:lnTo>
                    <a:pt x="524590" y="1344602"/>
                  </a:lnTo>
                  <a:lnTo>
                    <a:pt x="521871" y="1344602"/>
                  </a:lnTo>
                  <a:lnTo>
                    <a:pt x="520787" y="1341888"/>
                  </a:lnTo>
                  <a:lnTo>
                    <a:pt x="520787" y="1339170"/>
                  </a:lnTo>
                  <a:lnTo>
                    <a:pt x="520787" y="1335912"/>
                  </a:lnTo>
                  <a:lnTo>
                    <a:pt x="520787" y="1332654"/>
                  </a:lnTo>
                  <a:lnTo>
                    <a:pt x="521327" y="1325595"/>
                  </a:lnTo>
                  <a:lnTo>
                    <a:pt x="521871" y="1318535"/>
                  </a:lnTo>
                  <a:lnTo>
                    <a:pt x="521871" y="1310931"/>
                  </a:lnTo>
                  <a:lnTo>
                    <a:pt x="522415" y="1304959"/>
                  </a:lnTo>
                  <a:lnTo>
                    <a:pt x="523502" y="1299527"/>
                  </a:lnTo>
                  <a:lnTo>
                    <a:pt x="524590" y="1295726"/>
                  </a:lnTo>
                  <a:lnTo>
                    <a:pt x="525672" y="1291924"/>
                  </a:lnTo>
                  <a:lnTo>
                    <a:pt x="527843" y="1289209"/>
                  </a:lnTo>
                  <a:lnTo>
                    <a:pt x="529474" y="1287583"/>
                  </a:lnTo>
                  <a:lnTo>
                    <a:pt x="532189" y="1285408"/>
                  </a:lnTo>
                  <a:lnTo>
                    <a:pt x="537621" y="1283237"/>
                  </a:lnTo>
                  <a:lnTo>
                    <a:pt x="543594" y="1280522"/>
                  </a:lnTo>
                  <a:lnTo>
                    <a:pt x="547395" y="1279436"/>
                  </a:lnTo>
                  <a:lnTo>
                    <a:pt x="551196" y="1277261"/>
                  </a:lnTo>
                  <a:lnTo>
                    <a:pt x="554998" y="1275090"/>
                  </a:lnTo>
                  <a:lnTo>
                    <a:pt x="559343" y="1272375"/>
                  </a:lnTo>
                  <a:lnTo>
                    <a:pt x="560970" y="1271289"/>
                  </a:lnTo>
                  <a:lnTo>
                    <a:pt x="562058" y="1269662"/>
                  </a:lnTo>
                  <a:lnTo>
                    <a:pt x="562601" y="1268031"/>
                  </a:lnTo>
                  <a:lnTo>
                    <a:pt x="563145" y="1266400"/>
                  </a:lnTo>
                  <a:lnTo>
                    <a:pt x="563685" y="1263142"/>
                  </a:lnTo>
                  <a:lnTo>
                    <a:pt x="563685" y="1258800"/>
                  </a:lnTo>
                  <a:lnTo>
                    <a:pt x="563145" y="1254998"/>
                  </a:lnTo>
                  <a:lnTo>
                    <a:pt x="563145" y="1250653"/>
                  </a:lnTo>
                  <a:lnTo>
                    <a:pt x="563685" y="1246851"/>
                  </a:lnTo>
                  <a:lnTo>
                    <a:pt x="565316" y="1243594"/>
                  </a:lnTo>
                  <a:lnTo>
                    <a:pt x="582150" y="1230019"/>
                  </a:lnTo>
                  <a:lnTo>
                    <a:pt x="597356" y="1218614"/>
                  </a:lnTo>
                  <a:lnTo>
                    <a:pt x="604415" y="1212638"/>
                  </a:lnTo>
                  <a:lnTo>
                    <a:pt x="611475" y="1206121"/>
                  </a:lnTo>
                  <a:lnTo>
                    <a:pt x="617451" y="1199605"/>
                  </a:lnTo>
                  <a:lnTo>
                    <a:pt x="623423" y="1191458"/>
                  </a:lnTo>
                  <a:lnTo>
                    <a:pt x="628852" y="1183313"/>
                  </a:lnTo>
                  <a:lnTo>
                    <a:pt x="634284" y="1176256"/>
                  </a:lnTo>
                  <a:lnTo>
                    <a:pt x="640257" y="1169740"/>
                  </a:lnTo>
                  <a:lnTo>
                    <a:pt x="646233" y="1163221"/>
                  </a:lnTo>
                  <a:lnTo>
                    <a:pt x="652749" y="1157792"/>
                  </a:lnTo>
                  <a:lnTo>
                    <a:pt x="658721" y="1152359"/>
                  </a:lnTo>
                  <a:lnTo>
                    <a:pt x="665780" y="1147471"/>
                  </a:lnTo>
                  <a:lnTo>
                    <a:pt x="672840" y="1143129"/>
                  </a:lnTo>
                  <a:lnTo>
                    <a:pt x="679899" y="1138784"/>
                  </a:lnTo>
                  <a:lnTo>
                    <a:pt x="720631" y="1121950"/>
                  </a:lnTo>
                  <a:lnTo>
                    <a:pt x="739094" y="1115975"/>
                  </a:lnTo>
                  <a:lnTo>
                    <a:pt x="741809" y="1114891"/>
                  </a:lnTo>
                  <a:lnTo>
                    <a:pt x="743984" y="1113260"/>
                  </a:lnTo>
                  <a:lnTo>
                    <a:pt x="746154" y="1111629"/>
                  </a:lnTo>
                  <a:lnTo>
                    <a:pt x="748325" y="1109458"/>
                  </a:lnTo>
                  <a:lnTo>
                    <a:pt x="752126" y="1105657"/>
                  </a:lnTo>
                  <a:lnTo>
                    <a:pt x="755928" y="1100771"/>
                  </a:lnTo>
                  <a:lnTo>
                    <a:pt x="759730" y="1096970"/>
                  </a:lnTo>
                  <a:lnTo>
                    <a:pt x="764618" y="1093169"/>
                  </a:lnTo>
                  <a:lnTo>
                    <a:pt x="767332" y="1092082"/>
                  </a:lnTo>
                  <a:lnTo>
                    <a:pt x="770048" y="1090994"/>
                  </a:lnTo>
                  <a:lnTo>
                    <a:pt x="773305" y="1090454"/>
                  </a:lnTo>
                  <a:lnTo>
                    <a:pt x="777107" y="1089907"/>
                  </a:lnTo>
                  <a:lnTo>
                    <a:pt x="779825" y="1090454"/>
                  </a:lnTo>
                  <a:lnTo>
                    <a:pt x="781996" y="1090994"/>
                  </a:lnTo>
                  <a:lnTo>
                    <a:pt x="784167" y="1092082"/>
                  </a:lnTo>
                  <a:lnTo>
                    <a:pt x="785797" y="1093709"/>
                  </a:lnTo>
                  <a:lnTo>
                    <a:pt x="787424" y="1095883"/>
                  </a:lnTo>
                  <a:lnTo>
                    <a:pt x="789055" y="1098054"/>
                  </a:lnTo>
                  <a:lnTo>
                    <a:pt x="790682" y="1100228"/>
                  </a:lnTo>
                  <a:lnTo>
                    <a:pt x="791770" y="1103486"/>
                  </a:lnTo>
                  <a:lnTo>
                    <a:pt x="793943" y="1109458"/>
                  </a:lnTo>
                  <a:lnTo>
                    <a:pt x="795571" y="1116518"/>
                  </a:lnTo>
                  <a:lnTo>
                    <a:pt x="797198" y="1124121"/>
                  </a:lnTo>
                  <a:lnTo>
                    <a:pt x="798829" y="1132268"/>
                  </a:lnTo>
                  <a:lnTo>
                    <a:pt x="800460" y="1139871"/>
                  </a:lnTo>
                  <a:lnTo>
                    <a:pt x="822182" y="1172995"/>
                  </a:lnTo>
                  <a:lnTo>
                    <a:pt x="829242" y="1174081"/>
                  </a:lnTo>
                  <a:lnTo>
                    <a:pt x="831955" y="1173539"/>
                  </a:lnTo>
                  <a:lnTo>
                    <a:pt x="863996" y="1154534"/>
                  </a:lnTo>
                  <a:lnTo>
                    <a:pt x="872687" y="1148017"/>
                  </a:lnTo>
                  <a:lnTo>
                    <a:pt x="918845" y="1138784"/>
                  </a:lnTo>
                  <a:lnTo>
                    <a:pt x="935135" y="1136613"/>
                  </a:lnTo>
                  <a:lnTo>
                    <a:pt x="943282" y="1134982"/>
                  </a:lnTo>
                  <a:lnTo>
                    <a:pt x="950342" y="1132811"/>
                  </a:lnTo>
                  <a:lnTo>
                    <a:pt x="953599" y="1131181"/>
                  </a:lnTo>
                  <a:lnTo>
                    <a:pt x="956857" y="1129550"/>
                  </a:lnTo>
                  <a:lnTo>
                    <a:pt x="960116" y="1127922"/>
                  </a:lnTo>
                  <a:lnTo>
                    <a:pt x="962829" y="1126295"/>
                  </a:lnTo>
                  <a:lnTo>
                    <a:pt x="965548" y="1123578"/>
                  </a:lnTo>
                  <a:lnTo>
                    <a:pt x="967719" y="1121407"/>
                  </a:lnTo>
                  <a:lnTo>
                    <a:pt x="969350" y="1118148"/>
                  </a:lnTo>
                  <a:lnTo>
                    <a:pt x="970976" y="1115431"/>
                  </a:lnTo>
                  <a:lnTo>
                    <a:pt x="972607" y="1111629"/>
                  </a:lnTo>
                  <a:lnTo>
                    <a:pt x="973151" y="1107828"/>
                  </a:lnTo>
                  <a:lnTo>
                    <a:pt x="973695" y="1103486"/>
                  </a:lnTo>
                  <a:lnTo>
                    <a:pt x="974235" y="1098597"/>
                  </a:lnTo>
                  <a:lnTo>
                    <a:pt x="974235" y="1089367"/>
                  </a:lnTo>
                  <a:lnTo>
                    <a:pt x="974235" y="1082307"/>
                  </a:lnTo>
                  <a:lnTo>
                    <a:pt x="974235" y="1076332"/>
                  </a:lnTo>
                  <a:lnTo>
                    <a:pt x="974235" y="1069816"/>
                  </a:lnTo>
                  <a:lnTo>
                    <a:pt x="974235" y="1063843"/>
                  </a:lnTo>
                  <a:lnTo>
                    <a:pt x="974778" y="1058411"/>
                  </a:lnTo>
                  <a:lnTo>
                    <a:pt x="989984" y="1010625"/>
                  </a:lnTo>
                  <a:lnTo>
                    <a:pt x="997588" y="991616"/>
                  </a:lnTo>
                  <a:lnTo>
                    <a:pt x="999219" y="983470"/>
                  </a:lnTo>
                  <a:lnTo>
                    <a:pt x="999759" y="975323"/>
                  </a:lnTo>
                  <a:lnTo>
                    <a:pt x="1000846" y="967180"/>
                  </a:lnTo>
                  <a:lnTo>
                    <a:pt x="1009537" y="934596"/>
                  </a:lnTo>
                  <a:lnTo>
                    <a:pt x="1011708" y="931338"/>
                  </a:lnTo>
                  <a:lnTo>
                    <a:pt x="1017680" y="935140"/>
                  </a:lnTo>
                  <a:lnTo>
                    <a:pt x="1022568" y="938942"/>
                  </a:lnTo>
                  <a:lnTo>
                    <a:pt x="1024739" y="940568"/>
                  </a:lnTo>
                  <a:lnTo>
                    <a:pt x="1027997" y="941656"/>
                  </a:lnTo>
                  <a:lnTo>
                    <a:pt x="1031259" y="942199"/>
                  </a:lnTo>
                  <a:lnTo>
                    <a:pt x="1035061" y="942743"/>
                  </a:lnTo>
                  <a:lnTo>
                    <a:pt x="1038314" y="942743"/>
                  </a:lnTo>
                  <a:lnTo>
                    <a:pt x="1041033" y="942199"/>
                  </a:lnTo>
                  <a:lnTo>
                    <a:pt x="1043746" y="941656"/>
                  </a:lnTo>
                  <a:lnTo>
                    <a:pt x="1046461" y="940568"/>
                  </a:lnTo>
                  <a:lnTo>
                    <a:pt x="1051349" y="938398"/>
                  </a:lnTo>
                  <a:lnTo>
                    <a:pt x="1055695" y="935680"/>
                  </a:lnTo>
                  <a:lnTo>
                    <a:pt x="1060580" y="932966"/>
                  </a:lnTo>
                  <a:lnTo>
                    <a:pt x="1065468" y="930795"/>
                  </a:lnTo>
                  <a:lnTo>
                    <a:pt x="1068727" y="929708"/>
                  </a:lnTo>
                  <a:lnTo>
                    <a:pt x="1071441" y="928624"/>
                  </a:lnTo>
                  <a:lnTo>
                    <a:pt x="1074704" y="928624"/>
                  </a:lnTo>
                  <a:lnTo>
                    <a:pt x="1078501" y="928077"/>
                  </a:lnTo>
                  <a:lnTo>
                    <a:pt x="1074156" y="910703"/>
                  </a:lnTo>
                  <a:lnTo>
                    <a:pt x="1070354" y="892236"/>
                  </a:lnTo>
                  <a:lnTo>
                    <a:pt x="1066557" y="873231"/>
                  </a:lnTo>
                  <a:lnTo>
                    <a:pt x="1062755" y="853679"/>
                  </a:lnTo>
                  <a:lnTo>
                    <a:pt x="1058954" y="833588"/>
                  </a:lnTo>
                  <a:lnTo>
                    <a:pt x="1055152" y="812953"/>
                  </a:lnTo>
                  <a:lnTo>
                    <a:pt x="1050807" y="792858"/>
                  </a:lnTo>
                  <a:lnTo>
                    <a:pt x="1046461" y="772222"/>
                  </a:lnTo>
                  <a:lnTo>
                    <a:pt x="1045917" y="769509"/>
                  </a:lnTo>
                  <a:lnTo>
                    <a:pt x="1045917" y="767334"/>
                  </a:lnTo>
                  <a:lnTo>
                    <a:pt x="1070354" y="735294"/>
                  </a:lnTo>
                  <a:lnTo>
                    <a:pt x="1076874" y="729322"/>
                  </a:lnTo>
                  <a:lnTo>
                    <a:pt x="1083390" y="723349"/>
                  </a:lnTo>
                  <a:lnTo>
                    <a:pt x="1109997" y="689678"/>
                  </a:lnTo>
                  <a:lnTo>
                    <a:pt x="1113259" y="677730"/>
                  </a:lnTo>
                  <a:lnTo>
                    <a:pt x="1113259" y="673929"/>
                  </a:lnTo>
                  <a:lnTo>
                    <a:pt x="1113259" y="669043"/>
                  </a:lnTo>
                  <a:lnTo>
                    <a:pt x="1094251" y="634830"/>
                  </a:lnTo>
                  <a:lnTo>
                    <a:pt x="1052433" y="620710"/>
                  </a:lnTo>
                  <a:lnTo>
                    <a:pt x="1042660" y="620710"/>
                  </a:lnTo>
                  <a:lnTo>
                    <a:pt x="1032342" y="621797"/>
                  </a:lnTo>
                  <a:lnTo>
                    <a:pt x="1023655" y="623427"/>
                  </a:lnTo>
                  <a:lnTo>
                    <a:pt x="1014965" y="624512"/>
                  </a:lnTo>
                  <a:lnTo>
                    <a:pt x="1006818" y="625055"/>
                  </a:lnTo>
                  <a:lnTo>
                    <a:pt x="998671" y="625598"/>
                  </a:lnTo>
                  <a:lnTo>
                    <a:pt x="982925" y="626143"/>
                  </a:lnTo>
                  <a:lnTo>
                    <a:pt x="967719" y="626143"/>
                  </a:lnTo>
                  <a:lnTo>
                    <a:pt x="953599" y="626143"/>
                  </a:lnTo>
                  <a:lnTo>
                    <a:pt x="939480" y="625598"/>
                  </a:lnTo>
                  <a:lnTo>
                    <a:pt x="926449" y="626143"/>
                  </a:lnTo>
                  <a:lnTo>
                    <a:pt x="913412" y="626683"/>
                  </a:lnTo>
                  <a:lnTo>
                    <a:pt x="873770" y="640262"/>
                  </a:lnTo>
                  <a:lnTo>
                    <a:pt x="844988" y="671758"/>
                  </a:lnTo>
                  <a:lnTo>
                    <a:pt x="831955" y="696737"/>
                  </a:lnTo>
                  <a:lnTo>
                    <a:pt x="828698" y="700539"/>
                  </a:lnTo>
                  <a:lnTo>
                    <a:pt x="825441" y="703798"/>
                  </a:lnTo>
                  <a:lnTo>
                    <a:pt x="822182" y="706511"/>
                  </a:lnTo>
                  <a:lnTo>
                    <a:pt x="818380" y="708686"/>
                  </a:lnTo>
                  <a:lnTo>
                    <a:pt x="815119" y="710314"/>
                  </a:lnTo>
                  <a:lnTo>
                    <a:pt x="811864" y="711945"/>
                  </a:lnTo>
                  <a:lnTo>
                    <a:pt x="808062" y="713028"/>
                  </a:lnTo>
                  <a:lnTo>
                    <a:pt x="804801" y="713572"/>
                  </a:lnTo>
                  <a:lnTo>
                    <a:pt x="801547" y="714116"/>
                  </a:lnTo>
                  <a:lnTo>
                    <a:pt x="798285" y="714116"/>
                  </a:lnTo>
                  <a:lnTo>
                    <a:pt x="795027" y="714116"/>
                  </a:lnTo>
                  <a:lnTo>
                    <a:pt x="791770" y="713572"/>
                  </a:lnTo>
                  <a:lnTo>
                    <a:pt x="770048" y="695107"/>
                  </a:lnTo>
                  <a:lnTo>
                    <a:pt x="769503" y="692936"/>
                  </a:lnTo>
                  <a:lnTo>
                    <a:pt x="769503" y="690765"/>
                  </a:lnTo>
                  <a:lnTo>
                    <a:pt x="770048" y="688048"/>
                  </a:lnTo>
                  <a:lnTo>
                    <a:pt x="770590" y="685333"/>
                  </a:lnTo>
                  <a:lnTo>
                    <a:pt x="771678" y="683162"/>
                  </a:lnTo>
                  <a:lnTo>
                    <a:pt x="772761" y="680988"/>
                  </a:lnTo>
                  <a:lnTo>
                    <a:pt x="774936" y="678274"/>
                  </a:lnTo>
                  <a:lnTo>
                    <a:pt x="777107" y="676103"/>
                  </a:lnTo>
                  <a:lnTo>
                    <a:pt x="779825" y="673929"/>
                  </a:lnTo>
                  <a:lnTo>
                    <a:pt x="785797" y="668500"/>
                  </a:lnTo>
                  <a:lnTo>
                    <a:pt x="792313" y="664155"/>
                  </a:lnTo>
                  <a:lnTo>
                    <a:pt x="798829" y="659809"/>
                  </a:lnTo>
                  <a:lnTo>
                    <a:pt x="804801" y="656008"/>
                  </a:lnTo>
                  <a:lnTo>
                    <a:pt x="817294" y="647865"/>
                  </a:lnTo>
                  <a:lnTo>
                    <a:pt x="844444" y="617451"/>
                  </a:lnTo>
                  <a:lnTo>
                    <a:pt x="847706" y="601705"/>
                  </a:lnTo>
                  <a:lnTo>
                    <a:pt x="847706" y="591928"/>
                  </a:lnTo>
                  <a:lnTo>
                    <a:pt x="839559" y="544681"/>
                  </a:lnTo>
                  <a:lnTo>
                    <a:pt x="819468" y="505582"/>
                  </a:lnTo>
                  <a:lnTo>
                    <a:pt x="786340" y="484947"/>
                  </a:lnTo>
                  <a:lnTo>
                    <a:pt x="780364" y="482774"/>
                  </a:lnTo>
                  <a:lnTo>
                    <a:pt x="773849" y="481689"/>
                  </a:lnTo>
                  <a:lnTo>
                    <a:pt x="749412" y="478432"/>
                  </a:lnTo>
                  <a:lnTo>
                    <a:pt x="726603" y="474630"/>
                  </a:lnTo>
                  <a:lnTo>
                    <a:pt x="721173" y="473542"/>
                  </a:lnTo>
                  <a:lnTo>
                    <a:pt x="716285" y="471916"/>
                  </a:lnTo>
                  <a:lnTo>
                    <a:pt x="711396" y="469741"/>
                  </a:lnTo>
                  <a:lnTo>
                    <a:pt x="707054" y="467026"/>
                  </a:lnTo>
                  <a:lnTo>
                    <a:pt x="702710" y="464312"/>
                  </a:lnTo>
                  <a:lnTo>
                    <a:pt x="699451" y="460511"/>
                  </a:lnTo>
                  <a:lnTo>
                    <a:pt x="695650" y="456165"/>
                  </a:lnTo>
                  <a:lnTo>
                    <a:pt x="692936" y="451276"/>
                  </a:lnTo>
                  <a:lnTo>
                    <a:pt x="692936" y="445304"/>
                  </a:lnTo>
                  <a:lnTo>
                    <a:pt x="693475" y="439871"/>
                  </a:lnTo>
                  <a:lnTo>
                    <a:pt x="721173" y="421954"/>
                  </a:lnTo>
                  <a:lnTo>
                    <a:pt x="726603" y="421408"/>
                  </a:lnTo>
                  <a:lnTo>
                    <a:pt x="732035" y="421408"/>
                  </a:lnTo>
                  <a:lnTo>
                    <a:pt x="743436" y="421954"/>
                  </a:lnTo>
                  <a:lnTo>
                    <a:pt x="755384" y="421954"/>
                  </a:lnTo>
                  <a:lnTo>
                    <a:pt x="766789" y="421954"/>
                  </a:lnTo>
                  <a:lnTo>
                    <a:pt x="777650" y="420868"/>
                  </a:lnTo>
                  <a:lnTo>
                    <a:pt x="804261" y="389910"/>
                  </a:lnTo>
                  <a:lnTo>
                    <a:pt x="803718" y="382311"/>
                  </a:lnTo>
                  <a:lnTo>
                    <a:pt x="802630" y="374164"/>
                  </a:lnTo>
                  <a:lnTo>
                    <a:pt x="799917" y="364391"/>
                  </a:lnTo>
                  <a:lnTo>
                    <a:pt x="798829" y="353526"/>
                  </a:lnTo>
                  <a:lnTo>
                    <a:pt x="798829" y="344295"/>
                  </a:lnTo>
                  <a:lnTo>
                    <a:pt x="799373" y="336149"/>
                  </a:lnTo>
                  <a:lnTo>
                    <a:pt x="818920" y="312799"/>
                  </a:lnTo>
                  <a:lnTo>
                    <a:pt x="822722" y="312799"/>
                  </a:lnTo>
                  <a:lnTo>
                    <a:pt x="827067" y="312799"/>
                  </a:lnTo>
                  <a:lnTo>
                    <a:pt x="835757" y="313883"/>
                  </a:lnTo>
                  <a:lnTo>
                    <a:pt x="843904" y="315514"/>
                  </a:lnTo>
                  <a:lnTo>
                    <a:pt x="852047" y="316600"/>
                  </a:lnTo>
                  <a:lnTo>
                    <a:pt x="859650" y="317144"/>
                  </a:lnTo>
                  <a:lnTo>
                    <a:pt x="866166" y="317144"/>
                  </a:lnTo>
                  <a:lnTo>
                    <a:pt x="872687" y="317144"/>
                  </a:lnTo>
                  <a:lnTo>
                    <a:pt x="906353" y="298680"/>
                  </a:lnTo>
                  <a:lnTo>
                    <a:pt x="912870" y="280216"/>
                  </a:lnTo>
                  <a:lnTo>
                    <a:pt x="916671" y="268812"/>
                  </a:lnTo>
                  <a:lnTo>
                    <a:pt x="917758" y="266097"/>
                  </a:lnTo>
                  <a:lnTo>
                    <a:pt x="919389" y="263922"/>
                  </a:lnTo>
                  <a:lnTo>
                    <a:pt x="921016" y="261207"/>
                  </a:lnTo>
                  <a:lnTo>
                    <a:pt x="933508" y="254692"/>
                  </a:lnTo>
                  <a:lnTo>
                    <a:pt x="938936" y="253604"/>
                  </a:lnTo>
                  <a:lnTo>
                    <a:pt x="943826" y="252522"/>
                  </a:lnTo>
                  <a:lnTo>
                    <a:pt x="948710" y="250347"/>
                  </a:lnTo>
                  <a:lnTo>
                    <a:pt x="953599" y="248720"/>
                  </a:lnTo>
                  <a:lnTo>
                    <a:pt x="957945" y="246001"/>
                  </a:lnTo>
                  <a:lnTo>
                    <a:pt x="962289" y="243830"/>
                  </a:lnTo>
                  <a:lnTo>
                    <a:pt x="966092" y="240573"/>
                  </a:lnTo>
                  <a:lnTo>
                    <a:pt x="969894" y="237858"/>
                  </a:lnTo>
                  <a:lnTo>
                    <a:pt x="973695" y="234601"/>
                  </a:lnTo>
                  <a:lnTo>
                    <a:pt x="976949" y="230799"/>
                  </a:lnTo>
                  <a:lnTo>
                    <a:pt x="979667" y="227541"/>
                  </a:lnTo>
                  <a:lnTo>
                    <a:pt x="982925" y="223739"/>
                  </a:lnTo>
                  <a:lnTo>
                    <a:pt x="987814" y="215592"/>
                  </a:lnTo>
                  <a:lnTo>
                    <a:pt x="992155" y="207446"/>
                  </a:lnTo>
                  <a:lnTo>
                    <a:pt x="994869" y="199299"/>
                  </a:lnTo>
                  <a:lnTo>
                    <a:pt x="997588" y="191696"/>
                  </a:lnTo>
                  <a:lnTo>
                    <a:pt x="998671" y="184096"/>
                  </a:lnTo>
                  <a:lnTo>
                    <a:pt x="999219" y="176493"/>
                  </a:lnTo>
                  <a:lnTo>
                    <a:pt x="998671" y="169974"/>
                  </a:lnTo>
                  <a:lnTo>
                    <a:pt x="997044" y="164544"/>
                  </a:lnTo>
                  <a:lnTo>
                    <a:pt x="995957" y="161831"/>
                  </a:lnTo>
                  <a:lnTo>
                    <a:pt x="994869" y="159656"/>
                  </a:lnTo>
                  <a:lnTo>
                    <a:pt x="993243" y="158029"/>
                  </a:lnTo>
                  <a:lnTo>
                    <a:pt x="991616" y="156397"/>
                  </a:lnTo>
                  <a:lnTo>
                    <a:pt x="957945" y="167803"/>
                  </a:lnTo>
                  <a:lnTo>
                    <a:pt x="953056" y="167803"/>
                  </a:lnTo>
                  <a:lnTo>
                    <a:pt x="948171" y="167803"/>
                  </a:lnTo>
                  <a:lnTo>
                    <a:pt x="943826" y="166719"/>
                  </a:lnTo>
                  <a:lnTo>
                    <a:pt x="939480" y="165088"/>
                  </a:lnTo>
                  <a:lnTo>
                    <a:pt x="935679" y="163458"/>
                  </a:lnTo>
                  <a:lnTo>
                    <a:pt x="932421" y="161287"/>
                  </a:lnTo>
                  <a:lnTo>
                    <a:pt x="928620" y="159116"/>
                  </a:lnTo>
                  <a:lnTo>
                    <a:pt x="922646" y="153684"/>
                  </a:lnTo>
                  <a:lnTo>
                    <a:pt x="916671" y="147712"/>
                  </a:lnTo>
                  <a:lnTo>
                    <a:pt x="911242" y="141735"/>
                  </a:lnTo>
                  <a:lnTo>
                    <a:pt x="905270" y="136307"/>
                  </a:lnTo>
                  <a:lnTo>
                    <a:pt x="887348" y="127616"/>
                  </a:lnTo>
                  <a:lnTo>
                    <a:pt x="882460" y="127616"/>
                  </a:lnTo>
                  <a:lnTo>
                    <a:pt x="877571" y="127616"/>
                  </a:lnTo>
                  <a:lnTo>
                    <a:pt x="846619" y="139020"/>
                  </a:lnTo>
                  <a:lnTo>
                    <a:pt x="842817" y="140651"/>
                  </a:lnTo>
                  <a:lnTo>
                    <a:pt x="840102" y="141735"/>
                  </a:lnTo>
                  <a:lnTo>
                    <a:pt x="838472" y="142279"/>
                  </a:lnTo>
                  <a:lnTo>
                    <a:pt x="836841" y="142279"/>
                  </a:lnTo>
                  <a:lnTo>
                    <a:pt x="836301" y="141195"/>
                  </a:lnTo>
                  <a:lnTo>
                    <a:pt x="836841" y="140109"/>
                  </a:lnTo>
                  <a:lnTo>
                    <a:pt x="837385" y="137934"/>
                  </a:lnTo>
                  <a:lnTo>
                    <a:pt x="837928" y="135763"/>
                  </a:lnTo>
                  <a:lnTo>
                    <a:pt x="841187" y="129247"/>
                  </a:lnTo>
                  <a:lnTo>
                    <a:pt x="844988" y="121100"/>
                  </a:lnTo>
                  <a:lnTo>
                    <a:pt x="857479" y="83087"/>
                  </a:lnTo>
                  <a:lnTo>
                    <a:pt x="858564" y="77115"/>
                  </a:lnTo>
                  <a:lnTo>
                    <a:pt x="858564" y="70596"/>
                  </a:lnTo>
                  <a:lnTo>
                    <a:pt x="858023" y="64080"/>
                  </a:lnTo>
                  <a:lnTo>
                    <a:pt x="839016" y="24437"/>
                  </a:lnTo>
                  <a:lnTo>
                    <a:pt x="805889" y="0"/>
                  </a:lnTo>
                  <a:lnTo>
                    <a:pt x="779277" y="15207"/>
                  </a:lnTo>
                  <a:lnTo>
                    <a:pt x="753213" y="29326"/>
                  </a:lnTo>
                  <a:lnTo>
                    <a:pt x="717916" y="51049"/>
                  </a:lnTo>
                  <a:lnTo>
                    <a:pt x="702710" y="64080"/>
                  </a:lnTo>
                  <a:lnTo>
                    <a:pt x="697820" y="68425"/>
                  </a:lnTo>
                  <a:lnTo>
                    <a:pt x="693475" y="73314"/>
                  </a:lnTo>
                  <a:lnTo>
                    <a:pt x="689133" y="78743"/>
                  </a:lnTo>
                  <a:lnTo>
                    <a:pt x="684789" y="84172"/>
                  </a:lnTo>
                  <a:lnTo>
                    <a:pt x="681530" y="90148"/>
                  </a:lnTo>
                  <a:lnTo>
                    <a:pt x="677729" y="96120"/>
                  </a:lnTo>
                  <a:lnTo>
                    <a:pt x="674471" y="102636"/>
                  </a:lnTo>
                  <a:lnTo>
                    <a:pt x="663610" y="141735"/>
                  </a:lnTo>
                  <a:lnTo>
                    <a:pt x="660896" y="171061"/>
                  </a:lnTo>
                  <a:lnTo>
                    <a:pt x="663067" y="170517"/>
                  </a:lnTo>
                  <a:lnTo>
                    <a:pt x="669039" y="168890"/>
                  </a:lnTo>
                  <a:lnTo>
                    <a:pt x="678273" y="167259"/>
                  </a:lnTo>
                  <a:lnTo>
                    <a:pt x="690217" y="166719"/>
                  </a:lnTo>
                  <a:lnTo>
                    <a:pt x="696193" y="166172"/>
                  </a:lnTo>
                  <a:lnTo>
                    <a:pt x="703252" y="166719"/>
                  </a:lnTo>
                  <a:lnTo>
                    <a:pt x="710313" y="167259"/>
                  </a:lnTo>
                  <a:lnTo>
                    <a:pt x="717372" y="168346"/>
                  </a:lnTo>
                  <a:lnTo>
                    <a:pt x="724432" y="169974"/>
                  </a:lnTo>
                  <a:lnTo>
                    <a:pt x="731491" y="172691"/>
                  </a:lnTo>
                  <a:lnTo>
                    <a:pt x="738551" y="175406"/>
                  </a:lnTo>
                  <a:lnTo>
                    <a:pt x="745067" y="179752"/>
                  </a:lnTo>
                  <a:lnTo>
                    <a:pt x="743984" y="193327"/>
                  </a:lnTo>
                  <a:lnTo>
                    <a:pt x="743436" y="204188"/>
                  </a:lnTo>
                  <a:lnTo>
                    <a:pt x="709225" y="228625"/>
                  </a:lnTo>
                  <a:lnTo>
                    <a:pt x="701622" y="228625"/>
                  </a:lnTo>
                  <a:lnTo>
                    <a:pt x="696737" y="228081"/>
                  </a:lnTo>
                  <a:lnTo>
                    <a:pt x="691848" y="226998"/>
                  </a:lnTo>
                  <a:lnTo>
                    <a:pt x="686416" y="224823"/>
                  </a:lnTo>
                  <a:lnTo>
                    <a:pt x="680987" y="222108"/>
                  </a:lnTo>
                  <a:lnTo>
                    <a:pt x="669582" y="216680"/>
                  </a:lnTo>
                  <a:lnTo>
                    <a:pt x="631027" y="205818"/>
                  </a:lnTo>
                  <a:lnTo>
                    <a:pt x="620709" y="205275"/>
                  </a:lnTo>
                  <a:lnTo>
                    <a:pt x="615276" y="205818"/>
                  </a:lnTo>
                  <a:lnTo>
                    <a:pt x="609848" y="206358"/>
                  </a:lnTo>
                  <a:lnTo>
                    <a:pt x="604415" y="207446"/>
                  </a:lnTo>
                  <a:lnTo>
                    <a:pt x="597900" y="208533"/>
                  </a:lnTo>
                  <a:lnTo>
                    <a:pt x="591928" y="210160"/>
                  </a:lnTo>
                  <a:lnTo>
                    <a:pt x="585407" y="211790"/>
                  </a:lnTo>
                  <a:lnTo>
                    <a:pt x="578351" y="214505"/>
                  </a:lnTo>
                  <a:lnTo>
                    <a:pt x="571288" y="217220"/>
                  </a:lnTo>
                  <a:lnTo>
                    <a:pt x="561514" y="226998"/>
                  </a:lnTo>
                  <a:lnTo>
                    <a:pt x="552284" y="236228"/>
                  </a:lnTo>
                  <a:lnTo>
                    <a:pt x="542511" y="245461"/>
                  </a:lnTo>
                  <a:lnTo>
                    <a:pt x="532189" y="254148"/>
                  </a:lnTo>
                  <a:lnTo>
                    <a:pt x="522415" y="262839"/>
                  </a:lnTo>
                  <a:lnTo>
                    <a:pt x="512097" y="270983"/>
                  </a:lnTo>
                  <a:lnTo>
                    <a:pt x="501779" y="279128"/>
                  </a:lnTo>
                  <a:lnTo>
                    <a:pt x="490919" y="286732"/>
                  </a:lnTo>
                  <a:lnTo>
                    <a:pt x="469739" y="301394"/>
                  </a:lnTo>
                  <a:lnTo>
                    <a:pt x="448017" y="316058"/>
                  </a:lnTo>
                  <a:lnTo>
                    <a:pt x="426295" y="330177"/>
                  </a:lnTo>
                  <a:lnTo>
                    <a:pt x="404573" y="344295"/>
                  </a:lnTo>
                  <a:lnTo>
                    <a:pt x="383394" y="358414"/>
                  </a:lnTo>
                  <a:lnTo>
                    <a:pt x="341036" y="388284"/>
                  </a:lnTo>
                  <a:lnTo>
                    <a:pt x="311167" y="412177"/>
                  </a:lnTo>
                  <a:lnTo>
                    <a:pt x="282929" y="439331"/>
                  </a:lnTo>
                  <a:lnTo>
                    <a:pt x="257406" y="469197"/>
                  </a:lnTo>
                  <a:lnTo>
                    <a:pt x="232425" y="509928"/>
                  </a:lnTo>
                  <a:lnTo>
                    <a:pt x="215592" y="544681"/>
                  </a:lnTo>
                  <a:lnTo>
                    <a:pt x="206901" y="562602"/>
                  </a:lnTo>
                  <a:lnTo>
                    <a:pt x="188980" y="597357"/>
                  </a:lnTo>
                  <a:lnTo>
                    <a:pt x="164544" y="635916"/>
                  </a:lnTo>
                  <a:lnTo>
                    <a:pt x="137932" y="675559"/>
                  </a:lnTo>
                  <a:lnTo>
                    <a:pt x="127072" y="691849"/>
                  </a:lnTo>
                  <a:lnTo>
                    <a:pt x="122726" y="699453"/>
                  </a:lnTo>
                  <a:lnTo>
                    <a:pt x="118925" y="705969"/>
                  </a:lnTo>
                  <a:lnTo>
                    <a:pt x="116210" y="711945"/>
                  </a:lnTo>
                  <a:lnTo>
                    <a:pt x="114039" y="717373"/>
                  </a:lnTo>
                  <a:lnTo>
                    <a:pt x="112953" y="721719"/>
                  </a:lnTo>
                  <a:lnTo>
                    <a:pt x="112953" y="726064"/>
                  </a:lnTo>
                  <a:lnTo>
                    <a:pt x="112953" y="727691"/>
                  </a:lnTo>
                  <a:lnTo>
                    <a:pt x="113495" y="729322"/>
                  </a:lnTo>
                  <a:lnTo>
                    <a:pt x="114584" y="730408"/>
                  </a:lnTo>
                  <a:lnTo>
                    <a:pt x="115666" y="731493"/>
                  </a:lnTo>
                  <a:lnTo>
                    <a:pt x="153139" y="752671"/>
                  </a:lnTo>
                  <a:lnTo>
                    <a:pt x="161826" y="754301"/>
                  </a:lnTo>
                  <a:lnTo>
                    <a:pt x="170517" y="754301"/>
                  </a:lnTo>
                  <a:lnTo>
                    <a:pt x="179746" y="753759"/>
                  </a:lnTo>
                  <a:lnTo>
                    <a:pt x="185179" y="753759"/>
                  </a:lnTo>
                  <a:lnTo>
                    <a:pt x="191151" y="753759"/>
                  </a:lnTo>
                  <a:lnTo>
                    <a:pt x="198211" y="753759"/>
                  </a:lnTo>
                  <a:lnTo>
                    <a:pt x="205814" y="754846"/>
                  </a:lnTo>
                  <a:lnTo>
                    <a:pt x="209072" y="753215"/>
                  </a:lnTo>
                  <a:lnTo>
                    <a:pt x="212329" y="752131"/>
                  </a:lnTo>
                  <a:lnTo>
                    <a:pt x="215592" y="751044"/>
                  </a:lnTo>
                  <a:lnTo>
                    <a:pt x="218305" y="751044"/>
                  </a:lnTo>
                  <a:lnTo>
                    <a:pt x="221020" y="751044"/>
                  </a:lnTo>
                  <a:lnTo>
                    <a:pt x="223735" y="751044"/>
                  </a:lnTo>
                  <a:lnTo>
                    <a:pt x="225908" y="752131"/>
                  </a:lnTo>
                  <a:lnTo>
                    <a:pt x="246544" y="784171"/>
                  </a:lnTo>
                  <a:lnTo>
                    <a:pt x="247632" y="788512"/>
                  </a:lnTo>
                  <a:lnTo>
                    <a:pt x="248715" y="795575"/>
                  </a:lnTo>
                  <a:lnTo>
                    <a:pt x="249259" y="798290"/>
                  </a:lnTo>
                  <a:lnTo>
                    <a:pt x="246544" y="801005"/>
                  </a:lnTo>
                  <a:lnTo>
                    <a:pt x="244369" y="804263"/>
                  </a:lnTo>
                  <a:lnTo>
                    <a:pt x="242742" y="808064"/>
                  </a:lnTo>
                  <a:lnTo>
                    <a:pt x="241656" y="811322"/>
                  </a:lnTo>
                  <a:lnTo>
                    <a:pt x="240028" y="818926"/>
                  </a:lnTo>
                  <a:lnTo>
                    <a:pt x="237854" y="825441"/>
                  </a:lnTo>
                  <a:lnTo>
                    <a:pt x="235683" y="827615"/>
                  </a:lnTo>
                  <a:lnTo>
                    <a:pt x="232965" y="829786"/>
                  </a:lnTo>
                  <a:lnTo>
                    <a:pt x="229163" y="831417"/>
                  </a:lnTo>
                  <a:lnTo>
                    <a:pt x="224822" y="831957"/>
                  </a:lnTo>
                  <a:lnTo>
                    <a:pt x="218845" y="831417"/>
                  </a:lnTo>
                  <a:lnTo>
                    <a:pt x="211243" y="830330"/>
                  </a:lnTo>
                  <a:lnTo>
                    <a:pt x="202013" y="827615"/>
                  </a:lnTo>
                  <a:lnTo>
                    <a:pt x="191151" y="824354"/>
                  </a:lnTo>
                  <a:lnTo>
                    <a:pt x="186805" y="830874"/>
                  </a:lnTo>
                  <a:lnTo>
                    <a:pt x="150965" y="850422"/>
                  </a:lnTo>
                  <a:lnTo>
                    <a:pt x="145535" y="849878"/>
                  </a:lnTo>
                  <a:lnTo>
                    <a:pt x="139563" y="848794"/>
                  </a:lnTo>
                  <a:lnTo>
                    <a:pt x="134131" y="847163"/>
                  </a:lnTo>
                  <a:lnTo>
                    <a:pt x="128159" y="845536"/>
                  </a:lnTo>
                  <a:lnTo>
                    <a:pt x="122182" y="842819"/>
                  </a:lnTo>
                  <a:lnTo>
                    <a:pt x="116210" y="840104"/>
                  </a:lnTo>
                  <a:lnTo>
                    <a:pt x="110238" y="836303"/>
                  </a:lnTo>
                  <a:lnTo>
                    <a:pt x="104262" y="833045"/>
                  </a:lnTo>
                  <a:lnTo>
                    <a:pt x="102091" y="831957"/>
                  </a:lnTo>
                  <a:lnTo>
                    <a:pt x="99920" y="830874"/>
                  </a:lnTo>
                  <a:lnTo>
                    <a:pt x="98289" y="830874"/>
                  </a:lnTo>
                  <a:lnTo>
                    <a:pt x="96659" y="830874"/>
                  </a:lnTo>
                  <a:lnTo>
                    <a:pt x="95575" y="831417"/>
                  </a:lnTo>
                  <a:lnTo>
                    <a:pt x="94488" y="831957"/>
                  </a:lnTo>
                  <a:lnTo>
                    <a:pt x="93944" y="833045"/>
                  </a:lnTo>
                  <a:lnTo>
                    <a:pt x="93401" y="834672"/>
                  </a:lnTo>
                  <a:lnTo>
                    <a:pt x="92861" y="838473"/>
                  </a:lnTo>
                  <a:lnTo>
                    <a:pt x="92861" y="843362"/>
                  </a:lnTo>
                  <a:lnTo>
                    <a:pt x="93401" y="849338"/>
                  </a:lnTo>
                  <a:lnTo>
                    <a:pt x="93944" y="856394"/>
                  </a:lnTo>
                  <a:lnTo>
                    <a:pt x="95575" y="872144"/>
                  </a:lnTo>
                  <a:lnTo>
                    <a:pt x="96659" y="889521"/>
                  </a:lnTo>
                  <a:lnTo>
                    <a:pt x="96659" y="898212"/>
                  </a:lnTo>
                  <a:lnTo>
                    <a:pt x="86885" y="938398"/>
                  </a:lnTo>
                  <a:lnTo>
                    <a:pt x="57016" y="969894"/>
                  </a:lnTo>
                  <a:lnTo>
                    <a:pt x="40725" y="982926"/>
                  </a:lnTo>
                  <a:lnTo>
                    <a:pt x="33123" y="989442"/>
                  </a:lnTo>
                  <a:lnTo>
                    <a:pt x="7055" y="1022025"/>
                  </a:lnTo>
                  <a:lnTo>
                    <a:pt x="0" y="1049180"/>
                  </a:lnTo>
                  <a:lnTo>
                    <a:pt x="0" y="1055696"/>
                  </a:lnTo>
                  <a:lnTo>
                    <a:pt x="0" y="1057867"/>
                  </a:lnTo>
                  <a:lnTo>
                    <a:pt x="0" y="1061669"/>
                  </a:lnTo>
                  <a:lnTo>
                    <a:pt x="1082" y="1065470"/>
                  </a:lnTo>
                  <a:lnTo>
                    <a:pt x="2713" y="1069816"/>
                  </a:lnTo>
                  <a:lnTo>
                    <a:pt x="7599" y="1069271"/>
                  </a:lnTo>
                  <a:lnTo>
                    <a:pt x="11400" y="1069271"/>
                  </a:lnTo>
                  <a:lnTo>
                    <a:pt x="14658" y="1069816"/>
                  </a:lnTo>
                  <a:lnTo>
                    <a:pt x="17372" y="1070359"/>
                  </a:lnTo>
                  <a:lnTo>
                    <a:pt x="21718" y="1071987"/>
                  </a:lnTo>
                  <a:lnTo>
                    <a:pt x="26063" y="1073073"/>
                  </a:lnTo>
                  <a:lnTo>
                    <a:pt x="32578" y="1073073"/>
                  </a:lnTo>
                  <a:lnTo>
                    <a:pt x="39639" y="1074704"/>
                  </a:lnTo>
                  <a:lnTo>
                    <a:pt x="47242" y="1076332"/>
                  </a:lnTo>
                  <a:lnTo>
                    <a:pt x="55389" y="1079049"/>
                  </a:lnTo>
                  <a:lnTo>
                    <a:pt x="63536" y="1082851"/>
                  </a:lnTo>
                  <a:lnTo>
                    <a:pt x="72222" y="1086652"/>
                  </a:lnTo>
                  <a:lnTo>
                    <a:pt x="110238" y="1112716"/>
                  </a:lnTo>
                  <a:lnTo>
                    <a:pt x="125440" y="1135527"/>
                  </a:lnTo>
                  <a:lnTo>
                    <a:pt x="126528" y="1138784"/>
                  </a:lnTo>
                  <a:lnTo>
                    <a:pt x="127072" y="1142041"/>
                  </a:lnTo>
                  <a:lnTo>
                    <a:pt x="127615" y="1145300"/>
                  </a:lnTo>
                  <a:lnTo>
                    <a:pt x="127072" y="1150188"/>
                  </a:lnTo>
                  <a:lnTo>
                    <a:pt x="111322" y="1179514"/>
                  </a:lnTo>
                  <a:lnTo>
                    <a:pt x="110238" y="1181685"/>
                  </a:lnTo>
                  <a:lnTo>
                    <a:pt x="108607" y="1183859"/>
                  </a:lnTo>
                  <a:lnTo>
                    <a:pt x="108063" y="1186030"/>
                  </a:lnTo>
                  <a:lnTo>
                    <a:pt x="106980" y="1188201"/>
                  </a:lnTo>
                  <a:lnTo>
                    <a:pt x="105350" y="1192546"/>
                  </a:lnTo>
                  <a:lnTo>
                    <a:pt x="105350" y="1196892"/>
                  </a:lnTo>
                  <a:lnTo>
                    <a:pt x="105350" y="1200693"/>
                  </a:lnTo>
                  <a:lnTo>
                    <a:pt x="105892" y="1204495"/>
                  </a:lnTo>
                  <a:lnTo>
                    <a:pt x="106980" y="1208296"/>
                  </a:lnTo>
                  <a:lnTo>
                    <a:pt x="107519" y="1212098"/>
                  </a:lnTo>
                  <a:lnTo>
                    <a:pt x="107519" y="1215899"/>
                  </a:lnTo>
                  <a:lnTo>
                    <a:pt x="106980" y="1220241"/>
                  </a:lnTo>
                  <a:lnTo>
                    <a:pt x="104806" y="1226757"/>
                  </a:lnTo>
                  <a:lnTo>
                    <a:pt x="101547" y="1232733"/>
                  </a:lnTo>
                  <a:lnTo>
                    <a:pt x="98289" y="1238162"/>
                  </a:lnTo>
                  <a:lnTo>
                    <a:pt x="95032" y="1243594"/>
                  </a:lnTo>
                  <a:lnTo>
                    <a:pt x="87429" y="1253912"/>
                  </a:lnTo>
                  <a:lnTo>
                    <a:pt x="79824" y="1264230"/>
                  </a:lnTo>
                  <a:lnTo>
                    <a:pt x="76023" y="1269662"/>
                  </a:lnTo>
                  <a:lnTo>
                    <a:pt x="61361" y="1305503"/>
                  </a:lnTo>
                  <a:lnTo>
                    <a:pt x="60817" y="1312562"/>
                  </a:lnTo>
                  <a:lnTo>
                    <a:pt x="60817" y="1316904"/>
                  </a:lnTo>
                  <a:lnTo>
                    <a:pt x="67337" y="1332654"/>
                  </a:lnTo>
                  <a:lnTo>
                    <a:pt x="68964" y="1334284"/>
                  </a:lnTo>
                  <a:lnTo>
                    <a:pt x="71139" y="1335369"/>
                  </a:lnTo>
                  <a:lnTo>
                    <a:pt x="73852" y="1335912"/>
                  </a:lnTo>
                  <a:lnTo>
                    <a:pt x="76023" y="1336455"/>
                  </a:lnTo>
                  <a:lnTo>
                    <a:pt x="79282" y="1337000"/>
                  </a:lnTo>
                  <a:lnTo>
                    <a:pt x="85258" y="1336455"/>
                  </a:lnTo>
                  <a:lnTo>
                    <a:pt x="92861" y="1335912"/>
                  </a:lnTo>
                  <a:lnTo>
                    <a:pt x="94488" y="1340257"/>
                  </a:lnTo>
                  <a:lnTo>
                    <a:pt x="95575" y="1344059"/>
                  </a:lnTo>
                  <a:lnTo>
                    <a:pt x="96119" y="1347860"/>
                  </a:lnTo>
                  <a:lnTo>
                    <a:pt x="96119" y="1351661"/>
                  </a:lnTo>
                  <a:lnTo>
                    <a:pt x="96119" y="1358178"/>
                  </a:lnTo>
                  <a:lnTo>
                    <a:pt x="95575" y="1364694"/>
                  </a:lnTo>
                  <a:lnTo>
                    <a:pt x="95575" y="1366325"/>
                  </a:lnTo>
                  <a:lnTo>
                    <a:pt x="96659" y="1368495"/>
                  </a:lnTo>
                  <a:lnTo>
                    <a:pt x="97745" y="1370126"/>
                  </a:lnTo>
                  <a:lnTo>
                    <a:pt x="98833" y="1372297"/>
                  </a:lnTo>
                  <a:lnTo>
                    <a:pt x="126528" y="1386416"/>
                  </a:lnTo>
                  <a:lnTo>
                    <a:pt x="130330" y="1387503"/>
                  </a:lnTo>
                  <a:lnTo>
                    <a:pt x="134675" y="1387503"/>
                  </a:lnTo>
                  <a:lnTo>
                    <a:pt x="139019" y="1388047"/>
                  </a:lnTo>
                  <a:lnTo>
                    <a:pt x="144449" y="1387503"/>
                  </a:lnTo>
                  <a:lnTo>
                    <a:pt x="149337" y="1386416"/>
                  </a:lnTo>
                  <a:lnTo>
                    <a:pt x="154226" y="1385332"/>
                  </a:lnTo>
                  <a:lnTo>
                    <a:pt x="159111" y="1383701"/>
                  </a:lnTo>
                  <a:lnTo>
                    <a:pt x="164000" y="1382071"/>
                  </a:lnTo>
                  <a:lnTo>
                    <a:pt x="169429" y="1380444"/>
                  </a:lnTo>
                  <a:lnTo>
                    <a:pt x="174318" y="1379900"/>
                  </a:lnTo>
                  <a:lnTo>
                    <a:pt x="179746" y="1379356"/>
                  </a:lnTo>
                  <a:lnTo>
                    <a:pt x="183548" y="1379356"/>
                  </a:lnTo>
                  <a:lnTo>
                    <a:pt x="187349" y="1379900"/>
                  </a:lnTo>
                  <a:lnTo>
                    <a:pt x="190068" y="1380444"/>
                  </a:lnTo>
                  <a:lnTo>
                    <a:pt x="193326" y="1381531"/>
                  </a:lnTo>
                  <a:lnTo>
                    <a:pt x="196041" y="1382071"/>
                  </a:lnTo>
                  <a:lnTo>
                    <a:pt x="198211" y="1383701"/>
                  </a:lnTo>
                  <a:lnTo>
                    <a:pt x="200385" y="1384786"/>
                  </a:lnTo>
                  <a:lnTo>
                    <a:pt x="202555" y="1386416"/>
                  </a:lnTo>
                  <a:lnTo>
                    <a:pt x="215044" y="1412484"/>
                  </a:lnTo>
                  <a:lnTo>
                    <a:pt x="218845" y="1420627"/>
                  </a:lnTo>
                  <a:lnTo>
                    <a:pt x="229711" y="1430405"/>
                  </a:lnTo>
                  <a:lnTo>
                    <a:pt x="231882" y="1431492"/>
                  </a:lnTo>
                  <a:lnTo>
                    <a:pt x="237854" y="1431492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021145" y="4201896"/>
              <a:ext cx="749725" cy="1159189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2718119" y="3161949"/>
              <a:ext cx="1647393" cy="935993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8450057" y="2108421"/>
              <a:ext cx="1152670" cy="167454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28782" y="0"/>
                  </a:moveTo>
                  <a:lnTo>
                    <a:pt x="0" y="23893"/>
                  </a:lnTo>
                  <a:lnTo>
                    <a:pt x="0" y="29326"/>
                  </a:lnTo>
                  <a:lnTo>
                    <a:pt x="543" y="32040"/>
                  </a:lnTo>
                  <a:lnTo>
                    <a:pt x="5433" y="38556"/>
                  </a:lnTo>
                  <a:lnTo>
                    <a:pt x="8146" y="40187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4758" y="20091"/>
                  </a:lnTo>
                  <a:lnTo>
                    <a:pt x="33127" y="20091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80" y="6516"/>
                  </a:lnTo>
                  <a:lnTo>
                    <a:pt x="2878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34758" y="20091"/>
                  </a:moveTo>
                  <a:lnTo>
                    <a:pt x="33127" y="20091"/>
                  </a:lnTo>
                  <a:lnTo>
                    <a:pt x="32040" y="19549"/>
                  </a:lnTo>
                  <a:lnTo>
                    <a:pt x="30957" y="19008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38" y="7060"/>
                  </a:lnTo>
                  <a:lnTo>
                    <a:pt x="28782" y="0"/>
                  </a:lnTo>
                  <a:lnTo>
                    <a:pt x="24981" y="1628"/>
                  </a:lnTo>
                  <a:lnTo>
                    <a:pt x="0" y="23893"/>
                  </a:lnTo>
                  <a:lnTo>
                    <a:pt x="0" y="26068"/>
                  </a:lnTo>
                  <a:lnTo>
                    <a:pt x="0" y="29326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7472" y="24437"/>
                  </a:lnTo>
                  <a:lnTo>
                    <a:pt x="34758" y="2009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28782" y="0"/>
                  </a:moveTo>
                  <a:lnTo>
                    <a:pt x="0" y="23893"/>
                  </a:lnTo>
                  <a:lnTo>
                    <a:pt x="0" y="29326"/>
                  </a:lnTo>
                  <a:lnTo>
                    <a:pt x="543" y="32040"/>
                  </a:lnTo>
                  <a:lnTo>
                    <a:pt x="5433" y="38556"/>
                  </a:lnTo>
                  <a:lnTo>
                    <a:pt x="8146" y="40187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4758" y="20091"/>
                  </a:lnTo>
                  <a:lnTo>
                    <a:pt x="33127" y="20091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80" y="6516"/>
                  </a:lnTo>
                  <a:lnTo>
                    <a:pt x="2878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34758" y="20091"/>
                  </a:moveTo>
                  <a:lnTo>
                    <a:pt x="33127" y="20091"/>
                  </a:lnTo>
                  <a:lnTo>
                    <a:pt x="32040" y="19549"/>
                  </a:lnTo>
                  <a:lnTo>
                    <a:pt x="30957" y="19008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38" y="7060"/>
                  </a:lnTo>
                  <a:lnTo>
                    <a:pt x="28782" y="0"/>
                  </a:lnTo>
                  <a:lnTo>
                    <a:pt x="24981" y="1628"/>
                  </a:lnTo>
                  <a:lnTo>
                    <a:pt x="0" y="23893"/>
                  </a:lnTo>
                  <a:lnTo>
                    <a:pt x="0" y="26068"/>
                  </a:lnTo>
                  <a:lnTo>
                    <a:pt x="0" y="29326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7472" y="24437"/>
                  </a:lnTo>
                  <a:lnTo>
                    <a:pt x="34758" y="2009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081795" y="2252651"/>
              <a:ext cx="2114423" cy="2608279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370022" y="4444643"/>
              <a:ext cx="316369" cy="231651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977226" y="5771321"/>
              <a:ext cx="432039" cy="423894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086295" y="2254115"/>
              <a:ext cx="2105423" cy="2602315"/>
            </a:xfrm>
            <a:custGeom>
              <a:avLst/>
              <a:gdLst/>
              <a:ahLst/>
              <a:cxnLst/>
              <a:rect l="l" t="t" r="r" b="b"/>
              <a:pathLst>
                <a:path w="2105423" h="2602315">
                  <a:moveTo>
                    <a:pt x="2027221" y="1252284"/>
                  </a:moveTo>
                  <a:lnTo>
                    <a:pt x="2026677" y="1248482"/>
                  </a:lnTo>
                  <a:lnTo>
                    <a:pt x="2026137" y="1244680"/>
                  </a:lnTo>
                  <a:lnTo>
                    <a:pt x="2025594" y="1240879"/>
                  </a:lnTo>
                  <a:lnTo>
                    <a:pt x="2024506" y="1238164"/>
                  </a:lnTo>
                  <a:lnTo>
                    <a:pt x="2021793" y="1232190"/>
                  </a:lnTo>
                  <a:lnTo>
                    <a:pt x="2018534" y="1227304"/>
                  </a:lnTo>
                  <a:lnTo>
                    <a:pt x="2015276" y="1222958"/>
                  </a:lnTo>
                  <a:lnTo>
                    <a:pt x="2012558" y="1218613"/>
                  </a:lnTo>
                  <a:lnTo>
                    <a:pt x="2011475" y="1216442"/>
                  </a:lnTo>
                  <a:lnTo>
                    <a:pt x="2010387" y="1214268"/>
                  </a:lnTo>
                  <a:lnTo>
                    <a:pt x="2009844" y="1211554"/>
                  </a:lnTo>
                  <a:lnTo>
                    <a:pt x="2009844" y="1188745"/>
                  </a:lnTo>
                  <a:lnTo>
                    <a:pt x="2009300" y="1184946"/>
                  </a:lnTo>
                  <a:lnTo>
                    <a:pt x="1994637" y="1169740"/>
                  </a:lnTo>
                  <a:lnTo>
                    <a:pt x="1991380" y="1168109"/>
                  </a:lnTo>
                  <a:lnTo>
                    <a:pt x="1983776" y="1164852"/>
                  </a:lnTo>
                  <a:lnTo>
                    <a:pt x="1976717" y="1161050"/>
                  </a:lnTo>
                  <a:lnTo>
                    <a:pt x="1973459" y="1159422"/>
                  </a:lnTo>
                  <a:lnTo>
                    <a:pt x="1970744" y="1156705"/>
                  </a:lnTo>
                  <a:lnTo>
                    <a:pt x="1968030" y="1154534"/>
                  </a:lnTo>
                  <a:lnTo>
                    <a:pt x="1966399" y="1151275"/>
                  </a:lnTo>
                  <a:lnTo>
                    <a:pt x="1940876" y="1114891"/>
                  </a:lnTo>
                  <a:lnTo>
                    <a:pt x="1932733" y="1103486"/>
                  </a:lnTo>
                  <a:lnTo>
                    <a:pt x="1916983" y="1068188"/>
                  </a:lnTo>
                  <a:lnTo>
                    <a:pt x="1914268" y="1049180"/>
                  </a:lnTo>
                  <a:lnTo>
                    <a:pt x="1914268" y="1038319"/>
                  </a:lnTo>
                  <a:lnTo>
                    <a:pt x="1914268" y="1033434"/>
                  </a:lnTo>
                  <a:lnTo>
                    <a:pt x="1914812" y="1028544"/>
                  </a:lnTo>
                  <a:lnTo>
                    <a:pt x="1915895" y="1023656"/>
                  </a:lnTo>
                  <a:lnTo>
                    <a:pt x="1916983" y="1018228"/>
                  </a:lnTo>
                  <a:lnTo>
                    <a:pt x="1918613" y="1013338"/>
                  </a:lnTo>
                  <a:lnTo>
                    <a:pt x="1920784" y="1008454"/>
                  </a:lnTo>
                  <a:lnTo>
                    <a:pt x="1922955" y="1003565"/>
                  </a:lnTo>
                  <a:lnTo>
                    <a:pt x="1925129" y="998676"/>
                  </a:lnTo>
                  <a:lnTo>
                    <a:pt x="1927843" y="994335"/>
                  </a:lnTo>
                  <a:lnTo>
                    <a:pt x="1931101" y="989989"/>
                  </a:lnTo>
                  <a:lnTo>
                    <a:pt x="1933816" y="986188"/>
                  </a:lnTo>
                  <a:lnTo>
                    <a:pt x="1969657" y="968811"/>
                  </a:lnTo>
                  <a:lnTo>
                    <a:pt x="1971288" y="968267"/>
                  </a:lnTo>
                  <a:lnTo>
                    <a:pt x="1975089" y="954691"/>
                  </a:lnTo>
                  <a:lnTo>
                    <a:pt x="1974546" y="950346"/>
                  </a:lnTo>
                  <a:lnTo>
                    <a:pt x="1973459" y="947089"/>
                  </a:lnTo>
                  <a:lnTo>
                    <a:pt x="1972376" y="943830"/>
                  </a:lnTo>
                  <a:lnTo>
                    <a:pt x="1970201" y="941113"/>
                  </a:lnTo>
                  <a:lnTo>
                    <a:pt x="1968030" y="938398"/>
                  </a:lnTo>
                  <a:lnTo>
                    <a:pt x="1965856" y="936227"/>
                  </a:lnTo>
                  <a:lnTo>
                    <a:pt x="1963141" y="934596"/>
                  </a:lnTo>
                  <a:lnTo>
                    <a:pt x="1960427" y="932425"/>
                  </a:lnTo>
                  <a:lnTo>
                    <a:pt x="1954994" y="929168"/>
                  </a:lnTo>
                  <a:lnTo>
                    <a:pt x="1945764" y="917219"/>
                  </a:lnTo>
                  <a:lnTo>
                    <a:pt x="1946308" y="912874"/>
                  </a:lnTo>
                  <a:lnTo>
                    <a:pt x="1947395" y="909073"/>
                  </a:lnTo>
                  <a:lnTo>
                    <a:pt x="1949022" y="905814"/>
                  </a:lnTo>
                  <a:lnTo>
                    <a:pt x="1951736" y="903100"/>
                  </a:lnTo>
                  <a:lnTo>
                    <a:pt x="1957169" y="897668"/>
                  </a:lnTo>
                  <a:lnTo>
                    <a:pt x="1987578" y="872147"/>
                  </a:lnTo>
                  <a:lnTo>
                    <a:pt x="1993010" y="852595"/>
                  </a:lnTo>
                  <a:lnTo>
                    <a:pt x="1994098" y="848794"/>
                  </a:lnTo>
                  <a:lnTo>
                    <a:pt x="1995725" y="844992"/>
                  </a:lnTo>
                  <a:lnTo>
                    <a:pt x="1996812" y="843905"/>
                  </a:lnTo>
                  <a:lnTo>
                    <a:pt x="1997899" y="842821"/>
                  </a:lnTo>
                  <a:lnTo>
                    <a:pt x="1999527" y="842279"/>
                  </a:lnTo>
                  <a:lnTo>
                    <a:pt x="2001157" y="841734"/>
                  </a:lnTo>
                  <a:lnTo>
                    <a:pt x="2006043" y="842279"/>
                  </a:lnTo>
                  <a:lnTo>
                    <a:pt x="2009844" y="843365"/>
                  </a:lnTo>
                  <a:lnTo>
                    <a:pt x="2013102" y="844452"/>
                  </a:lnTo>
                  <a:lnTo>
                    <a:pt x="2015820" y="846080"/>
                  </a:lnTo>
                  <a:lnTo>
                    <a:pt x="2019078" y="847707"/>
                  </a:lnTo>
                  <a:lnTo>
                    <a:pt x="2022880" y="849338"/>
                  </a:lnTo>
                  <a:lnTo>
                    <a:pt x="2027221" y="850424"/>
                  </a:lnTo>
                  <a:lnTo>
                    <a:pt x="2032653" y="850424"/>
                  </a:lnTo>
                  <a:lnTo>
                    <a:pt x="2036999" y="850424"/>
                  </a:lnTo>
                  <a:lnTo>
                    <a:pt x="2061436" y="818386"/>
                  </a:lnTo>
                  <a:lnTo>
                    <a:pt x="2062519" y="810781"/>
                  </a:lnTo>
                  <a:lnTo>
                    <a:pt x="2064150" y="803178"/>
                  </a:lnTo>
                  <a:lnTo>
                    <a:pt x="2072840" y="773309"/>
                  </a:lnTo>
                  <a:lnTo>
                    <a:pt x="2074467" y="770051"/>
                  </a:lnTo>
                  <a:lnTo>
                    <a:pt x="2076638" y="766794"/>
                  </a:lnTo>
                  <a:lnTo>
                    <a:pt x="2078813" y="764623"/>
                  </a:lnTo>
                  <a:lnTo>
                    <a:pt x="2081527" y="761904"/>
                  </a:lnTo>
                  <a:lnTo>
                    <a:pt x="2084789" y="759734"/>
                  </a:lnTo>
                  <a:lnTo>
                    <a:pt x="2088043" y="758103"/>
                  </a:lnTo>
                  <a:lnTo>
                    <a:pt x="2087502" y="754846"/>
                  </a:lnTo>
                  <a:lnTo>
                    <a:pt x="2086415" y="752131"/>
                  </a:lnTo>
                  <a:lnTo>
                    <a:pt x="2085329" y="749416"/>
                  </a:lnTo>
                  <a:lnTo>
                    <a:pt x="2083701" y="746702"/>
                  </a:lnTo>
                  <a:lnTo>
                    <a:pt x="2082070" y="744528"/>
                  </a:lnTo>
                  <a:lnTo>
                    <a:pt x="2080439" y="742357"/>
                  </a:lnTo>
                  <a:lnTo>
                    <a:pt x="2079899" y="740182"/>
                  </a:lnTo>
                  <a:lnTo>
                    <a:pt x="2079356" y="738011"/>
                  </a:lnTo>
                  <a:lnTo>
                    <a:pt x="2078813" y="732583"/>
                  </a:lnTo>
                  <a:lnTo>
                    <a:pt x="2077725" y="728237"/>
                  </a:lnTo>
                  <a:lnTo>
                    <a:pt x="2075554" y="723892"/>
                  </a:lnTo>
                  <a:lnTo>
                    <a:pt x="2073383" y="720635"/>
                  </a:lnTo>
                  <a:lnTo>
                    <a:pt x="2070122" y="717377"/>
                  </a:lnTo>
                  <a:lnTo>
                    <a:pt x="2066864" y="714118"/>
                  </a:lnTo>
                  <a:lnTo>
                    <a:pt x="2063607" y="711401"/>
                  </a:lnTo>
                  <a:lnTo>
                    <a:pt x="2059804" y="708686"/>
                  </a:lnTo>
                  <a:lnTo>
                    <a:pt x="2052201" y="704340"/>
                  </a:lnTo>
                  <a:lnTo>
                    <a:pt x="2045145" y="699456"/>
                  </a:lnTo>
                  <a:lnTo>
                    <a:pt x="2041884" y="697282"/>
                  </a:lnTo>
                  <a:lnTo>
                    <a:pt x="2039169" y="694567"/>
                  </a:lnTo>
                  <a:lnTo>
                    <a:pt x="2036999" y="691853"/>
                  </a:lnTo>
                  <a:lnTo>
                    <a:pt x="2035912" y="688594"/>
                  </a:lnTo>
                  <a:lnTo>
                    <a:pt x="2035912" y="675019"/>
                  </a:lnTo>
                  <a:lnTo>
                    <a:pt x="2035912" y="658183"/>
                  </a:lnTo>
                  <a:lnTo>
                    <a:pt x="2035912" y="649495"/>
                  </a:lnTo>
                  <a:lnTo>
                    <a:pt x="2034824" y="641348"/>
                  </a:lnTo>
                  <a:lnTo>
                    <a:pt x="2033741" y="637547"/>
                  </a:lnTo>
                  <a:lnTo>
                    <a:pt x="2032653" y="634289"/>
                  </a:lnTo>
                  <a:lnTo>
                    <a:pt x="2031567" y="631030"/>
                  </a:lnTo>
                  <a:lnTo>
                    <a:pt x="2020705" y="620710"/>
                  </a:lnTo>
                  <a:lnTo>
                    <a:pt x="2015276" y="618539"/>
                  </a:lnTo>
                  <a:lnTo>
                    <a:pt x="1995181" y="596273"/>
                  </a:lnTo>
                  <a:lnTo>
                    <a:pt x="1995725" y="592471"/>
                  </a:lnTo>
                  <a:lnTo>
                    <a:pt x="1997356" y="588670"/>
                  </a:lnTo>
                  <a:lnTo>
                    <a:pt x="2000070" y="584868"/>
                  </a:lnTo>
                  <a:lnTo>
                    <a:pt x="2003328" y="581070"/>
                  </a:lnTo>
                  <a:lnTo>
                    <a:pt x="2006586" y="577268"/>
                  </a:lnTo>
                  <a:lnTo>
                    <a:pt x="2009844" y="574011"/>
                  </a:lnTo>
                  <a:lnTo>
                    <a:pt x="2013102" y="571836"/>
                  </a:lnTo>
                  <a:lnTo>
                    <a:pt x="2015276" y="570209"/>
                  </a:lnTo>
                  <a:lnTo>
                    <a:pt x="2001157" y="555546"/>
                  </a:lnTo>
                  <a:lnTo>
                    <a:pt x="1996812" y="552828"/>
                  </a:lnTo>
                  <a:lnTo>
                    <a:pt x="1989209" y="538169"/>
                  </a:lnTo>
                  <a:lnTo>
                    <a:pt x="1989752" y="532737"/>
                  </a:lnTo>
                  <a:lnTo>
                    <a:pt x="2003872" y="513185"/>
                  </a:lnTo>
                  <a:lnTo>
                    <a:pt x="2008216" y="509930"/>
                  </a:lnTo>
                  <a:lnTo>
                    <a:pt x="2013102" y="507213"/>
                  </a:lnTo>
                  <a:lnTo>
                    <a:pt x="2022880" y="501785"/>
                  </a:lnTo>
                  <a:lnTo>
                    <a:pt x="2032109" y="496351"/>
                  </a:lnTo>
                  <a:lnTo>
                    <a:pt x="2036455" y="493094"/>
                  </a:lnTo>
                  <a:lnTo>
                    <a:pt x="2040800" y="489292"/>
                  </a:lnTo>
                  <a:lnTo>
                    <a:pt x="2044598" y="484947"/>
                  </a:lnTo>
                  <a:lnTo>
                    <a:pt x="2047316" y="480605"/>
                  </a:lnTo>
                  <a:lnTo>
                    <a:pt x="2048944" y="478430"/>
                  </a:lnTo>
                  <a:lnTo>
                    <a:pt x="2050030" y="476260"/>
                  </a:lnTo>
                  <a:lnTo>
                    <a:pt x="2050574" y="474086"/>
                  </a:lnTo>
                  <a:lnTo>
                    <a:pt x="2051118" y="471371"/>
                  </a:lnTo>
                  <a:lnTo>
                    <a:pt x="2052201" y="467026"/>
                  </a:lnTo>
                  <a:lnTo>
                    <a:pt x="2052201" y="463224"/>
                  </a:lnTo>
                  <a:lnTo>
                    <a:pt x="2053289" y="459967"/>
                  </a:lnTo>
                  <a:lnTo>
                    <a:pt x="2054920" y="456708"/>
                  </a:lnTo>
                  <a:lnTo>
                    <a:pt x="2056003" y="456165"/>
                  </a:lnTo>
                  <a:lnTo>
                    <a:pt x="2057634" y="455081"/>
                  </a:lnTo>
                  <a:lnTo>
                    <a:pt x="2059265" y="454537"/>
                  </a:lnTo>
                  <a:lnTo>
                    <a:pt x="2061979" y="454537"/>
                  </a:lnTo>
                  <a:lnTo>
                    <a:pt x="2070122" y="455081"/>
                  </a:lnTo>
                  <a:lnTo>
                    <a:pt x="2077186" y="455625"/>
                  </a:lnTo>
                  <a:lnTo>
                    <a:pt x="2080439" y="455625"/>
                  </a:lnTo>
                  <a:lnTo>
                    <a:pt x="2083158" y="455625"/>
                  </a:lnTo>
                  <a:lnTo>
                    <a:pt x="2085872" y="455625"/>
                  </a:lnTo>
                  <a:lnTo>
                    <a:pt x="2088043" y="454537"/>
                  </a:lnTo>
                  <a:lnTo>
                    <a:pt x="2088043" y="420324"/>
                  </a:lnTo>
                  <a:lnTo>
                    <a:pt x="2088586" y="417609"/>
                  </a:lnTo>
                  <a:lnTo>
                    <a:pt x="2089673" y="415438"/>
                  </a:lnTo>
                  <a:lnTo>
                    <a:pt x="2090761" y="413263"/>
                  </a:lnTo>
                  <a:lnTo>
                    <a:pt x="2093475" y="409462"/>
                  </a:lnTo>
                  <a:lnTo>
                    <a:pt x="2096733" y="405664"/>
                  </a:lnTo>
                  <a:lnTo>
                    <a:pt x="2099991" y="401319"/>
                  </a:lnTo>
                  <a:lnTo>
                    <a:pt x="2102709" y="397517"/>
                  </a:lnTo>
                  <a:lnTo>
                    <a:pt x="2103792" y="395343"/>
                  </a:lnTo>
                  <a:lnTo>
                    <a:pt x="2104880" y="393172"/>
                  </a:lnTo>
                  <a:lnTo>
                    <a:pt x="2105423" y="390458"/>
                  </a:lnTo>
                  <a:lnTo>
                    <a:pt x="2105423" y="388284"/>
                  </a:lnTo>
                  <a:lnTo>
                    <a:pt x="2105423" y="386657"/>
                  </a:lnTo>
                  <a:lnTo>
                    <a:pt x="2104880" y="384482"/>
                  </a:lnTo>
                  <a:lnTo>
                    <a:pt x="2103792" y="382855"/>
                  </a:lnTo>
                  <a:lnTo>
                    <a:pt x="2102709" y="381225"/>
                  </a:lnTo>
                  <a:lnTo>
                    <a:pt x="2099991" y="377422"/>
                  </a:lnTo>
                  <a:lnTo>
                    <a:pt x="2096190" y="374164"/>
                  </a:lnTo>
                  <a:lnTo>
                    <a:pt x="2089673" y="367105"/>
                  </a:lnTo>
                  <a:lnTo>
                    <a:pt x="2085329" y="362220"/>
                  </a:lnTo>
                  <a:lnTo>
                    <a:pt x="2082070" y="361676"/>
                  </a:lnTo>
                  <a:lnTo>
                    <a:pt x="2079899" y="361133"/>
                  </a:lnTo>
                  <a:lnTo>
                    <a:pt x="2059804" y="330180"/>
                  </a:lnTo>
                  <a:lnTo>
                    <a:pt x="2057634" y="325834"/>
                  </a:lnTo>
                  <a:lnTo>
                    <a:pt x="2054920" y="321490"/>
                  </a:lnTo>
                  <a:lnTo>
                    <a:pt x="2051118" y="317688"/>
                  </a:lnTo>
                  <a:lnTo>
                    <a:pt x="2048944" y="316060"/>
                  </a:lnTo>
                  <a:lnTo>
                    <a:pt x="2046773" y="314429"/>
                  </a:lnTo>
                  <a:lnTo>
                    <a:pt x="2044598" y="313343"/>
                  </a:lnTo>
                  <a:lnTo>
                    <a:pt x="2041344" y="312259"/>
                  </a:lnTo>
                  <a:lnTo>
                    <a:pt x="2038626" y="311172"/>
                  </a:lnTo>
                  <a:lnTo>
                    <a:pt x="2034824" y="310628"/>
                  </a:lnTo>
                  <a:lnTo>
                    <a:pt x="2031022" y="310084"/>
                  </a:lnTo>
                  <a:lnTo>
                    <a:pt x="2027221" y="310084"/>
                  </a:lnTo>
                  <a:lnTo>
                    <a:pt x="2001701" y="316060"/>
                  </a:lnTo>
                  <a:lnTo>
                    <a:pt x="1996812" y="317144"/>
                  </a:lnTo>
                  <a:lnTo>
                    <a:pt x="1991923" y="318231"/>
                  </a:lnTo>
                  <a:lnTo>
                    <a:pt x="1986494" y="318775"/>
                  </a:lnTo>
                  <a:lnTo>
                    <a:pt x="1982150" y="318231"/>
                  </a:lnTo>
                  <a:lnTo>
                    <a:pt x="1977804" y="318231"/>
                  </a:lnTo>
                  <a:lnTo>
                    <a:pt x="1974003" y="317144"/>
                  </a:lnTo>
                  <a:lnTo>
                    <a:pt x="1969657" y="316060"/>
                  </a:lnTo>
                  <a:lnTo>
                    <a:pt x="1962598" y="313887"/>
                  </a:lnTo>
                  <a:lnTo>
                    <a:pt x="1956082" y="310084"/>
                  </a:lnTo>
                  <a:lnTo>
                    <a:pt x="1950653" y="306827"/>
                  </a:lnTo>
                  <a:lnTo>
                    <a:pt x="1946308" y="303025"/>
                  </a:lnTo>
                  <a:lnTo>
                    <a:pt x="1945220" y="300854"/>
                  </a:lnTo>
                  <a:lnTo>
                    <a:pt x="1944134" y="299223"/>
                  </a:lnTo>
                  <a:lnTo>
                    <a:pt x="1943049" y="297053"/>
                  </a:lnTo>
                  <a:lnTo>
                    <a:pt x="1943049" y="295422"/>
                  </a:lnTo>
                  <a:lnTo>
                    <a:pt x="1943593" y="288906"/>
                  </a:lnTo>
                  <a:lnTo>
                    <a:pt x="1943593" y="282389"/>
                  </a:lnTo>
                  <a:lnTo>
                    <a:pt x="1943593" y="278588"/>
                  </a:lnTo>
                  <a:lnTo>
                    <a:pt x="1943049" y="274787"/>
                  </a:lnTo>
                  <a:lnTo>
                    <a:pt x="1941963" y="270985"/>
                  </a:lnTo>
                  <a:lnTo>
                    <a:pt x="1940336" y="266640"/>
                  </a:lnTo>
                  <a:lnTo>
                    <a:pt x="1932733" y="267183"/>
                  </a:lnTo>
                  <a:lnTo>
                    <a:pt x="1926757" y="267728"/>
                  </a:lnTo>
                  <a:lnTo>
                    <a:pt x="1923498" y="267183"/>
                  </a:lnTo>
                  <a:lnTo>
                    <a:pt x="1921327" y="266640"/>
                  </a:lnTo>
                  <a:lnTo>
                    <a:pt x="1918613" y="266097"/>
                  </a:lnTo>
                  <a:lnTo>
                    <a:pt x="1916439" y="265012"/>
                  </a:lnTo>
                  <a:lnTo>
                    <a:pt x="1914812" y="263382"/>
                  </a:lnTo>
                  <a:lnTo>
                    <a:pt x="1913181" y="261751"/>
                  </a:lnTo>
                  <a:lnTo>
                    <a:pt x="1911553" y="259581"/>
                  </a:lnTo>
                  <a:lnTo>
                    <a:pt x="1910466" y="257410"/>
                  </a:lnTo>
                  <a:lnTo>
                    <a:pt x="1909378" y="254695"/>
                  </a:lnTo>
                  <a:lnTo>
                    <a:pt x="1908836" y="251434"/>
                  </a:lnTo>
                  <a:lnTo>
                    <a:pt x="1908292" y="247632"/>
                  </a:lnTo>
                  <a:lnTo>
                    <a:pt x="1908292" y="243290"/>
                  </a:lnTo>
                  <a:lnTo>
                    <a:pt x="1919696" y="205818"/>
                  </a:lnTo>
                  <a:lnTo>
                    <a:pt x="1923498" y="200390"/>
                  </a:lnTo>
                  <a:lnTo>
                    <a:pt x="1927299" y="194958"/>
                  </a:lnTo>
                  <a:lnTo>
                    <a:pt x="1934904" y="184640"/>
                  </a:lnTo>
                  <a:lnTo>
                    <a:pt x="1942506" y="174322"/>
                  </a:lnTo>
                  <a:lnTo>
                    <a:pt x="1945764" y="168890"/>
                  </a:lnTo>
                  <a:lnTo>
                    <a:pt x="1949022" y="163461"/>
                  </a:lnTo>
                  <a:lnTo>
                    <a:pt x="1952280" y="157485"/>
                  </a:lnTo>
                  <a:lnTo>
                    <a:pt x="1954455" y="150969"/>
                  </a:lnTo>
                  <a:lnTo>
                    <a:pt x="1954994" y="146627"/>
                  </a:lnTo>
                  <a:lnTo>
                    <a:pt x="1954994" y="142826"/>
                  </a:lnTo>
                  <a:lnTo>
                    <a:pt x="1954455" y="139024"/>
                  </a:lnTo>
                  <a:lnTo>
                    <a:pt x="1953367" y="135223"/>
                  </a:lnTo>
                  <a:lnTo>
                    <a:pt x="1952824" y="131421"/>
                  </a:lnTo>
                  <a:lnTo>
                    <a:pt x="1952824" y="127620"/>
                  </a:lnTo>
                  <a:lnTo>
                    <a:pt x="1952824" y="123274"/>
                  </a:lnTo>
                  <a:lnTo>
                    <a:pt x="1954455" y="118929"/>
                  </a:lnTo>
                  <a:lnTo>
                    <a:pt x="1955538" y="116758"/>
                  </a:lnTo>
                  <a:lnTo>
                    <a:pt x="1956082" y="114587"/>
                  </a:lnTo>
                  <a:lnTo>
                    <a:pt x="1957712" y="112413"/>
                  </a:lnTo>
                  <a:lnTo>
                    <a:pt x="1958797" y="110242"/>
                  </a:lnTo>
                  <a:lnTo>
                    <a:pt x="1962058" y="106984"/>
                  </a:lnTo>
                  <a:lnTo>
                    <a:pt x="1965856" y="103183"/>
                  </a:lnTo>
                  <a:lnTo>
                    <a:pt x="1975089" y="76028"/>
                  </a:lnTo>
                  <a:lnTo>
                    <a:pt x="1974546" y="72769"/>
                  </a:lnTo>
                  <a:lnTo>
                    <a:pt x="1974003" y="69512"/>
                  </a:lnTo>
                  <a:lnTo>
                    <a:pt x="1972915" y="66255"/>
                  </a:lnTo>
                  <a:lnTo>
                    <a:pt x="1971832" y="62996"/>
                  </a:lnTo>
                  <a:lnTo>
                    <a:pt x="1944134" y="32040"/>
                  </a:lnTo>
                  <a:lnTo>
                    <a:pt x="1911011" y="13579"/>
                  </a:lnTo>
                  <a:lnTo>
                    <a:pt x="1902864" y="9777"/>
                  </a:lnTo>
                  <a:lnTo>
                    <a:pt x="1894717" y="7060"/>
                  </a:lnTo>
                  <a:lnTo>
                    <a:pt x="1887113" y="5432"/>
                  </a:lnTo>
                  <a:lnTo>
                    <a:pt x="1880053" y="3801"/>
                  </a:lnTo>
                  <a:lnTo>
                    <a:pt x="1873538" y="3801"/>
                  </a:lnTo>
                  <a:lnTo>
                    <a:pt x="1869193" y="2715"/>
                  </a:lnTo>
                  <a:lnTo>
                    <a:pt x="1864847" y="1087"/>
                  </a:lnTo>
                  <a:lnTo>
                    <a:pt x="1862132" y="544"/>
                  </a:lnTo>
                  <a:lnTo>
                    <a:pt x="1858875" y="0"/>
                  </a:lnTo>
                  <a:lnTo>
                    <a:pt x="1855073" y="0"/>
                  </a:lnTo>
                  <a:lnTo>
                    <a:pt x="1850188" y="544"/>
                  </a:lnTo>
                  <a:lnTo>
                    <a:pt x="1852359" y="7060"/>
                  </a:lnTo>
                  <a:lnTo>
                    <a:pt x="1854530" y="13579"/>
                  </a:lnTo>
                  <a:lnTo>
                    <a:pt x="1875712" y="51591"/>
                  </a:lnTo>
                  <a:lnTo>
                    <a:pt x="1901236" y="80916"/>
                  </a:lnTo>
                  <a:lnTo>
                    <a:pt x="1908292" y="87433"/>
                  </a:lnTo>
                  <a:lnTo>
                    <a:pt x="1911553" y="93949"/>
                  </a:lnTo>
                  <a:lnTo>
                    <a:pt x="1914268" y="99381"/>
                  </a:lnTo>
                  <a:lnTo>
                    <a:pt x="1915895" y="103723"/>
                  </a:lnTo>
                  <a:lnTo>
                    <a:pt x="1916983" y="106984"/>
                  </a:lnTo>
                  <a:lnTo>
                    <a:pt x="1916983" y="109155"/>
                  </a:lnTo>
                  <a:lnTo>
                    <a:pt x="1915895" y="110242"/>
                  </a:lnTo>
                  <a:lnTo>
                    <a:pt x="1914268" y="110786"/>
                  </a:lnTo>
                  <a:lnTo>
                    <a:pt x="1912093" y="110242"/>
                  </a:lnTo>
                  <a:lnTo>
                    <a:pt x="1906121" y="107525"/>
                  </a:lnTo>
                  <a:lnTo>
                    <a:pt x="1897434" y="102096"/>
                  </a:lnTo>
                  <a:lnTo>
                    <a:pt x="1887656" y="95580"/>
                  </a:lnTo>
                  <a:lnTo>
                    <a:pt x="1875712" y="87977"/>
                  </a:lnTo>
                  <a:lnTo>
                    <a:pt x="1837153" y="65710"/>
                  </a:lnTo>
                  <a:lnTo>
                    <a:pt x="1823577" y="60825"/>
                  </a:lnTo>
                  <a:lnTo>
                    <a:pt x="1817605" y="58650"/>
                  </a:lnTo>
                  <a:lnTo>
                    <a:pt x="1811085" y="57563"/>
                  </a:lnTo>
                  <a:lnTo>
                    <a:pt x="1805113" y="57023"/>
                  </a:lnTo>
                  <a:lnTo>
                    <a:pt x="1799684" y="57023"/>
                  </a:lnTo>
                  <a:lnTo>
                    <a:pt x="1794252" y="58108"/>
                  </a:lnTo>
                  <a:lnTo>
                    <a:pt x="1789362" y="60278"/>
                  </a:lnTo>
                  <a:lnTo>
                    <a:pt x="1784478" y="62996"/>
                  </a:lnTo>
                  <a:lnTo>
                    <a:pt x="1780675" y="67341"/>
                  </a:lnTo>
                  <a:lnTo>
                    <a:pt x="1775243" y="72769"/>
                  </a:lnTo>
                  <a:lnTo>
                    <a:pt x="1770902" y="76028"/>
                  </a:lnTo>
                  <a:lnTo>
                    <a:pt x="1769271" y="77115"/>
                  </a:lnTo>
                  <a:lnTo>
                    <a:pt x="1767644" y="77659"/>
                  </a:lnTo>
                  <a:lnTo>
                    <a:pt x="1766014" y="77659"/>
                  </a:lnTo>
                  <a:lnTo>
                    <a:pt x="1764926" y="77659"/>
                  </a:lnTo>
                  <a:lnTo>
                    <a:pt x="1762212" y="76028"/>
                  </a:lnTo>
                  <a:lnTo>
                    <a:pt x="1760041" y="73314"/>
                  </a:lnTo>
                  <a:lnTo>
                    <a:pt x="1757322" y="69512"/>
                  </a:lnTo>
                  <a:lnTo>
                    <a:pt x="1754065" y="65167"/>
                  </a:lnTo>
                  <a:lnTo>
                    <a:pt x="1727457" y="40187"/>
                  </a:lnTo>
                  <a:lnTo>
                    <a:pt x="1723113" y="36928"/>
                  </a:lnTo>
                  <a:lnTo>
                    <a:pt x="1717679" y="34758"/>
                  </a:lnTo>
                  <a:lnTo>
                    <a:pt x="1711707" y="32040"/>
                  </a:lnTo>
                  <a:lnTo>
                    <a:pt x="1705192" y="29869"/>
                  </a:lnTo>
                  <a:lnTo>
                    <a:pt x="1666092" y="22266"/>
                  </a:lnTo>
                  <a:lnTo>
                    <a:pt x="1658488" y="22810"/>
                  </a:lnTo>
                  <a:lnTo>
                    <a:pt x="1650886" y="23352"/>
                  </a:lnTo>
                  <a:lnTo>
                    <a:pt x="1616132" y="35301"/>
                  </a:lnTo>
                  <a:lnTo>
                    <a:pt x="1609612" y="38556"/>
                  </a:lnTo>
                  <a:lnTo>
                    <a:pt x="1603639" y="42904"/>
                  </a:lnTo>
                  <a:lnTo>
                    <a:pt x="1597667" y="47246"/>
                  </a:lnTo>
                  <a:lnTo>
                    <a:pt x="1592239" y="51591"/>
                  </a:lnTo>
                  <a:lnTo>
                    <a:pt x="1560195" y="89063"/>
                  </a:lnTo>
                  <a:lnTo>
                    <a:pt x="1539559" y="133048"/>
                  </a:lnTo>
                  <a:lnTo>
                    <a:pt x="1537928" y="142826"/>
                  </a:lnTo>
                  <a:lnTo>
                    <a:pt x="1537388" y="147167"/>
                  </a:lnTo>
                  <a:lnTo>
                    <a:pt x="1536846" y="150969"/>
                  </a:lnTo>
                  <a:lnTo>
                    <a:pt x="1536846" y="156401"/>
                  </a:lnTo>
                  <a:lnTo>
                    <a:pt x="1536302" y="163461"/>
                  </a:lnTo>
                  <a:lnTo>
                    <a:pt x="1528699" y="202560"/>
                  </a:lnTo>
                  <a:lnTo>
                    <a:pt x="1510234" y="236771"/>
                  </a:lnTo>
                  <a:lnTo>
                    <a:pt x="1506432" y="240573"/>
                  </a:lnTo>
                  <a:lnTo>
                    <a:pt x="1502631" y="244375"/>
                  </a:lnTo>
                  <a:lnTo>
                    <a:pt x="1497745" y="247092"/>
                  </a:lnTo>
                  <a:lnTo>
                    <a:pt x="1493401" y="249807"/>
                  </a:lnTo>
                  <a:lnTo>
                    <a:pt x="1487968" y="251977"/>
                  </a:lnTo>
                  <a:lnTo>
                    <a:pt x="1482539" y="253064"/>
                  </a:lnTo>
                  <a:lnTo>
                    <a:pt x="1476567" y="254152"/>
                  </a:lnTo>
                  <a:lnTo>
                    <a:pt x="1470591" y="254152"/>
                  </a:lnTo>
                  <a:lnTo>
                    <a:pt x="1432578" y="243290"/>
                  </a:lnTo>
                  <a:lnTo>
                    <a:pt x="1419543" y="246549"/>
                  </a:lnTo>
                  <a:lnTo>
                    <a:pt x="1377729" y="262838"/>
                  </a:lnTo>
                  <a:lnTo>
                    <a:pt x="1346233" y="281303"/>
                  </a:lnTo>
                  <a:lnTo>
                    <a:pt x="1339174" y="284560"/>
                  </a:lnTo>
                  <a:lnTo>
                    <a:pt x="1338086" y="284560"/>
                  </a:lnTo>
                  <a:lnTo>
                    <a:pt x="1337003" y="284560"/>
                  </a:lnTo>
                  <a:lnTo>
                    <a:pt x="1335915" y="284560"/>
                  </a:lnTo>
                  <a:lnTo>
                    <a:pt x="1335371" y="284017"/>
                  </a:lnTo>
                  <a:lnTo>
                    <a:pt x="1334285" y="281847"/>
                  </a:lnTo>
                  <a:lnTo>
                    <a:pt x="1334285" y="278045"/>
                  </a:lnTo>
                  <a:lnTo>
                    <a:pt x="1335371" y="268271"/>
                  </a:lnTo>
                  <a:lnTo>
                    <a:pt x="1337003" y="256866"/>
                  </a:lnTo>
                  <a:lnTo>
                    <a:pt x="1337542" y="250893"/>
                  </a:lnTo>
                  <a:lnTo>
                    <a:pt x="1338086" y="245461"/>
                  </a:lnTo>
                  <a:lnTo>
                    <a:pt x="1337542" y="240573"/>
                  </a:lnTo>
                  <a:lnTo>
                    <a:pt x="1336455" y="235687"/>
                  </a:lnTo>
                  <a:lnTo>
                    <a:pt x="1335371" y="234057"/>
                  </a:lnTo>
                  <a:lnTo>
                    <a:pt x="1333741" y="231886"/>
                  </a:lnTo>
                  <a:lnTo>
                    <a:pt x="1332114" y="230799"/>
                  </a:lnTo>
                  <a:lnTo>
                    <a:pt x="1329939" y="229171"/>
                  </a:lnTo>
                  <a:lnTo>
                    <a:pt x="1327226" y="228084"/>
                  </a:lnTo>
                  <a:lnTo>
                    <a:pt x="1324511" y="227541"/>
                  </a:lnTo>
                  <a:lnTo>
                    <a:pt x="1320709" y="227541"/>
                  </a:lnTo>
                  <a:lnTo>
                    <a:pt x="1316908" y="227541"/>
                  </a:lnTo>
                  <a:lnTo>
                    <a:pt x="1312562" y="227541"/>
                  </a:lnTo>
                  <a:lnTo>
                    <a:pt x="1307677" y="228628"/>
                  </a:lnTo>
                  <a:lnTo>
                    <a:pt x="1301702" y="229711"/>
                  </a:lnTo>
                  <a:lnTo>
                    <a:pt x="1295730" y="231342"/>
                  </a:lnTo>
                  <a:lnTo>
                    <a:pt x="1281610" y="236231"/>
                  </a:lnTo>
                  <a:lnTo>
                    <a:pt x="1264232" y="243290"/>
                  </a:lnTo>
                  <a:lnTo>
                    <a:pt x="1257173" y="246005"/>
                  </a:lnTo>
                  <a:lnTo>
                    <a:pt x="1230561" y="275870"/>
                  </a:lnTo>
                  <a:lnTo>
                    <a:pt x="1228391" y="286735"/>
                  </a:lnTo>
                  <a:lnTo>
                    <a:pt x="1228391" y="292707"/>
                  </a:lnTo>
                  <a:lnTo>
                    <a:pt x="1228391" y="298680"/>
                  </a:lnTo>
                  <a:lnTo>
                    <a:pt x="1229474" y="310628"/>
                  </a:lnTo>
                  <a:lnTo>
                    <a:pt x="1231649" y="323117"/>
                  </a:lnTo>
                  <a:lnTo>
                    <a:pt x="1237078" y="347014"/>
                  </a:lnTo>
                  <a:lnTo>
                    <a:pt x="1240879" y="367648"/>
                  </a:lnTo>
                  <a:lnTo>
                    <a:pt x="1240879" y="372538"/>
                  </a:lnTo>
                  <a:lnTo>
                    <a:pt x="1240879" y="376879"/>
                  </a:lnTo>
                  <a:lnTo>
                    <a:pt x="1240336" y="380681"/>
                  </a:lnTo>
                  <a:lnTo>
                    <a:pt x="1229474" y="393716"/>
                  </a:lnTo>
                  <a:lnTo>
                    <a:pt x="1228931" y="394800"/>
                  </a:lnTo>
                  <a:lnTo>
                    <a:pt x="1228391" y="394800"/>
                  </a:lnTo>
                  <a:lnTo>
                    <a:pt x="1227848" y="394260"/>
                  </a:lnTo>
                  <a:lnTo>
                    <a:pt x="1227848" y="393716"/>
                  </a:lnTo>
                  <a:lnTo>
                    <a:pt x="1226760" y="390998"/>
                  </a:lnTo>
                  <a:lnTo>
                    <a:pt x="1225673" y="386113"/>
                  </a:lnTo>
                  <a:lnTo>
                    <a:pt x="1223502" y="374164"/>
                  </a:lnTo>
                  <a:lnTo>
                    <a:pt x="1221332" y="359502"/>
                  </a:lnTo>
                  <a:lnTo>
                    <a:pt x="1220245" y="351902"/>
                  </a:lnTo>
                  <a:lnTo>
                    <a:pt x="1218614" y="344839"/>
                  </a:lnTo>
                  <a:lnTo>
                    <a:pt x="1210471" y="325834"/>
                  </a:lnTo>
                  <a:lnTo>
                    <a:pt x="1208839" y="325834"/>
                  </a:lnTo>
                  <a:lnTo>
                    <a:pt x="1207752" y="326378"/>
                  </a:lnTo>
                  <a:lnTo>
                    <a:pt x="1206668" y="327462"/>
                  </a:lnTo>
                  <a:lnTo>
                    <a:pt x="1197434" y="335609"/>
                  </a:lnTo>
                  <a:lnTo>
                    <a:pt x="1187117" y="343212"/>
                  </a:lnTo>
                  <a:lnTo>
                    <a:pt x="1176800" y="350815"/>
                  </a:lnTo>
                  <a:lnTo>
                    <a:pt x="1165939" y="358958"/>
                  </a:lnTo>
                  <a:lnTo>
                    <a:pt x="1163768" y="357874"/>
                  </a:lnTo>
                  <a:lnTo>
                    <a:pt x="1162681" y="356244"/>
                  </a:lnTo>
                  <a:lnTo>
                    <a:pt x="1161593" y="355157"/>
                  </a:lnTo>
                  <a:lnTo>
                    <a:pt x="1161050" y="353529"/>
                  </a:lnTo>
                  <a:lnTo>
                    <a:pt x="1160506" y="351902"/>
                  </a:lnTo>
                  <a:lnTo>
                    <a:pt x="1160506" y="350815"/>
                  </a:lnTo>
                  <a:lnTo>
                    <a:pt x="1161050" y="349185"/>
                  </a:lnTo>
                  <a:lnTo>
                    <a:pt x="1161593" y="347554"/>
                  </a:lnTo>
                  <a:lnTo>
                    <a:pt x="1163768" y="344299"/>
                  </a:lnTo>
                  <a:lnTo>
                    <a:pt x="1167026" y="341581"/>
                  </a:lnTo>
                  <a:lnTo>
                    <a:pt x="1170284" y="337782"/>
                  </a:lnTo>
                  <a:lnTo>
                    <a:pt x="1174085" y="334521"/>
                  </a:lnTo>
                  <a:lnTo>
                    <a:pt x="1177887" y="330720"/>
                  </a:lnTo>
                  <a:lnTo>
                    <a:pt x="1182228" y="327462"/>
                  </a:lnTo>
                  <a:lnTo>
                    <a:pt x="1185490" y="323117"/>
                  </a:lnTo>
                  <a:lnTo>
                    <a:pt x="1188205" y="319315"/>
                  </a:lnTo>
                  <a:lnTo>
                    <a:pt x="1190375" y="314974"/>
                  </a:lnTo>
                  <a:lnTo>
                    <a:pt x="1191462" y="310628"/>
                  </a:lnTo>
                  <a:lnTo>
                    <a:pt x="1191462" y="308457"/>
                  </a:lnTo>
                  <a:lnTo>
                    <a:pt x="1190918" y="306282"/>
                  </a:lnTo>
                  <a:lnTo>
                    <a:pt x="1190375" y="303569"/>
                  </a:lnTo>
                  <a:lnTo>
                    <a:pt x="1189287" y="301394"/>
                  </a:lnTo>
                  <a:lnTo>
                    <a:pt x="1183859" y="302481"/>
                  </a:lnTo>
                  <a:lnTo>
                    <a:pt x="1178431" y="304112"/>
                  </a:lnTo>
                  <a:lnTo>
                    <a:pt x="1124664" y="336696"/>
                  </a:lnTo>
                  <a:lnTo>
                    <a:pt x="1101858" y="353529"/>
                  </a:lnTo>
                  <a:lnTo>
                    <a:pt x="1090454" y="361133"/>
                  </a:lnTo>
                  <a:lnTo>
                    <a:pt x="1055156" y="381225"/>
                  </a:lnTo>
                  <a:lnTo>
                    <a:pt x="1024743" y="388828"/>
                  </a:lnTo>
                  <a:lnTo>
                    <a:pt x="1018771" y="389370"/>
                  </a:lnTo>
                  <a:lnTo>
                    <a:pt x="1012798" y="388828"/>
                  </a:lnTo>
                  <a:lnTo>
                    <a:pt x="1006283" y="388284"/>
                  </a:lnTo>
                  <a:lnTo>
                    <a:pt x="1017140" y="397517"/>
                  </a:lnTo>
                  <a:lnTo>
                    <a:pt x="1025287" y="405664"/>
                  </a:lnTo>
                  <a:lnTo>
                    <a:pt x="1035061" y="424125"/>
                  </a:lnTo>
                  <a:lnTo>
                    <a:pt x="1035061" y="426840"/>
                  </a:lnTo>
                  <a:lnTo>
                    <a:pt x="1034520" y="429014"/>
                  </a:lnTo>
                  <a:lnTo>
                    <a:pt x="1032347" y="433903"/>
                  </a:lnTo>
                  <a:lnTo>
                    <a:pt x="1029088" y="438787"/>
                  </a:lnTo>
                  <a:lnTo>
                    <a:pt x="1020402" y="449105"/>
                  </a:lnTo>
                  <a:lnTo>
                    <a:pt x="1010625" y="462684"/>
                  </a:lnTo>
                  <a:lnTo>
                    <a:pt x="1000851" y="487121"/>
                  </a:lnTo>
                  <a:lnTo>
                    <a:pt x="999219" y="493094"/>
                  </a:lnTo>
                  <a:lnTo>
                    <a:pt x="998136" y="499610"/>
                  </a:lnTo>
                  <a:lnTo>
                    <a:pt x="997592" y="506669"/>
                  </a:lnTo>
                  <a:lnTo>
                    <a:pt x="1002482" y="506669"/>
                  </a:lnTo>
                  <a:lnTo>
                    <a:pt x="1007366" y="506129"/>
                  </a:lnTo>
                  <a:lnTo>
                    <a:pt x="1011167" y="505586"/>
                  </a:lnTo>
                  <a:lnTo>
                    <a:pt x="1014969" y="504498"/>
                  </a:lnTo>
                  <a:lnTo>
                    <a:pt x="1018228" y="502867"/>
                  </a:lnTo>
                  <a:lnTo>
                    <a:pt x="1021485" y="501241"/>
                  </a:lnTo>
                  <a:lnTo>
                    <a:pt x="1024204" y="499610"/>
                  </a:lnTo>
                  <a:lnTo>
                    <a:pt x="1026918" y="497982"/>
                  </a:lnTo>
                  <a:lnTo>
                    <a:pt x="1034520" y="489836"/>
                  </a:lnTo>
                  <a:lnTo>
                    <a:pt x="1039406" y="483320"/>
                  </a:lnTo>
                  <a:lnTo>
                    <a:pt x="1040493" y="482776"/>
                  </a:lnTo>
                  <a:lnTo>
                    <a:pt x="1041037" y="481689"/>
                  </a:lnTo>
                  <a:lnTo>
                    <a:pt x="1042125" y="481689"/>
                  </a:lnTo>
                  <a:lnTo>
                    <a:pt x="1061672" y="538169"/>
                  </a:lnTo>
                  <a:lnTo>
                    <a:pt x="1073077" y="542511"/>
                  </a:lnTo>
                  <a:lnTo>
                    <a:pt x="1095343" y="556090"/>
                  </a:lnTo>
                  <a:lnTo>
                    <a:pt x="1097514" y="558261"/>
                  </a:lnTo>
                  <a:lnTo>
                    <a:pt x="1098601" y="560431"/>
                  </a:lnTo>
                  <a:lnTo>
                    <a:pt x="1099688" y="562062"/>
                  </a:lnTo>
                  <a:lnTo>
                    <a:pt x="1100228" y="564233"/>
                  </a:lnTo>
                  <a:lnTo>
                    <a:pt x="1100228" y="565864"/>
                  </a:lnTo>
                  <a:lnTo>
                    <a:pt x="1099688" y="567494"/>
                  </a:lnTo>
                  <a:lnTo>
                    <a:pt x="1077418" y="578352"/>
                  </a:lnTo>
                  <a:lnTo>
                    <a:pt x="1069276" y="578352"/>
                  </a:lnTo>
                  <a:lnTo>
                    <a:pt x="1060584" y="577268"/>
                  </a:lnTo>
                  <a:lnTo>
                    <a:pt x="1051354" y="575637"/>
                  </a:lnTo>
                  <a:lnTo>
                    <a:pt x="1041037" y="572924"/>
                  </a:lnTo>
                  <a:lnTo>
                    <a:pt x="1037776" y="576725"/>
                  </a:lnTo>
                  <a:lnTo>
                    <a:pt x="1035061" y="580527"/>
                  </a:lnTo>
                  <a:lnTo>
                    <a:pt x="1032890" y="583784"/>
                  </a:lnTo>
                  <a:lnTo>
                    <a:pt x="1031803" y="587586"/>
                  </a:lnTo>
                  <a:lnTo>
                    <a:pt x="1031259" y="591387"/>
                  </a:lnTo>
                  <a:lnTo>
                    <a:pt x="1031259" y="595189"/>
                  </a:lnTo>
                  <a:lnTo>
                    <a:pt x="1049724" y="628860"/>
                  </a:lnTo>
                  <a:lnTo>
                    <a:pt x="1053525" y="633745"/>
                  </a:lnTo>
                  <a:lnTo>
                    <a:pt x="1056783" y="638091"/>
                  </a:lnTo>
                  <a:lnTo>
                    <a:pt x="1057327" y="639718"/>
                  </a:lnTo>
                  <a:lnTo>
                    <a:pt x="1057871" y="640804"/>
                  </a:lnTo>
                  <a:lnTo>
                    <a:pt x="1057871" y="641892"/>
                  </a:lnTo>
                  <a:lnTo>
                    <a:pt x="1057327" y="642979"/>
                  </a:lnTo>
                  <a:lnTo>
                    <a:pt x="1055700" y="643519"/>
                  </a:lnTo>
                  <a:lnTo>
                    <a:pt x="1053525" y="643519"/>
                  </a:lnTo>
                  <a:lnTo>
                    <a:pt x="1050268" y="643519"/>
                  </a:lnTo>
                  <a:lnTo>
                    <a:pt x="1046466" y="642979"/>
                  </a:lnTo>
                  <a:lnTo>
                    <a:pt x="1036148" y="640804"/>
                  </a:lnTo>
                  <a:lnTo>
                    <a:pt x="1020942" y="636460"/>
                  </a:lnTo>
                  <a:lnTo>
                    <a:pt x="994335" y="636460"/>
                  </a:lnTo>
                  <a:lnTo>
                    <a:pt x="976958" y="635376"/>
                  </a:lnTo>
                  <a:lnTo>
                    <a:pt x="970438" y="635916"/>
                  </a:lnTo>
                  <a:lnTo>
                    <a:pt x="965552" y="636460"/>
                  </a:lnTo>
                  <a:lnTo>
                    <a:pt x="946544" y="657638"/>
                  </a:lnTo>
                  <a:lnTo>
                    <a:pt x="942743" y="665241"/>
                  </a:lnTo>
                  <a:lnTo>
                    <a:pt x="937315" y="675019"/>
                  </a:lnTo>
                  <a:lnTo>
                    <a:pt x="930795" y="686964"/>
                  </a:lnTo>
                  <a:lnTo>
                    <a:pt x="922108" y="700539"/>
                  </a:lnTo>
                  <a:lnTo>
                    <a:pt x="902013" y="711401"/>
                  </a:lnTo>
                  <a:lnTo>
                    <a:pt x="898215" y="712488"/>
                  </a:lnTo>
                  <a:lnTo>
                    <a:pt x="894413" y="712488"/>
                  </a:lnTo>
                  <a:lnTo>
                    <a:pt x="891151" y="712488"/>
                  </a:lnTo>
                  <a:lnTo>
                    <a:pt x="887350" y="711944"/>
                  </a:lnTo>
                  <a:lnTo>
                    <a:pt x="858571" y="697282"/>
                  </a:lnTo>
                  <a:lnTo>
                    <a:pt x="852052" y="694023"/>
                  </a:lnTo>
                  <a:lnTo>
                    <a:pt x="850968" y="693480"/>
                  </a:lnTo>
                  <a:lnTo>
                    <a:pt x="849881" y="694023"/>
                  </a:lnTo>
                  <a:lnTo>
                    <a:pt x="848794" y="694567"/>
                  </a:lnTo>
                  <a:lnTo>
                    <a:pt x="848251" y="695655"/>
                  </a:lnTo>
                  <a:lnTo>
                    <a:pt x="847167" y="699999"/>
                  </a:lnTo>
                  <a:lnTo>
                    <a:pt x="846623" y="705971"/>
                  </a:lnTo>
                  <a:lnTo>
                    <a:pt x="847707" y="713576"/>
                  </a:lnTo>
                  <a:lnTo>
                    <a:pt x="849881" y="722805"/>
                  </a:lnTo>
                  <a:lnTo>
                    <a:pt x="853139" y="733123"/>
                  </a:lnTo>
                  <a:lnTo>
                    <a:pt x="856941" y="744528"/>
                  </a:lnTo>
                  <a:lnTo>
                    <a:pt x="861286" y="756476"/>
                  </a:lnTo>
                  <a:lnTo>
                    <a:pt x="865087" y="768421"/>
                  </a:lnTo>
                  <a:lnTo>
                    <a:pt x="874862" y="809151"/>
                  </a:lnTo>
                  <a:lnTo>
                    <a:pt x="875405" y="814040"/>
                  </a:lnTo>
                  <a:lnTo>
                    <a:pt x="874862" y="818928"/>
                  </a:lnTo>
                  <a:lnTo>
                    <a:pt x="852595" y="839020"/>
                  </a:lnTo>
                  <a:lnTo>
                    <a:pt x="846623" y="839020"/>
                  </a:lnTo>
                  <a:lnTo>
                    <a:pt x="801547" y="826528"/>
                  </a:lnTo>
                  <a:lnTo>
                    <a:pt x="768421" y="806437"/>
                  </a:lnTo>
                  <a:lnTo>
                    <a:pt x="741270" y="768421"/>
                  </a:lnTo>
                  <a:lnTo>
                    <a:pt x="733667" y="723349"/>
                  </a:lnTo>
                  <a:lnTo>
                    <a:pt x="733127" y="721178"/>
                  </a:lnTo>
                  <a:lnTo>
                    <a:pt x="732039" y="719548"/>
                  </a:lnTo>
                  <a:lnTo>
                    <a:pt x="730952" y="717920"/>
                  </a:lnTo>
                  <a:lnTo>
                    <a:pt x="729865" y="716289"/>
                  </a:lnTo>
                  <a:lnTo>
                    <a:pt x="698368" y="707059"/>
                  </a:lnTo>
                  <a:lnTo>
                    <a:pt x="694024" y="705429"/>
                  </a:lnTo>
                  <a:lnTo>
                    <a:pt x="682079" y="692396"/>
                  </a:lnTo>
                  <a:lnTo>
                    <a:pt x="681536" y="689678"/>
                  </a:lnTo>
                  <a:lnTo>
                    <a:pt x="680991" y="686964"/>
                  </a:lnTo>
                  <a:lnTo>
                    <a:pt x="680991" y="683706"/>
                  </a:lnTo>
                  <a:lnTo>
                    <a:pt x="681536" y="679905"/>
                  </a:lnTo>
                  <a:lnTo>
                    <a:pt x="677190" y="675019"/>
                  </a:lnTo>
                  <a:lnTo>
                    <a:pt x="673932" y="669587"/>
                  </a:lnTo>
                  <a:lnTo>
                    <a:pt x="671761" y="664697"/>
                  </a:lnTo>
                  <a:lnTo>
                    <a:pt x="669587" y="659269"/>
                  </a:lnTo>
                  <a:lnTo>
                    <a:pt x="667960" y="653837"/>
                  </a:lnTo>
                  <a:lnTo>
                    <a:pt x="665785" y="648951"/>
                  </a:lnTo>
                  <a:lnTo>
                    <a:pt x="663614" y="644063"/>
                  </a:lnTo>
                  <a:lnTo>
                    <a:pt x="660357" y="639718"/>
                  </a:lnTo>
                  <a:lnTo>
                    <a:pt x="658183" y="638091"/>
                  </a:lnTo>
                  <a:lnTo>
                    <a:pt x="656012" y="635916"/>
                  </a:lnTo>
                  <a:lnTo>
                    <a:pt x="653297" y="634289"/>
                  </a:lnTo>
                  <a:lnTo>
                    <a:pt x="650579" y="632659"/>
                  </a:lnTo>
                  <a:lnTo>
                    <a:pt x="646778" y="631030"/>
                  </a:lnTo>
                  <a:lnTo>
                    <a:pt x="642979" y="629944"/>
                  </a:lnTo>
                  <a:lnTo>
                    <a:pt x="638633" y="628313"/>
                  </a:lnTo>
                  <a:lnTo>
                    <a:pt x="633745" y="627773"/>
                  </a:lnTo>
                  <a:lnTo>
                    <a:pt x="622341" y="626142"/>
                  </a:lnTo>
                  <a:lnTo>
                    <a:pt x="608221" y="625598"/>
                  </a:lnTo>
                  <a:lnTo>
                    <a:pt x="591387" y="626142"/>
                  </a:lnTo>
                  <a:lnTo>
                    <a:pt x="571296" y="627773"/>
                  </a:lnTo>
                  <a:lnTo>
                    <a:pt x="570749" y="633745"/>
                  </a:lnTo>
                  <a:lnTo>
                    <a:pt x="569122" y="638633"/>
                  </a:lnTo>
                  <a:lnTo>
                    <a:pt x="548487" y="657098"/>
                  </a:lnTo>
                  <a:lnTo>
                    <a:pt x="544686" y="658183"/>
                  </a:lnTo>
                  <a:lnTo>
                    <a:pt x="539797" y="658725"/>
                  </a:lnTo>
                  <a:lnTo>
                    <a:pt x="535456" y="658725"/>
                  </a:lnTo>
                  <a:lnTo>
                    <a:pt x="525678" y="658725"/>
                  </a:lnTo>
                  <a:lnTo>
                    <a:pt x="515360" y="658183"/>
                  </a:lnTo>
                  <a:lnTo>
                    <a:pt x="504498" y="657638"/>
                  </a:lnTo>
                  <a:lnTo>
                    <a:pt x="494182" y="656554"/>
                  </a:lnTo>
                  <a:lnTo>
                    <a:pt x="483864" y="656012"/>
                  </a:lnTo>
                  <a:lnTo>
                    <a:pt x="474090" y="656554"/>
                  </a:lnTo>
                  <a:lnTo>
                    <a:pt x="469201" y="657098"/>
                  </a:lnTo>
                  <a:lnTo>
                    <a:pt x="443677" y="671218"/>
                  </a:lnTo>
                  <a:lnTo>
                    <a:pt x="442046" y="672300"/>
                  </a:lnTo>
                  <a:lnTo>
                    <a:pt x="440962" y="673932"/>
                  </a:lnTo>
                  <a:lnTo>
                    <a:pt x="439875" y="675559"/>
                  </a:lnTo>
                  <a:lnTo>
                    <a:pt x="438789" y="677190"/>
                  </a:lnTo>
                  <a:lnTo>
                    <a:pt x="438248" y="680991"/>
                  </a:lnTo>
                  <a:lnTo>
                    <a:pt x="438789" y="684793"/>
                  </a:lnTo>
                  <a:lnTo>
                    <a:pt x="440419" y="689678"/>
                  </a:lnTo>
                  <a:lnTo>
                    <a:pt x="442590" y="694567"/>
                  </a:lnTo>
                  <a:lnTo>
                    <a:pt x="445304" y="699456"/>
                  </a:lnTo>
                  <a:lnTo>
                    <a:pt x="448566" y="704884"/>
                  </a:lnTo>
                  <a:lnTo>
                    <a:pt x="463224" y="725520"/>
                  </a:lnTo>
                  <a:lnTo>
                    <a:pt x="473002" y="740726"/>
                  </a:lnTo>
                  <a:lnTo>
                    <a:pt x="475173" y="746158"/>
                  </a:lnTo>
                  <a:lnTo>
                    <a:pt x="476261" y="751044"/>
                  </a:lnTo>
                  <a:lnTo>
                    <a:pt x="477344" y="755388"/>
                  </a:lnTo>
                  <a:lnTo>
                    <a:pt x="477892" y="759734"/>
                  </a:lnTo>
                  <a:lnTo>
                    <a:pt x="477344" y="763535"/>
                  </a:lnTo>
                  <a:lnTo>
                    <a:pt x="476804" y="766794"/>
                  </a:lnTo>
                  <a:lnTo>
                    <a:pt x="475717" y="770051"/>
                  </a:lnTo>
                  <a:lnTo>
                    <a:pt x="474090" y="773309"/>
                  </a:lnTo>
                  <a:lnTo>
                    <a:pt x="471916" y="776024"/>
                  </a:lnTo>
                  <a:lnTo>
                    <a:pt x="469201" y="778199"/>
                  </a:lnTo>
                  <a:lnTo>
                    <a:pt x="466486" y="780913"/>
                  </a:lnTo>
                  <a:lnTo>
                    <a:pt x="463224" y="782544"/>
                  </a:lnTo>
                  <a:lnTo>
                    <a:pt x="456169" y="786341"/>
                  </a:lnTo>
                  <a:lnTo>
                    <a:pt x="447478" y="789603"/>
                  </a:lnTo>
                  <a:lnTo>
                    <a:pt x="427927" y="794488"/>
                  </a:lnTo>
                  <a:lnTo>
                    <a:pt x="406748" y="798834"/>
                  </a:lnTo>
                  <a:lnTo>
                    <a:pt x="395887" y="801007"/>
                  </a:lnTo>
                  <a:lnTo>
                    <a:pt x="385569" y="803722"/>
                  </a:lnTo>
                  <a:lnTo>
                    <a:pt x="375253" y="806437"/>
                  </a:lnTo>
                  <a:lnTo>
                    <a:pt x="365478" y="810239"/>
                  </a:lnTo>
                  <a:lnTo>
                    <a:pt x="357874" y="813496"/>
                  </a:lnTo>
                  <a:lnTo>
                    <a:pt x="350815" y="815667"/>
                  </a:lnTo>
                  <a:lnTo>
                    <a:pt x="344299" y="817298"/>
                  </a:lnTo>
                  <a:lnTo>
                    <a:pt x="338323" y="818386"/>
                  </a:lnTo>
                  <a:lnTo>
                    <a:pt x="332895" y="818928"/>
                  </a:lnTo>
                  <a:lnTo>
                    <a:pt x="328006" y="818386"/>
                  </a:lnTo>
                  <a:lnTo>
                    <a:pt x="311716" y="810781"/>
                  </a:lnTo>
                  <a:lnTo>
                    <a:pt x="309542" y="808608"/>
                  </a:lnTo>
                  <a:lnTo>
                    <a:pt x="307371" y="805349"/>
                  </a:lnTo>
                  <a:lnTo>
                    <a:pt x="305740" y="802635"/>
                  </a:lnTo>
                  <a:lnTo>
                    <a:pt x="304656" y="799377"/>
                  </a:lnTo>
                  <a:lnTo>
                    <a:pt x="303569" y="796119"/>
                  </a:lnTo>
                  <a:lnTo>
                    <a:pt x="300310" y="782544"/>
                  </a:lnTo>
                  <a:lnTo>
                    <a:pt x="298140" y="771682"/>
                  </a:lnTo>
                  <a:lnTo>
                    <a:pt x="297593" y="769507"/>
                  </a:lnTo>
                  <a:lnTo>
                    <a:pt x="296509" y="767337"/>
                  </a:lnTo>
                  <a:lnTo>
                    <a:pt x="295966" y="766250"/>
                  </a:lnTo>
                  <a:lnTo>
                    <a:pt x="294338" y="765163"/>
                  </a:lnTo>
                  <a:lnTo>
                    <a:pt x="293251" y="764623"/>
                  </a:lnTo>
                  <a:lnTo>
                    <a:pt x="291621" y="764623"/>
                  </a:lnTo>
                  <a:lnTo>
                    <a:pt x="289450" y="765706"/>
                  </a:lnTo>
                  <a:lnTo>
                    <a:pt x="287275" y="766794"/>
                  </a:lnTo>
                  <a:lnTo>
                    <a:pt x="194414" y="786886"/>
                  </a:lnTo>
                  <a:lnTo>
                    <a:pt x="186815" y="793404"/>
                  </a:lnTo>
                  <a:lnTo>
                    <a:pt x="177581" y="800465"/>
                  </a:lnTo>
                  <a:lnTo>
                    <a:pt x="140651" y="821099"/>
                  </a:lnTo>
                  <a:lnTo>
                    <a:pt x="135767" y="822183"/>
                  </a:lnTo>
                  <a:lnTo>
                    <a:pt x="131421" y="822183"/>
                  </a:lnTo>
                  <a:lnTo>
                    <a:pt x="127620" y="821099"/>
                  </a:lnTo>
                  <a:lnTo>
                    <a:pt x="125989" y="820012"/>
                  </a:lnTo>
                  <a:lnTo>
                    <a:pt x="124361" y="818928"/>
                  </a:lnTo>
                  <a:lnTo>
                    <a:pt x="123274" y="817841"/>
                  </a:lnTo>
                  <a:lnTo>
                    <a:pt x="122188" y="815667"/>
                  </a:lnTo>
                  <a:lnTo>
                    <a:pt x="118385" y="810239"/>
                  </a:lnTo>
                  <a:lnTo>
                    <a:pt x="115127" y="805893"/>
                  </a:lnTo>
                  <a:lnTo>
                    <a:pt x="114045" y="804809"/>
                  </a:lnTo>
                  <a:lnTo>
                    <a:pt x="112413" y="804262"/>
                  </a:lnTo>
                  <a:lnTo>
                    <a:pt x="111326" y="803722"/>
                  </a:lnTo>
                  <a:lnTo>
                    <a:pt x="110242" y="803178"/>
                  </a:lnTo>
                  <a:lnTo>
                    <a:pt x="107525" y="804262"/>
                  </a:lnTo>
                  <a:lnTo>
                    <a:pt x="105354" y="805893"/>
                  </a:lnTo>
                  <a:lnTo>
                    <a:pt x="102639" y="808608"/>
                  </a:lnTo>
                  <a:lnTo>
                    <a:pt x="99381" y="811325"/>
                  </a:lnTo>
                  <a:lnTo>
                    <a:pt x="66255" y="827071"/>
                  </a:lnTo>
                  <a:lnTo>
                    <a:pt x="61909" y="827071"/>
                  </a:lnTo>
                  <a:lnTo>
                    <a:pt x="57023" y="826528"/>
                  </a:lnTo>
                  <a:lnTo>
                    <a:pt x="52135" y="825985"/>
                  </a:lnTo>
                  <a:lnTo>
                    <a:pt x="46703" y="824358"/>
                  </a:lnTo>
                  <a:lnTo>
                    <a:pt x="46159" y="832504"/>
                  </a:lnTo>
                  <a:lnTo>
                    <a:pt x="45619" y="838476"/>
                  </a:lnTo>
                  <a:lnTo>
                    <a:pt x="44532" y="843365"/>
                  </a:lnTo>
                  <a:lnTo>
                    <a:pt x="43444" y="847167"/>
                  </a:lnTo>
                  <a:lnTo>
                    <a:pt x="41817" y="853683"/>
                  </a:lnTo>
                  <a:lnTo>
                    <a:pt x="40731" y="859111"/>
                  </a:lnTo>
                  <a:lnTo>
                    <a:pt x="40187" y="863457"/>
                  </a:lnTo>
                  <a:lnTo>
                    <a:pt x="39103" y="867803"/>
                  </a:lnTo>
                  <a:lnTo>
                    <a:pt x="37472" y="871604"/>
                  </a:lnTo>
                  <a:lnTo>
                    <a:pt x="35841" y="876492"/>
                  </a:lnTo>
                  <a:lnTo>
                    <a:pt x="33128" y="880834"/>
                  </a:lnTo>
                  <a:lnTo>
                    <a:pt x="30957" y="886266"/>
                  </a:lnTo>
                  <a:lnTo>
                    <a:pt x="28782" y="892782"/>
                  </a:lnTo>
                  <a:lnTo>
                    <a:pt x="26068" y="899841"/>
                  </a:lnTo>
                  <a:lnTo>
                    <a:pt x="53762" y="929710"/>
                  </a:lnTo>
                  <a:lnTo>
                    <a:pt x="55393" y="937854"/>
                  </a:lnTo>
                  <a:lnTo>
                    <a:pt x="57023" y="942743"/>
                  </a:lnTo>
                  <a:lnTo>
                    <a:pt x="58652" y="947089"/>
                  </a:lnTo>
                  <a:lnTo>
                    <a:pt x="60825" y="952517"/>
                  </a:lnTo>
                  <a:lnTo>
                    <a:pt x="64080" y="957405"/>
                  </a:lnTo>
                  <a:lnTo>
                    <a:pt x="67341" y="963921"/>
                  </a:lnTo>
                  <a:lnTo>
                    <a:pt x="71143" y="969354"/>
                  </a:lnTo>
                  <a:lnTo>
                    <a:pt x="74944" y="974239"/>
                  </a:lnTo>
                  <a:lnTo>
                    <a:pt x="78746" y="979127"/>
                  </a:lnTo>
                  <a:lnTo>
                    <a:pt x="87433" y="987274"/>
                  </a:lnTo>
                  <a:lnTo>
                    <a:pt x="96667" y="994335"/>
                  </a:lnTo>
                  <a:lnTo>
                    <a:pt x="105898" y="1001394"/>
                  </a:lnTo>
                  <a:lnTo>
                    <a:pt x="115127" y="1008997"/>
                  </a:lnTo>
                  <a:lnTo>
                    <a:pt x="120017" y="1012798"/>
                  </a:lnTo>
                  <a:lnTo>
                    <a:pt x="124361" y="1017140"/>
                  </a:lnTo>
                  <a:lnTo>
                    <a:pt x="140651" y="1039406"/>
                  </a:lnTo>
                  <a:lnTo>
                    <a:pt x="142282" y="1043752"/>
                  </a:lnTo>
                  <a:lnTo>
                    <a:pt x="143910" y="1052441"/>
                  </a:lnTo>
                  <a:lnTo>
                    <a:pt x="144997" y="1062215"/>
                  </a:lnTo>
                  <a:lnTo>
                    <a:pt x="145541" y="1071446"/>
                  </a:lnTo>
                  <a:lnTo>
                    <a:pt x="147168" y="1081220"/>
                  </a:lnTo>
                  <a:lnTo>
                    <a:pt x="148254" y="1085565"/>
                  </a:lnTo>
                  <a:lnTo>
                    <a:pt x="149342" y="1090454"/>
                  </a:lnTo>
                  <a:lnTo>
                    <a:pt x="151513" y="1094799"/>
                  </a:lnTo>
                  <a:lnTo>
                    <a:pt x="153688" y="1099141"/>
                  </a:lnTo>
                  <a:lnTo>
                    <a:pt x="158028" y="1102942"/>
                  </a:lnTo>
                  <a:lnTo>
                    <a:pt x="162918" y="1106744"/>
                  </a:lnTo>
                  <a:lnTo>
                    <a:pt x="168890" y="1110005"/>
                  </a:lnTo>
                  <a:lnTo>
                    <a:pt x="174322" y="1113807"/>
                  </a:lnTo>
                  <a:lnTo>
                    <a:pt x="188441" y="1132811"/>
                  </a:lnTo>
                  <a:lnTo>
                    <a:pt x="188441" y="1136613"/>
                  </a:lnTo>
                  <a:lnTo>
                    <a:pt x="188441" y="1142045"/>
                  </a:lnTo>
                  <a:lnTo>
                    <a:pt x="160203" y="1170824"/>
                  </a:lnTo>
                  <a:lnTo>
                    <a:pt x="152056" y="1175168"/>
                  </a:lnTo>
                  <a:lnTo>
                    <a:pt x="148254" y="1176799"/>
                  </a:lnTo>
                  <a:lnTo>
                    <a:pt x="144997" y="1178970"/>
                  </a:lnTo>
                  <a:lnTo>
                    <a:pt x="141739" y="1181145"/>
                  </a:lnTo>
                  <a:lnTo>
                    <a:pt x="139569" y="1183315"/>
                  </a:lnTo>
                  <a:lnTo>
                    <a:pt x="98837" y="1287038"/>
                  </a:lnTo>
                  <a:lnTo>
                    <a:pt x="99381" y="1292471"/>
                  </a:lnTo>
                  <a:lnTo>
                    <a:pt x="101008" y="1296812"/>
                  </a:lnTo>
                  <a:lnTo>
                    <a:pt x="103183" y="1301701"/>
                  </a:lnTo>
                  <a:lnTo>
                    <a:pt x="105898" y="1306046"/>
                  </a:lnTo>
                  <a:lnTo>
                    <a:pt x="108611" y="1310391"/>
                  </a:lnTo>
                  <a:lnTo>
                    <a:pt x="110786" y="1314733"/>
                  </a:lnTo>
                  <a:lnTo>
                    <a:pt x="112413" y="1319621"/>
                  </a:lnTo>
                  <a:lnTo>
                    <a:pt x="113501" y="1324511"/>
                  </a:lnTo>
                  <a:lnTo>
                    <a:pt x="112957" y="1329399"/>
                  </a:lnTo>
                  <a:lnTo>
                    <a:pt x="101008" y="1342431"/>
                  </a:lnTo>
                  <a:lnTo>
                    <a:pt x="97751" y="1342431"/>
                  </a:lnTo>
                  <a:lnTo>
                    <a:pt x="90690" y="1342431"/>
                  </a:lnTo>
                  <a:lnTo>
                    <a:pt x="82545" y="1342431"/>
                  </a:lnTo>
                  <a:lnTo>
                    <a:pt x="78746" y="1342431"/>
                  </a:lnTo>
                  <a:lnTo>
                    <a:pt x="74402" y="1342974"/>
                  </a:lnTo>
                  <a:lnTo>
                    <a:pt x="70600" y="1343518"/>
                  </a:lnTo>
                  <a:lnTo>
                    <a:pt x="66797" y="1345145"/>
                  </a:lnTo>
                  <a:lnTo>
                    <a:pt x="63540" y="1346233"/>
                  </a:lnTo>
                  <a:lnTo>
                    <a:pt x="60282" y="1348948"/>
                  </a:lnTo>
                  <a:lnTo>
                    <a:pt x="56481" y="1352206"/>
                  </a:lnTo>
                  <a:lnTo>
                    <a:pt x="52679" y="1355463"/>
                  </a:lnTo>
                  <a:lnTo>
                    <a:pt x="28238" y="1384788"/>
                  </a:lnTo>
                  <a:lnTo>
                    <a:pt x="0" y="1408685"/>
                  </a:lnTo>
                  <a:lnTo>
                    <a:pt x="8691" y="1422805"/>
                  </a:lnTo>
                  <a:lnTo>
                    <a:pt x="33128" y="1467333"/>
                  </a:lnTo>
                  <a:lnTo>
                    <a:pt x="53762" y="1514035"/>
                  </a:lnTo>
                  <a:lnTo>
                    <a:pt x="70056" y="1562912"/>
                  </a:lnTo>
                  <a:lnTo>
                    <a:pt x="80374" y="1614500"/>
                  </a:lnTo>
                  <a:lnTo>
                    <a:pt x="84175" y="1668806"/>
                  </a:lnTo>
                  <a:lnTo>
                    <a:pt x="83631" y="1673694"/>
                  </a:lnTo>
                  <a:lnTo>
                    <a:pt x="64624" y="1695961"/>
                  </a:lnTo>
                  <a:lnTo>
                    <a:pt x="57023" y="1701389"/>
                  </a:lnTo>
                  <a:lnTo>
                    <a:pt x="40731" y="1723655"/>
                  </a:lnTo>
                  <a:lnTo>
                    <a:pt x="54850" y="1725826"/>
                  </a:lnTo>
                  <a:lnTo>
                    <a:pt x="69512" y="1729628"/>
                  </a:lnTo>
                  <a:lnTo>
                    <a:pt x="86889" y="1743747"/>
                  </a:lnTo>
                  <a:lnTo>
                    <a:pt x="87977" y="1747005"/>
                  </a:lnTo>
                  <a:lnTo>
                    <a:pt x="88520" y="1750263"/>
                  </a:lnTo>
                  <a:lnTo>
                    <a:pt x="88520" y="1753525"/>
                  </a:lnTo>
                  <a:lnTo>
                    <a:pt x="88520" y="1756782"/>
                  </a:lnTo>
                  <a:lnTo>
                    <a:pt x="87433" y="1762754"/>
                  </a:lnTo>
                  <a:lnTo>
                    <a:pt x="85802" y="1768727"/>
                  </a:lnTo>
                  <a:lnTo>
                    <a:pt x="84175" y="1775243"/>
                  </a:lnTo>
                  <a:lnTo>
                    <a:pt x="83087" y="1781763"/>
                  </a:lnTo>
                  <a:lnTo>
                    <a:pt x="83087" y="1785021"/>
                  </a:lnTo>
                  <a:lnTo>
                    <a:pt x="83087" y="1788822"/>
                  </a:lnTo>
                  <a:lnTo>
                    <a:pt x="83631" y="1792081"/>
                  </a:lnTo>
                  <a:lnTo>
                    <a:pt x="84175" y="1795883"/>
                  </a:lnTo>
                  <a:lnTo>
                    <a:pt x="85802" y="1802942"/>
                  </a:lnTo>
                  <a:lnTo>
                    <a:pt x="114045" y="1843669"/>
                  </a:lnTo>
                  <a:lnTo>
                    <a:pt x="118929" y="1849101"/>
                  </a:lnTo>
                  <a:lnTo>
                    <a:pt x="139024" y="1884399"/>
                  </a:lnTo>
                  <a:lnTo>
                    <a:pt x="139569" y="1891457"/>
                  </a:lnTo>
                  <a:lnTo>
                    <a:pt x="139024" y="1894172"/>
                  </a:lnTo>
                  <a:lnTo>
                    <a:pt x="138480" y="1896887"/>
                  </a:lnTo>
                  <a:lnTo>
                    <a:pt x="136850" y="1899062"/>
                  </a:lnTo>
                  <a:lnTo>
                    <a:pt x="135223" y="1901775"/>
                  </a:lnTo>
                  <a:lnTo>
                    <a:pt x="130878" y="1907208"/>
                  </a:lnTo>
                  <a:lnTo>
                    <a:pt x="126532" y="1913180"/>
                  </a:lnTo>
                  <a:lnTo>
                    <a:pt x="121648" y="1919156"/>
                  </a:lnTo>
                  <a:lnTo>
                    <a:pt x="117302" y="1926212"/>
                  </a:lnTo>
                  <a:lnTo>
                    <a:pt x="115671" y="1930014"/>
                  </a:lnTo>
                  <a:lnTo>
                    <a:pt x="114587" y="1934359"/>
                  </a:lnTo>
                  <a:lnTo>
                    <a:pt x="113501" y="1938705"/>
                  </a:lnTo>
                  <a:lnTo>
                    <a:pt x="113501" y="2009844"/>
                  </a:lnTo>
                  <a:lnTo>
                    <a:pt x="120017" y="2011475"/>
                  </a:lnTo>
                  <a:lnTo>
                    <a:pt x="126532" y="2012558"/>
                  </a:lnTo>
                  <a:lnTo>
                    <a:pt x="133048" y="2012558"/>
                  </a:lnTo>
                  <a:lnTo>
                    <a:pt x="139569" y="2012015"/>
                  </a:lnTo>
                  <a:lnTo>
                    <a:pt x="152600" y="2010931"/>
                  </a:lnTo>
                  <a:lnTo>
                    <a:pt x="165632" y="2009844"/>
                  </a:lnTo>
                  <a:lnTo>
                    <a:pt x="169434" y="2010387"/>
                  </a:lnTo>
                  <a:lnTo>
                    <a:pt x="173235" y="2010931"/>
                  </a:lnTo>
                  <a:lnTo>
                    <a:pt x="177037" y="2012015"/>
                  </a:lnTo>
                  <a:lnTo>
                    <a:pt x="180838" y="2013646"/>
                  </a:lnTo>
                  <a:lnTo>
                    <a:pt x="188985" y="2017447"/>
                  </a:lnTo>
                  <a:lnTo>
                    <a:pt x="200390" y="2021249"/>
                  </a:lnTo>
                  <a:lnTo>
                    <a:pt x="205818" y="2022880"/>
                  </a:lnTo>
                  <a:lnTo>
                    <a:pt x="211790" y="2023420"/>
                  </a:lnTo>
                  <a:lnTo>
                    <a:pt x="217767" y="2023962"/>
                  </a:lnTo>
                  <a:lnTo>
                    <a:pt x="224283" y="2023962"/>
                  </a:lnTo>
                  <a:lnTo>
                    <a:pt x="236775" y="2023420"/>
                  </a:lnTo>
                  <a:lnTo>
                    <a:pt x="248720" y="2022880"/>
                  </a:lnTo>
                  <a:lnTo>
                    <a:pt x="254152" y="2022880"/>
                  </a:lnTo>
                  <a:lnTo>
                    <a:pt x="270985" y="2028852"/>
                  </a:lnTo>
                  <a:lnTo>
                    <a:pt x="272616" y="2030479"/>
                  </a:lnTo>
                  <a:lnTo>
                    <a:pt x="273700" y="2032109"/>
                  </a:lnTo>
                  <a:lnTo>
                    <a:pt x="274244" y="2034280"/>
                  </a:lnTo>
                  <a:lnTo>
                    <a:pt x="275331" y="2036455"/>
                  </a:lnTo>
                  <a:lnTo>
                    <a:pt x="275331" y="2038626"/>
                  </a:lnTo>
                  <a:lnTo>
                    <a:pt x="275871" y="2041883"/>
                  </a:lnTo>
                  <a:lnTo>
                    <a:pt x="275331" y="2047316"/>
                  </a:lnTo>
                  <a:lnTo>
                    <a:pt x="273700" y="2052201"/>
                  </a:lnTo>
                  <a:lnTo>
                    <a:pt x="272073" y="2056546"/>
                  </a:lnTo>
                  <a:lnTo>
                    <a:pt x="269354" y="2060348"/>
                  </a:lnTo>
                  <a:lnTo>
                    <a:pt x="267184" y="2063605"/>
                  </a:lnTo>
                  <a:lnTo>
                    <a:pt x="264470" y="2067408"/>
                  </a:lnTo>
                  <a:lnTo>
                    <a:pt x="262838" y="2071209"/>
                  </a:lnTo>
                  <a:lnTo>
                    <a:pt x="261211" y="2076642"/>
                  </a:lnTo>
                  <a:lnTo>
                    <a:pt x="275331" y="2078813"/>
                  </a:lnTo>
                  <a:lnTo>
                    <a:pt x="287819" y="2082070"/>
                  </a:lnTo>
                  <a:lnTo>
                    <a:pt x="323117" y="2105423"/>
                  </a:lnTo>
                  <a:lnTo>
                    <a:pt x="326378" y="2109765"/>
                  </a:lnTo>
                  <a:lnTo>
                    <a:pt x="329093" y="2114654"/>
                  </a:lnTo>
                  <a:lnTo>
                    <a:pt x="331264" y="2119543"/>
                  </a:lnTo>
                  <a:lnTo>
                    <a:pt x="333438" y="2125515"/>
                  </a:lnTo>
                  <a:lnTo>
                    <a:pt x="336152" y="2129860"/>
                  </a:lnTo>
                  <a:lnTo>
                    <a:pt x="338323" y="2134202"/>
                  </a:lnTo>
                  <a:lnTo>
                    <a:pt x="339411" y="2138547"/>
                  </a:lnTo>
                  <a:lnTo>
                    <a:pt x="341038" y="2142349"/>
                  </a:lnTo>
                  <a:lnTo>
                    <a:pt x="342668" y="2151038"/>
                  </a:lnTo>
                  <a:lnTo>
                    <a:pt x="343755" y="2159185"/>
                  </a:lnTo>
                  <a:lnTo>
                    <a:pt x="344839" y="2167872"/>
                  </a:lnTo>
                  <a:lnTo>
                    <a:pt x="346470" y="2176562"/>
                  </a:lnTo>
                  <a:lnTo>
                    <a:pt x="348101" y="2180908"/>
                  </a:lnTo>
                  <a:lnTo>
                    <a:pt x="349729" y="2185249"/>
                  </a:lnTo>
                  <a:lnTo>
                    <a:pt x="351359" y="2190138"/>
                  </a:lnTo>
                  <a:lnTo>
                    <a:pt x="354073" y="2195027"/>
                  </a:lnTo>
                  <a:lnTo>
                    <a:pt x="382311" y="2209147"/>
                  </a:lnTo>
                  <a:lnTo>
                    <a:pt x="386113" y="2210773"/>
                  </a:lnTo>
                  <a:lnTo>
                    <a:pt x="388828" y="2212948"/>
                  </a:lnTo>
                  <a:lnTo>
                    <a:pt x="392085" y="2215119"/>
                  </a:lnTo>
                  <a:lnTo>
                    <a:pt x="394260" y="2217834"/>
                  </a:lnTo>
                  <a:lnTo>
                    <a:pt x="395887" y="2221091"/>
                  </a:lnTo>
                  <a:lnTo>
                    <a:pt x="396975" y="2224893"/>
                  </a:lnTo>
                  <a:lnTo>
                    <a:pt x="397517" y="2229781"/>
                  </a:lnTo>
                  <a:lnTo>
                    <a:pt x="397517" y="2243357"/>
                  </a:lnTo>
                  <a:lnTo>
                    <a:pt x="397517" y="2252047"/>
                  </a:lnTo>
                  <a:lnTo>
                    <a:pt x="397517" y="2257476"/>
                  </a:lnTo>
                  <a:lnTo>
                    <a:pt x="397517" y="2261278"/>
                  </a:lnTo>
                  <a:lnTo>
                    <a:pt x="397517" y="2268881"/>
                  </a:lnTo>
                  <a:lnTo>
                    <a:pt x="398606" y="2275940"/>
                  </a:lnTo>
                  <a:lnTo>
                    <a:pt x="417609" y="2310695"/>
                  </a:lnTo>
                  <a:lnTo>
                    <a:pt x="440419" y="2329158"/>
                  </a:lnTo>
                  <a:lnTo>
                    <a:pt x="446934" y="2333504"/>
                  </a:lnTo>
                  <a:lnTo>
                    <a:pt x="454539" y="2337305"/>
                  </a:lnTo>
                  <a:lnTo>
                    <a:pt x="462141" y="2341651"/>
                  </a:lnTo>
                  <a:lnTo>
                    <a:pt x="469745" y="2345452"/>
                  </a:lnTo>
                  <a:lnTo>
                    <a:pt x="468657" y="2353596"/>
                  </a:lnTo>
                  <a:lnTo>
                    <a:pt x="466486" y="2361199"/>
                  </a:lnTo>
                  <a:lnTo>
                    <a:pt x="464312" y="2368802"/>
                  </a:lnTo>
                  <a:lnTo>
                    <a:pt x="461598" y="2375862"/>
                  </a:lnTo>
                  <a:lnTo>
                    <a:pt x="459423" y="2383465"/>
                  </a:lnTo>
                  <a:lnTo>
                    <a:pt x="457252" y="2391068"/>
                  </a:lnTo>
                  <a:lnTo>
                    <a:pt x="456169" y="2399759"/>
                  </a:lnTo>
                  <a:lnTo>
                    <a:pt x="455625" y="2408989"/>
                  </a:lnTo>
                  <a:lnTo>
                    <a:pt x="455625" y="2429080"/>
                  </a:lnTo>
                  <a:lnTo>
                    <a:pt x="455625" y="2447001"/>
                  </a:lnTo>
                  <a:lnTo>
                    <a:pt x="455625" y="2552354"/>
                  </a:lnTo>
                  <a:lnTo>
                    <a:pt x="456169" y="2560501"/>
                  </a:lnTo>
                  <a:lnTo>
                    <a:pt x="483864" y="2590910"/>
                  </a:lnTo>
                  <a:lnTo>
                    <a:pt x="490379" y="2590910"/>
                  </a:lnTo>
                  <a:lnTo>
                    <a:pt x="495812" y="2590910"/>
                  </a:lnTo>
                  <a:lnTo>
                    <a:pt x="524590" y="2580593"/>
                  </a:lnTo>
                  <a:lnTo>
                    <a:pt x="528935" y="2577879"/>
                  </a:lnTo>
                  <a:lnTo>
                    <a:pt x="537082" y="2571363"/>
                  </a:lnTo>
                  <a:lnTo>
                    <a:pt x="544141" y="2564302"/>
                  </a:lnTo>
                  <a:lnTo>
                    <a:pt x="551744" y="2556699"/>
                  </a:lnTo>
                  <a:lnTo>
                    <a:pt x="558261" y="2549096"/>
                  </a:lnTo>
                  <a:lnTo>
                    <a:pt x="565321" y="2541493"/>
                  </a:lnTo>
                  <a:lnTo>
                    <a:pt x="571836" y="2533890"/>
                  </a:lnTo>
                  <a:lnTo>
                    <a:pt x="578896" y="2526830"/>
                  </a:lnTo>
                  <a:lnTo>
                    <a:pt x="585415" y="2520315"/>
                  </a:lnTo>
                  <a:lnTo>
                    <a:pt x="589217" y="2517600"/>
                  </a:lnTo>
                  <a:lnTo>
                    <a:pt x="593015" y="2514885"/>
                  </a:lnTo>
                  <a:lnTo>
                    <a:pt x="596817" y="2512712"/>
                  </a:lnTo>
                  <a:lnTo>
                    <a:pt x="600619" y="2510541"/>
                  </a:lnTo>
                  <a:lnTo>
                    <a:pt x="604964" y="2509453"/>
                  </a:lnTo>
                  <a:lnTo>
                    <a:pt x="608766" y="2507826"/>
                  </a:lnTo>
                  <a:lnTo>
                    <a:pt x="613110" y="2507283"/>
                  </a:lnTo>
                  <a:lnTo>
                    <a:pt x="617996" y="2507283"/>
                  </a:lnTo>
                  <a:lnTo>
                    <a:pt x="620170" y="2507283"/>
                  </a:lnTo>
                  <a:lnTo>
                    <a:pt x="636460" y="2523029"/>
                  </a:lnTo>
                  <a:lnTo>
                    <a:pt x="639178" y="2525747"/>
                  </a:lnTo>
                  <a:lnTo>
                    <a:pt x="659269" y="2538778"/>
                  </a:lnTo>
                  <a:lnTo>
                    <a:pt x="664159" y="2538778"/>
                  </a:lnTo>
                  <a:lnTo>
                    <a:pt x="665785" y="2531719"/>
                  </a:lnTo>
                  <a:lnTo>
                    <a:pt x="667960" y="2524659"/>
                  </a:lnTo>
                  <a:lnTo>
                    <a:pt x="689683" y="2487731"/>
                  </a:lnTo>
                  <a:lnTo>
                    <a:pt x="698368" y="2476326"/>
                  </a:lnTo>
                  <a:lnTo>
                    <a:pt x="706515" y="2463838"/>
                  </a:lnTo>
                  <a:lnTo>
                    <a:pt x="722806" y="2420393"/>
                  </a:lnTo>
                  <a:lnTo>
                    <a:pt x="728237" y="2382381"/>
                  </a:lnTo>
                  <a:lnTo>
                    <a:pt x="729865" y="2371516"/>
                  </a:lnTo>
                  <a:lnTo>
                    <a:pt x="731496" y="2361199"/>
                  </a:lnTo>
                  <a:lnTo>
                    <a:pt x="733127" y="2351969"/>
                  </a:lnTo>
                  <a:lnTo>
                    <a:pt x="735841" y="2343278"/>
                  </a:lnTo>
                  <a:lnTo>
                    <a:pt x="736925" y="2339476"/>
                  </a:lnTo>
                  <a:lnTo>
                    <a:pt x="739099" y="2335675"/>
                  </a:lnTo>
                  <a:lnTo>
                    <a:pt x="740726" y="2332417"/>
                  </a:lnTo>
                  <a:lnTo>
                    <a:pt x="743445" y="2329158"/>
                  </a:lnTo>
                  <a:lnTo>
                    <a:pt x="746158" y="2326445"/>
                  </a:lnTo>
                  <a:lnTo>
                    <a:pt x="748873" y="2323730"/>
                  </a:lnTo>
                  <a:lnTo>
                    <a:pt x="752675" y="2321016"/>
                  </a:lnTo>
                  <a:lnTo>
                    <a:pt x="790143" y="2311238"/>
                  </a:lnTo>
                  <a:lnTo>
                    <a:pt x="797746" y="2310695"/>
                  </a:lnTo>
                  <a:lnTo>
                    <a:pt x="806437" y="2310695"/>
                  </a:lnTo>
                  <a:lnTo>
                    <a:pt x="811865" y="2310695"/>
                  </a:lnTo>
                  <a:lnTo>
                    <a:pt x="817298" y="2311238"/>
                  </a:lnTo>
                  <a:lnTo>
                    <a:pt x="822187" y="2312326"/>
                  </a:lnTo>
                  <a:lnTo>
                    <a:pt x="826531" y="2313956"/>
                  </a:lnTo>
                  <a:lnTo>
                    <a:pt x="830873" y="2315583"/>
                  </a:lnTo>
                  <a:lnTo>
                    <a:pt x="860199" y="2349798"/>
                  </a:lnTo>
                  <a:lnTo>
                    <a:pt x="864001" y="2356857"/>
                  </a:lnTo>
                  <a:lnTo>
                    <a:pt x="890068" y="2385096"/>
                  </a:lnTo>
                  <a:lnTo>
                    <a:pt x="902556" y="2388353"/>
                  </a:lnTo>
                  <a:lnTo>
                    <a:pt x="907988" y="2388353"/>
                  </a:lnTo>
                  <a:lnTo>
                    <a:pt x="914504" y="2388353"/>
                  </a:lnTo>
                  <a:lnTo>
                    <a:pt x="919933" y="2386722"/>
                  </a:lnTo>
                  <a:lnTo>
                    <a:pt x="922108" y="2386182"/>
                  </a:lnTo>
                  <a:lnTo>
                    <a:pt x="924279" y="2385096"/>
                  </a:lnTo>
                  <a:lnTo>
                    <a:pt x="925909" y="2383465"/>
                  </a:lnTo>
                  <a:lnTo>
                    <a:pt x="927537" y="2381838"/>
                  </a:lnTo>
                  <a:lnTo>
                    <a:pt x="929710" y="2378579"/>
                  </a:lnTo>
                  <a:lnTo>
                    <a:pt x="931338" y="2374234"/>
                  </a:lnTo>
                  <a:lnTo>
                    <a:pt x="932969" y="2368802"/>
                  </a:lnTo>
                  <a:lnTo>
                    <a:pt x="934052" y="2362829"/>
                  </a:lnTo>
                  <a:lnTo>
                    <a:pt x="962838" y="2362829"/>
                  </a:lnTo>
                  <a:lnTo>
                    <a:pt x="966640" y="2365544"/>
                  </a:lnTo>
                  <a:lnTo>
                    <a:pt x="969354" y="2368259"/>
                  </a:lnTo>
                  <a:lnTo>
                    <a:pt x="984017" y="2402473"/>
                  </a:lnTo>
                  <a:lnTo>
                    <a:pt x="988902" y="2420393"/>
                  </a:lnTo>
                  <a:lnTo>
                    <a:pt x="991076" y="2424195"/>
                  </a:lnTo>
                  <a:lnTo>
                    <a:pt x="993247" y="2427996"/>
                  </a:lnTo>
                  <a:lnTo>
                    <a:pt x="996506" y="2431255"/>
                  </a:lnTo>
                  <a:lnTo>
                    <a:pt x="1026375" y="2455148"/>
                  </a:lnTo>
                  <a:lnTo>
                    <a:pt x="1035605" y="2461120"/>
                  </a:lnTo>
                  <a:lnTo>
                    <a:pt x="1043207" y="2467096"/>
                  </a:lnTo>
                  <a:lnTo>
                    <a:pt x="1049724" y="2472525"/>
                  </a:lnTo>
                  <a:lnTo>
                    <a:pt x="1054070" y="2476326"/>
                  </a:lnTo>
                  <a:lnTo>
                    <a:pt x="1057871" y="2480672"/>
                  </a:lnTo>
                  <a:lnTo>
                    <a:pt x="1061672" y="2485016"/>
                  </a:lnTo>
                  <a:lnTo>
                    <a:pt x="1064930" y="2489906"/>
                  </a:lnTo>
                  <a:lnTo>
                    <a:pt x="1071446" y="2499679"/>
                  </a:lnTo>
                  <a:lnTo>
                    <a:pt x="1076878" y="2509997"/>
                  </a:lnTo>
                  <a:lnTo>
                    <a:pt x="1087740" y="2531176"/>
                  </a:lnTo>
                  <a:lnTo>
                    <a:pt x="1098601" y="2552898"/>
                  </a:lnTo>
                  <a:lnTo>
                    <a:pt x="1104573" y="2562672"/>
                  </a:lnTo>
                  <a:lnTo>
                    <a:pt x="1132268" y="2590910"/>
                  </a:lnTo>
                  <a:lnTo>
                    <a:pt x="1169740" y="2602315"/>
                  </a:lnTo>
                  <a:lnTo>
                    <a:pt x="1177343" y="2602315"/>
                  </a:lnTo>
                  <a:lnTo>
                    <a:pt x="1182228" y="2595799"/>
                  </a:lnTo>
                  <a:lnTo>
                    <a:pt x="1187117" y="2589283"/>
                  </a:lnTo>
                  <a:lnTo>
                    <a:pt x="1193633" y="2582767"/>
                  </a:lnTo>
                  <a:lnTo>
                    <a:pt x="1200153" y="2577335"/>
                  </a:lnTo>
                  <a:lnTo>
                    <a:pt x="1203951" y="2574620"/>
                  </a:lnTo>
                  <a:lnTo>
                    <a:pt x="1208296" y="2572449"/>
                  </a:lnTo>
                  <a:lnTo>
                    <a:pt x="1212642" y="2570275"/>
                  </a:lnTo>
                  <a:lnTo>
                    <a:pt x="1216986" y="2568648"/>
                  </a:lnTo>
                  <a:lnTo>
                    <a:pt x="1221875" y="2567017"/>
                  </a:lnTo>
                  <a:lnTo>
                    <a:pt x="1227304" y="2565930"/>
                  </a:lnTo>
                  <a:lnTo>
                    <a:pt x="1232732" y="2565390"/>
                  </a:lnTo>
                  <a:lnTo>
                    <a:pt x="1238166" y="2564846"/>
                  </a:lnTo>
                  <a:lnTo>
                    <a:pt x="1351661" y="2564846"/>
                  </a:lnTo>
                  <a:lnTo>
                    <a:pt x="1358722" y="2564302"/>
                  </a:lnTo>
                  <a:lnTo>
                    <a:pt x="1366325" y="2562672"/>
                  </a:lnTo>
                  <a:lnTo>
                    <a:pt x="1373928" y="2560501"/>
                  </a:lnTo>
                  <a:lnTo>
                    <a:pt x="1380987" y="2557787"/>
                  </a:lnTo>
                  <a:lnTo>
                    <a:pt x="1389134" y="2555069"/>
                  </a:lnTo>
                  <a:lnTo>
                    <a:pt x="1397281" y="2552898"/>
                  </a:lnTo>
                  <a:lnTo>
                    <a:pt x="1401622" y="2551811"/>
                  </a:lnTo>
                  <a:lnTo>
                    <a:pt x="1405968" y="2551271"/>
                  </a:lnTo>
                  <a:lnTo>
                    <a:pt x="1410313" y="2550727"/>
                  </a:lnTo>
                  <a:lnTo>
                    <a:pt x="1415202" y="2550727"/>
                  </a:lnTo>
                  <a:lnTo>
                    <a:pt x="1420630" y="2550727"/>
                  </a:lnTo>
                  <a:lnTo>
                    <a:pt x="1425519" y="2551811"/>
                  </a:lnTo>
                  <a:lnTo>
                    <a:pt x="1457015" y="2572449"/>
                  </a:lnTo>
                  <a:lnTo>
                    <a:pt x="1465707" y="2577335"/>
                  </a:lnTo>
                  <a:lnTo>
                    <a:pt x="1470591" y="2579510"/>
                  </a:lnTo>
                  <a:lnTo>
                    <a:pt x="1476023" y="2581136"/>
                  </a:lnTo>
                  <a:lnTo>
                    <a:pt x="1481453" y="2581680"/>
                  </a:lnTo>
                  <a:lnTo>
                    <a:pt x="1487968" y="2582223"/>
                  </a:lnTo>
                  <a:lnTo>
                    <a:pt x="1494488" y="2582223"/>
                  </a:lnTo>
                  <a:lnTo>
                    <a:pt x="1501004" y="2581136"/>
                  </a:lnTo>
                  <a:lnTo>
                    <a:pt x="1507520" y="2580052"/>
                  </a:lnTo>
                  <a:lnTo>
                    <a:pt x="1513493" y="2578422"/>
                  </a:lnTo>
                  <a:lnTo>
                    <a:pt x="1524897" y="2574077"/>
                  </a:lnTo>
                  <a:lnTo>
                    <a:pt x="1536302" y="2569192"/>
                  </a:lnTo>
                  <a:lnTo>
                    <a:pt x="1547706" y="2564302"/>
                  </a:lnTo>
                  <a:lnTo>
                    <a:pt x="1560195" y="2560501"/>
                  </a:lnTo>
                  <a:lnTo>
                    <a:pt x="1566715" y="2558870"/>
                  </a:lnTo>
                  <a:lnTo>
                    <a:pt x="1573770" y="2557243"/>
                  </a:lnTo>
                  <a:lnTo>
                    <a:pt x="1581373" y="2556699"/>
                  </a:lnTo>
                  <a:lnTo>
                    <a:pt x="1588976" y="2556157"/>
                  </a:lnTo>
                  <a:lnTo>
                    <a:pt x="1596581" y="2556157"/>
                  </a:lnTo>
                  <a:lnTo>
                    <a:pt x="1603639" y="2555069"/>
                  </a:lnTo>
                  <a:lnTo>
                    <a:pt x="1610159" y="2553442"/>
                  </a:lnTo>
                  <a:lnTo>
                    <a:pt x="1616132" y="2550727"/>
                  </a:lnTo>
                  <a:lnTo>
                    <a:pt x="1622104" y="2548553"/>
                  </a:lnTo>
                  <a:lnTo>
                    <a:pt x="1627533" y="2545295"/>
                  </a:lnTo>
                  <a:lnTo>
                    <a:pt x="1632421" y="2541493"/>
                  </a:lnTo>
                  <a:lnTo>
                    <a:pt x="1637310" y="2537692"/>
                  </a:lnTo>
                  <a:lnTo>
                    <a:pt x="1646540" y="2529548"/>
                  </a:lnTo>
                  <a:lnTo>
                    <a:pt x="1654687" y="2520858"/>
                  </a:lnTo>
                  <a:lnTo>
                    <a:pt x="1662834" y="2512168"/>
                  </a:lnTo>
                  <a:lnTo>
                    <a:pt x="1702477" y="2492620"/>
                  </a:lnTo>
                  <a:lnTo>
                    <a:pt x="1712251" y="2490990"/>
                  </a:lnTo>
                  <a:lnTo>
                    <a:pt x="1721481" y="2488819"/>
                  </a:lnTo>
                  <a:lnTo>
                    <a:pt x="1753521" y="2468724"/>
                  </a:lnTo>
                  <a:lnTo>
                    <a:pt x="1761124" y="2462207"/>
                  </a:lnTo>
                  <a:lnTo>
                    <a:pt x="1767644" y="2455148"/>
                  </a:lnTo>
                  <a:lnTo>
                    <a:pt x="1779045" y="2441572"/>
                  </a:lnTo>
                  <a:lnTo>
                    <a:pt x="1789910" y="2427454"/>
                  </a:lnTo>
                  <a:lnTo>
                    <a:pt x="1795339" y="2420937"/>
                  </a:lnTo>
                  <a:lnTo>
                    <a:pt x="1829006" y="2391612"/>
                  </a:lnTo>
                  <a:lnTo>
                    <a:pt x="1847474" y="2382921"/>
                  </a:lnTo>
                  <a:lnTo>
                    <a:pt x="1845300" y="2366631"/>
                  </a:lnTo>
                  <a:lnTo>
                    <a:pt x="1843673" y="2350881"/>
                  </a:lnTo>
                  <a:lnTo>
                    <a:pt x="1842041" y="2335675"/>
                  </a:lnTo>
                  <a:lnTo>
                    <a:pt x="1840954" y="2320473"/>
                  </a:lnTo>
                  <a:lnTo>
                    <a:pt x="1839870" y="2306353"/>
                  </a:lnTo>
                  <a:lnTo>
                    <a:pt x="1839324" y="2292774"/>
                  </a:lnTo>
                  <a:lnTo>
                    <a:pt x="1838783" y="2279742"/>
                  </a:lnTo>
                  <a:lnTo>
                    <a:pt x="1838783" y="2267251"/>
                  </a:lnTo>
                  <a:lnTo>
                    <a:pt x="1838239" y="2263452"/>
                  </a:lnTo>
                  <a:lnTo>
                    <a:pt x="1837696" y="2260194"/>
                  </a:lnTo>
                  <a:lnTo>
                    <a:pt x="1837153" y="2256933"/>
                  </a:lnTo>
                  <a:lnTo>
                    <a:pt x="1835526" y="2254218"/>
                  </a:lnTo>
                  <a:lnTo>
                    <a:pt x="1833895" y="2252047"/>
                  </a:lnTo>
                  <a:lnTo>
                    <a:pt x="1832267" y="2249329"/>
                  </a:lnTo>
                  <a:lnTo>
                    <a:pt x="1830094" y="2247701"/>
                  </a:lnTo>
                  <a:lnTo>
                    <a:pt x="1827923" y="2245528"/>
                  </a:lnTo>
                  <a:lnTo>
                    <a:pt x="1822489" y="2242273"/>
                  </a:lnTo>
                  <a:lnTo>
                    <a:pt x="1816517" y="2239556"/>
                  </a:lnTo>
                  <a:lnTo>
                    <a:pt x="1810545" y="2237385"/>
                  </a:lnTo>
                  <a:lnTo>
                    <a:pt x="1804030" y="2235753"/>
                  </a:lnTo>
                  <a:lnTo>
                    <a:pt x="1790993" y="2232495"/>
                  </a:lnTo>
                  <a:lnTo>
                    <a:pt x="1780133" y="2228694"/>
                  </a:lnTo>
                  <a:lnTo>
                    <a:pt x="1769271" y="2217289"/>
                  </a:lnTo>
                  <a:lnTo>
                    <a:pt x="1769271" y="2215119"/>
                  </a:lnTo>
                  <a:lnTo>
                    <a:pt x="1769271" y="2211317"/>
                  </a:lnTo>
                  <a:lnTo>
                    <a:pt x="1770359" y="2207516"/>
                  </a:lnTo>
                  <a:lnTo>
                    <a:pt x="1771986" y="2204257"/>
                  </a:lnTo>
                  <a:lnTo>
                    <a:pt x="1774160" y="2201000"/>
                  </a:lnTo>
                  <a:lnTo>
                    <a:pt x="1779045" y="2195027"/>
                  </a:lnTo>
                  <a:lnTo>
                    <a:pt x="1783390" y="2189051"/>
                  </a:lnTo>
                  <a:lnTo>
                    <a:pt x="1783390" y="2145606"/>
                  </a:lnTo>
                  <a:lnTo>
                    <a:pt x="1771442" y="2143979"/>
                  </a:lnTo>
                  <a:lnTo>
                    <a:pt x="1761668" y="2142349"/>
                  </a:lnTo>
                  <a:lnTo>
                    <a:pt x="1753521" y="2141265"/>
                  </a:lnTo>
                  <a:lnTo>
                    <a:pt x="1746466" y="2139090"/>
                  </a:lnTo>
                  <a:lnTo>
                    <a:pt x="1743203" y="2138003"/>
                  </a:lnTo>
                  <a:lnTo>
                    <a:pt x="1740490" y="2136377"/>
                  </a:lnTo>
                  <a:lnTo>
                    <a:pt x="1737231" y="2134749"/>
                  </a:lnTo>
                  <a:lnTo>
                    <a:pt x="1734517" y="2132575"/>
                  </a:lnTo>
                  <a:lnTo>
                    <a:pt x="1728545" y="2127145"/>
                  </a:lnTo>
                  <a:lnTo>
                    <a:pt x="1722569" y="2119543"/>
                  </a:lnTo>
                  <a:lnTo>
                    <a:pt x="1730716" y="2113026"/>
                  </a:lnTo>
                  <a:lnTo>
                    <a:pt x="1740490" y="2105423"/>
                  </a:lnTo>
                  <a:lnTo>
                    <a:pt x="1744835" y="2101621"/>
                  </a:lnTo>
                  <a:lnTo>
                    <a:pt x="1748092" y="2096733"/>
                  </a:lnTo>
                  <a:lnTo>
                    <a:pt x="1749723" y="2094019"/>
                  </a:lnTo>
                  <a:lnTo>
                    <a:pt x="1750808" y="2091304"/>
                  </a:lnTo>
                  <a:lnTo>
                    <a:pt x="1751350" y="2088043"/>
                  </a:lnTo>
                  <a:lnTo>
                    <a:pt x="1751350" y="2084785"/>
                  </a:lnTo>
                  <a:lnTo>
                    <a:pt x="1744291" y="2044058"/>
                  </a:lnTo>
                  <a:lnTo>
                    <a:pt x="1741576" y="2034280"/>
                  </a:lnTo>
                  <a:lnTo>
                    <a:pt x="1739402" y="2023420"/>
                  </a:lnTo>
                  <a:lnTo>
                    <a:pt x="1737775" y="2012558"/>
                  </a:lnTo>
                  <a:lnTo>
                    <a:pt x="1737231" y="2001157"/>
                  </a:lnTo>
                  <a:lnTo>
                    <a:pt x="1737231" y="1991923"/>
                  </a:lnTo>
                  <a:lnTo>
                    <a:pt x="1745922" y="1956624"/>
                  </a:lnTo>
                  <a:lnTo>
                    <a:pt x="1748637" y="1951196"/>
                  </a:lnTo>
                  <a:lnTo>
                    <a:pt x="1785021" y="1920784"/>
                  </a:lnTo>
                  <a:lnTo>
                    <a:pt x="1802398" y="1911006"/>
                  </a:lnTo>
                  <a:lnTo>
                    <a:pt x="1806743" y="1908292"/>
                  </a:lnTo>
                  <a:lnTo>
                    <a:pt x="1810545" y="1905577"/>
                  </a:lnTo>
                  <a:lnTo>
                    <a:pt x="1814346" y="1902319"/>
                  </a:lnTo>
                  <a:lnTo>
                    <a:pt x="1817605" y="1898518"/>
                  </a:lnTo>
                  <a:lnTo>
                    <a:pt x="1820862" y="1894716"/>
                  </a:lnTo>
                  <a:lnTo>
                    <a:pt x="1824121" y="1890915"/>
                  </a:lnTo>
                  <a:lnTo>
                    <a:pt x="1832807" y="1853989"/>
                  </a:lnTo>
                  <a:lnTo>
                    <a:pt x="1833351" y="1848557"/>
                  </a:lnTo>
                  <a:lnTo>
                    <a:pt x="1859419" y="1831180"/>
                  </a:lnTo>
                  <a:lnTo>
                    <a:pt x="1868108" y="1831180"/>
                  </a:lnTo>
                  <a:lnTo>
                    <a:pt x="1872450" y="1830636"/>
                  </a:lnTo>
                  <a:lnTo>
                    <a:pt x="1907209" y="1807283"/>
                  </a:lnTo>
                  <a:lnTo>
                    <a:pt x="1911553" y="1777418"/>
                  </a:lnTo>
                  <a:lnTo>
                    <a:pt x="1911553" y="1766556"/>
                  </a:lnTo>
                  <a:lnTo>
                    <a:pt x="1911011" y="1755695"/>
                  </a:lnTo>
                  <a:lnTo>
                    <a:pt x="1911553" y="1752981"/>
                  </a:lnTo>
                  <a:lnTo>
                    <a:pt x="1921327" y="1741576"/>
                  </a:lnTo>
                  <a:lnTo>
                    <a:pt x="1925129" y="1738859"/>
                  </a:lnTo>
                  <a:lnTo>
                    <a:pt x="1928387" y="1736144"/>
                  </a:lnTo>
                  <a:lnTo>
                    <a:pt x="1929474" y="1735060"/>
                  </a:lnTo>
                  <a:lnTo>
                    <a:pt x="1930558" y="1733429"/>
                  </a:lnTo>
                  <a:lnTo>
                    <a:pt x="1931101" y="1731258"/>
                  </a:lnTo>
                  <a:lnTo>
                    <a:pt x="1931645" y="1729628"/>
                  </a:lnTo>
                  <a:lnTo>
                    <a:pt x="1920240" y="1691615"/>
                  </a:lnTo>
                  <a:lnTo>
                    <a:pt x="1901776" y="1670977"/>
                  </a:lnTo>
                  <a:lnTo>
                    <a:pt x="1893632" y="1663374"/>
                  </a:lnTo>
                  <a:lnTo>
                    <a:pt x="1884942" y="1656318"/>
                  </a:lnTo>
                  <a:lnTo>
                    <a:pt x="1876252" y="1648715"/>
                  </a:lnTo>
                  <a:lnTo>
                    <a:pt x="1868108" y="1641652"/>
                  </a:lnTo>
                  <a:lnTo>
                    <a:pt x="1859961" y="1634051"/>
                  </a:lnTo>
                  <a:lnTo>
                    <a:pt x="1852902" y="1625906"/>
                  </a:lnTo>
                  <a:lnTo>
                    <a:pt x="1850188" y="1621560"/>
                  </a:lnTo>
                  <a:lnTo>
                    <a:pt x="1846926" y="1617214"/>
                  </a:lnTo>
                  <a:lnTo>
                    <a:pt x="1844755" y="1612329"/>
                  </a:lnTo>
                  <a:lnTo>
                    <a:pt x="1842585" y="1607441"/>
                  </a:lnTo>
                  <a:lnTo>
                    <a:pt x="1840954" y="1602012"/>
                  </a:lnTo>
                  <a:lnTo>
                    <a:pt x="1839870" y="1596579"/>
                  </a:lnTo>
                  <a:lnTo>
                    <a:pt x="1838783" y="1591151"/>
                  </a:lnTo>
                  <a:lnTo>
                    <a:pt x="1838783" y="1585174"/>
                  </a:lnTo>
                  <a:lnTo>
                    <a:pt x="1838783" y="1578658"/>
                  </a:lnTo>
                  <a:lnTo>
                    <a:pt x="1839870" y="1573770"/>
                  </a:lnTo>
                  <a:lnTo>
                    <a:pt x="1839870" y="1571599"/>
                  </a:lnTo>
                  <a:lnTo>
                    <a:pt x="1839870" y="1568885"/>
                  </a:lnTo>
                  <a:lnTo>
                    <a:pt x="1839324" y="1566711"/>
                  </a:lnTo>
                  <a:lnTo>
                    <a:pt x="1838783" y="1564540"/>
                  </a:lnTo>
                  <a:lnTo>
                    <a:pt x="1845300" y="1548790"/>
                  </a:lnTo>
                  <a:lnTo>
                    <a:pt x="1851816" y="1534127"/>
                  </a:lnTo>
                  <a:lnTo>
                    <a:pt x="1854530" y="1526528"/>
                  </a:lnTo>
                  <a:lnTo>
                    <a:pt x="1856704" y="1518925"/>
                  </a:lnTo>
                  <a:lnTo>
                    <a:pt x="1858331" y="1510234"/>
                  </a:lnTo>
                  <a:lnTo>
                    <a:pt x="1858875" y="1501004"/>
                  </a:lnTo>
                  <a:lnTo>
                    <a:pt x="1858331" y="1494488"/>
                  </a:lnTo>
                  <a:lnTo>
                    <a:pt x="1848014" y="1456471"/>
                  </a:lnTo>
                  <a:lnTo>
                    <a:pt x="1834982" y="1424975"/>
                  </a:lnTo>
                  <a:lnTo>
                    <a:pt x="1829554" y="1410856"/>
                  </a:lnTo>
                  <a:lnTo>
                    <a:pt x="1827379" y="1404337"/>
                  </a:lnTo>
                  <a:lnTo>
                    <a:pt x="1825752" y="1398365"/>
                  </a:lnTo>
                  <a:lnTo>
                    <a:pt x="1824664" y="1392935"/>
                  </a:lnTo>
                  <a:lnTo>
                    <a:pt x="1824121" y="1388590"/>
                  </a:lnTo>
                  <a:lnTo>
                    <a:pt x="1824121" y="1384788"/>
                  </a:lnTo>
                  <a:lnTo>
                    <a:pt x="1857791" y="1362523"/>
                  </a:lnTo>
                  <a:lnTo>
                    <a:pt x="1864847" y="1362523"/>
                  </a:lnTo>
                  <a:lnTo>
                    <a:pt x="1877883" y="1362523"/>
                  </a:lnTo>
                  <a:lnTo>
                    <a:pt x="1888200" y="1362523"/>
                  </a:lnTo>
                  <a:lnTo>
                    <a:pt x="1896891" y="1362523"/>
                  </a:lnTo>
                  <a:lnTo>
                    <a:pt x="1905034" y="1362523"/>
                  </a:lnTo>
                  <a:lnTo>
                    <a:pt x="1910466" y="1364154"/>
                  </a:lnTo>
                  <a:lnTo>
                    <a:pt x="1920240" y="1366867"/>
                  </a:lnTo>
                  <a:lnTo>
                    <a:pt x="1926212" y="1367955"/>
                  </a:lnTo>
                  <a:lnTo>
                    <a:pt x="1932733" y="1368495"/>
                  </a:lnTo>
                  <a:lnTo>
                    <a:pt x="1935990" y="1367955"/>
                  </a:lnTo>
                  <a:lnTo>
                    <a:pt x="1939248" y="1367412"/>
                  </a:lnTo>
                  <a:lnTo>
                    <a:pt x="1942506" y="1366325"/>
                  </a:lnTo>
                  <a:lnTo>
                    <a:pt x="1945764" y="1365241"/>
                  </a:lnTo>
                  <a:lnTo>
                    <a:pt x="1950110" y="1362523"/>
                  </a:lnTo>
                  <a:lnTo>
                    <a:pt x="1953367" y="1359265"/>
                  </a:lnTo>
                  <a:lnTo>
                    <a:pt x="1956626" y="1355463"/>
                  </a:lnTo>
                  <a:lnTo>
                    <a:pt x="1959340" y="1350575"/>
                  </a:lnTo>
                  <a:lnTo>
                    <a:pt x="1964771" y="1340801"/>
                  </a:lnTo>
                  <a:lnTo>
                    <a:pt x="1970744" y="1330483"/>
                  </a:lnTo>
                  <a:lnTo>
                    <a:pt x="1973459" y="1325597"/>
                  </a:lnTo>
                  <a:lnTo>
                    <a:pt x="1977260" y="1320709"/>
                  </a:lnTo>
                  <a:lnTo>
                    <a:pt x="2004415" y="1304959"/>
                  </a:lnTo>
                  <a:lnTo>
                    <a:pt x="2008216" y="1304415"/>
                  </a:lnTo>
                  <a:lnTo>
                    <a:pt x="2012558" y="1304415"/>
                  </a:lnTo>
                  <a:lnTo>
                    <a:pt x="2019622" y="1304959"/>
                  </a:lnTo>
                  <a:lnTo>
                    <a:pt x="2024506" y="1305502"/>
                  </a:lnTo>
                  <a:lnTo>
                    <a:pt x="2027221" y="1306590"/>
                  </a:lnTo>
                  <a:lnTo>
                    <a:pt x="2029396" y="1307677"/>
                  </a:lnTo>
                  <a:lnTo>
                    <a:pt x="2031022" y="1308217"/>
                  </a:lnTo>
                  <a:lnTo>
                    <a:pt x="2033197" y="1308217"/>
                  </a:lnTo>
                  <a:lnTo>
                    <a:pt x="2036455" y="1307134"/>
                  </a:lnTo>
                  <a:lnTo>
                    <a:pt x="2048944" y="1285412"/>
                  </a:lnTo>
                  <a:lnTo>
                    <a:pt x="2048944" y="1276177"/>
                  </a:lnTo>
                  <a:lnTo>
                    <a:pt x="2047316" y="1259886"/>
                  </a:lnTo>
                  <a:lnTo>
                    <a:pt x="2047316" y="1252284"/>
                  </a:lnTo>
                  <a:lnTo>
                    <a:pt x="2027221" y="125228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6081795" y="2252651"/>
              <a:ext cx="2114423" cy="260827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6086295" y="2254115"/>
              <a:ext cx="2105423" cy="2602315"/>
            </a:xfrm>
            <a:custGeom>
              <a:avLst/>
              <a:gdLst/>
              <a:ahLst/>
              <a:cxnLst/>
              <a:rect l="l" t="t" r="r" b="b"/>
              <a:pathLst>
                <a:path w="2105423" h="2602315">
                  <a:moveTo>
                    <a:pt x="2027221" y="1252284"/>
                  </a:moveTo>
                  <a:lnTo>
                    <a:pt x="2026677" y="1248482"/>
                  </a:lnTo>
                  <a:lnTo>
                    <a:pt x="2026137" y="1244680"/>
                  </a:lnTo>
                  <a:lnTo>
                    <a:pt x="2025594" y="1240879"/>
                  </a:lnTo>
                  <a:lnTo>
                    <a:pt x="2024506" y="1238164"/>
                  </a:lnTo>
                  <a:lnTo>
                    <a:pt x="2021793" y="1232190"/>
                  </a:lnTo>
                  <a:lnTo>
                    <a:pt x="2018534" y="1227304"/>
                  </a:lnTo>
                  <a:lnTo>
                    <a:pt x="2015276" y="1222958"/>
                  </a:lnTo>
                  <a:lnTo>
                    <a:pt x="2012558" y="1218613"/>
                  </a:lnTo>
                  <a:lnTo>
                    <a:pt x="2011475" y="1216442"/>
                  </a:lnTo>
                  <a:lnTo>
                    <a:pt x="2010387" y="1214268"/>
                  </a:lnTo>
                  <a:lnTo>
                    <a:pt x="2009844" y="1211554"/>
                  </a:lnTo>
                  <a:lnTo>
                    <a:pt x="2009844" y="1188745"/>
                  </a:lnTo>
                  <a:lnTo>
                    <a:pt x="2009300" y="1184946"/>
                  </a:lnTo>
                  <a:lnTo>
                    <a:pt x="1994637" y="1169740"/>
                  </a:lnTo>
                  <a:lnTo>
                    <a:pt x="1991380" y="1168109"/>
                  </a:lnTo>
                  <a:lnTo>
                    <a:pt x="1983776" y="1164852"/>
                  </a:lnTo>
                  <a:lnTo>
                    <a:pt x="1976717" y="1161050"/>
                  </a:lnTo>
                  <a:lnTo>
                    <a:pt x="1973459" y="1159422"/>
                  </a:lnTo>
                  <a:lnTo>
                    <a:pt x="1970744" y="1156705"/>
                  </a:lnTo>
                  <a:lnTo>
                    <a:pt x="1968030" y="1154534"/>
                  </a:lnTo>
                  <a:lnTo>
                    <a:pt x="1966399" y="1151275"/>
                  </a:lnTo>
                  <a:lnTo>
                    <a:pt x="1940876" y="1114891"/>
                  </a:lnTo>
                  <a:lnTo>
                    <a:pt x="1932733" y="1103486"/>
                  </a:lnTo>
                  <a:lnTo>
                    <a:pt x="1916983" y="1068188"/>
                  </a:lnTo>
                  <a:lnTo>
                    <a:pt x="1914268" y="1049180"/>
                  </a:lnTo>
                  <a:lnTo>
                    <a:pt x="1914268" y="1038319"/>
                  </a:lnTo>
                  <a:lnTo>
                    <a:pt x="1914268" y="1033434"/>
                  </a:lnTo>
                  <a:lnTo>
                    <a:pt x="1914812" y="1028544"/>
                  </a:lnTo>
                  <a:lnTo>
                    <a:pt x="1915895" y="1023656"/>
                  </a:lnTo>
                  <a:lnTo>
                    <a:pt x="1916983" y="1018228"/>
                  </a:lnTo>
                  <a:lnTo>
                    <a:pt x="1918613" y="1013338"/>
                  </a:lnTo>
                  <a:lnTo>
                    <a:pt x="1920784" y="1008454"/>
                  </a:lnTo>
                  <a:lnTo>
                    <a:pt x="1922955" y="1003565"/>
                  </a:lnTo>
                  <a:lnTo>
                    <a:pt x="1925129" y="998676"/>
                  </a:lnTo>
                  <a:lnTo>
                    <a:pt x="1927843" y="994335"/>
                  </a:lnTo>
                  <a:lnTo>
                    <a:pt x="1931101" y="989989"/>
                  </a:lnTo>
                  <a:lnTo>
                    <a:pt x="1933816" y="986188"/>
                  </a:lnTo>
                  <a:lnTo>
                    <a:pt x="1969657" y="968811"/>
                  </a:lnTo>
                  <a:lnTo>
                    <a:pt x="1971288" y="968267"/>
                  </a:lnTo>
                  <a:lnTo>
                    <a:pt x="1975089" y="954691"/>
                  </a:lnTo>
                  <a:lnTo>
                    <a:pt x="1974546" y="950346"/>
                  </a:lnTo>
                  <a:lnTo>
                    <a:pt x="1973459" y="947089"/>
                  </a:lnTo>
                  <a:lnTo>
                    <a:pt x="1972376" y="943830"/>
                  </a:lnTo>
                  <a:lnTo>
                    <a:pt x="1970201" y="941113"/>
                  </a:lnTo>
                  <a:lnTo>
                    <a:pt x="1968030" y="938398"/>
                  </a:lnTo>
                  <a:lnTo>
                    <a:pt x="1965856" y="936227"/>
                  </a:lnTo>
                  <a:lnTo>
                    <a:pt x="1963141" y="934596"/>
                  </a:lnTo>
                  <a:lnTo>
                    <a:pt x="1960427" y="932425"/>
                  </a:lnTo>
                  <a:lnTo>
                    <a:pt x="1954994" y="929168"/>
                  </a:lnTo>
                  <a:lnTo>
                    <a:pt x="1945764" y="917219"/>
                  </a:lnTo>
                  <a:lnTo>
                    <a:pt x="1946308" y="912874"/>
                  </a:lnTo>
                  <a:lnTo>
                    <a:pt x="1947395" y="909073"/>
                  </a:lnTo>
                  <a:lnTo>
                    <a:pt x="1949022" y="905814"/>
                  </a:lnTo>
                  <a:lnTo>
                    <a:pt x="1951736" y="903100"/>
                  </a:lnTo>
                  <a:lnTo>
                    <a:pt x="1957169" y="897668"/>
                  </a:lnTo>
                  <a:lnTo>
                    <a:pt x="1987578" y="872147"/>
                  </a:lnTo>
                  <a:lnTo>
                    <a:pt x="1993010" y="852595"/>
                  </a:lnTo>
                  <a:lnTo>
                    <a:pt x="1994098" y="848794"/>
                  </a:lnTo>
                  <a:lnTo>
                    <a:pt x="1995725" y="844992"/>
                  </a:lnTo>
                  <a:lnTo>
                    <a:pt x="1996812" y="843905"/>
                  </a:lnTo>
                  <a:lnTo>
                    <a:pt x="1997899" y="842821"/>
                  </a:lnTo>
                  <a:lnTo>
                    <a:pt x="1999527" y="842279"/>
                  </a:lnTo>
                  <a:lnTo>
                    <a:pt x="2001157" y="841734"/>
                  </a:lnTo>
                  <a:lnTo>
                    <a:pt x="2006043" y="842279"/>
                  </a:lnTo>
                  <a:lnTo>
                    <a:pt x="2009844" y="843365"/>
                  </a:lnTo>
                  <a:lnTo>
                    <a:pt x="2013102" y="844452"/>
                  </a:lnTo>
                  <a:lnTo>
                    <a:pt x="2015820" y="846080"/>
                  </a:lnTo>
                  <a:lnTo>
                    <a:pt x="2019078" y="847707"/>
                  </a:lnTo>
                  <a:lnTo>
                    <a:pt x="2022880" y="849338"/>
                  </a:lnTo>
                  <a:lnTo>
                    <a:pt x="2027221" y="850424"/>
                  </a:lnTo>
                  <a:lnTo>
                    <a:pt x="2032653" y="850424"/>
                  </a:lnTo>
                  <a:lnTo>
                    <a:pt x="2036999" y="850424"/>
                  </a:lnTo>
                  <a:lnTo>
                    <a:pt x="2061436" y="818386"/>
                  </a:lnTo>
                  <a:lnTo>
                    <a:pt x="2062519" y="810781"/>
                  </a:lnTo>
                  <a:lnTo>
                    <a:pt x="2064150" y="803178"/>
                  </a:lnTo>
                  <a:lnTo>
                    <a:pt x="2072840" y="773309"/>
                  </a:lnTo>
                  <a:lnTo>
                    <a:pt x="2074467" y="770051"/>
                  </a:lnTo>
                  <a:lnTo>
                    <a:pt x="2076638" y="766794"/>
                  </a:lnTo>
                  <a:lnTo>
                    <a:pt x="2078813" y="764623"/>
                  </a:lnTo>
                  <a:lnTo>
                    <a:pt x="2081527" y="761904"/>
                  </a:lnTo>
                  <a:lnTo>
                    <a:pt x="2084789" y="759734"/>
                  </a:lnTo>
                  <a:lnTo>
                    <a:pt x="2088043" y="758103"/>
                  </a:lnTo>
                  <a:lnTo>
                    <a:pt x="2087502" y="754846"/>
                  </a:lnTo>
                  <a:lnTo>
                    <a:pt x="2086415" y="752131"/>
                  </a:lnTo>
                  <a:lnTo>
                    <a:pt x="2085329" y="749416"/>
                  </a:lnTo>
                  <a:lnTo>
                    <a:pt x="2083701" y="746702"/>
                  </a:lnTo>
                  <a:lnTo>
                    <a:pt x="2082070" y="744528"/>
                  </a:lnTo>
                  <a:lnTo>
                    <a:pt x="2080439" y="742357"/>
                  </a:lnTo>
                  <a:lnTo>
                    <a:pt x="2079899" y="740182"/>
                  </a:lnTo>
                  <a:lnTo>
                    <a:pt x="2079356" y="738011"/>
                  </a:lnTo>
                  <a:lnTo>
                    <a:pt x="2078813" y="732583"/>
                  </a:lnTo>
                  <a:lnTo>
                    <a:pt x="2077725" y="728237"/>
                  </a:lnTo>
                  <a:lnTo>
                    <a:pt x="2075554" y="723892"/>
                  </a:lnTo>
                  <a:lnTo>
                    <a:pt x="2073383" y="720635"/>
                  </a:lnTo>
                  <a:lnTo>
                    <a:pt x="2070122" y="717377"/>
                  </a:lnTo>
                  <a:lnTo>
                    <a:pt x="2066864" y="714118"/>
                  </a:lnTo>
                  <a:lnTo>
                    <a:pt x="2063607" y="711401"/>
                  </a:lnTo>
                  <a:lnTo>
                    <a:pt x="2059804" y="708686"/>
                  </a:lnTo>
                  <a:lnTo>
                    <a:pt x="2052201" y="704340"/>
                  </a:lnTo>
                  <a:lnTo>
                    <a:pt x="2045145" y="699456"/>
                  </a:lnTo>
                  <a:lnTo>
                    <a:pt x="2041884" y="697282"/>
                  </a:lnTo>
                  <a:lnTo>
                    <a:pt x="2039169" y="694567"/>
                  </a:lnTo>
                  <a:lnTo>
                    <a:pt x="2036999" y="691853"/>
                  </a:lnTo>
                  <a:lnTo>
                    <a:pt x="2035912" y="688594"/>
                  </a:lnTo>
                  <a:lnTo>
                    <a:pt x="2035912" y="675019"/>
                  </a:lnTo>
                  <a:lnTo>
                    <a:pt x="2035912" y="658183"/>
                  </a:lnTo>
                  <a:lnTo>
                    <a:pt x="2035912" y="649495"/>
                  </a:lnTo>
                  <a:lnTo>
                    <a:pt x="2034824" y="641348"/>
                  </a:lnTo>
                  <a:lnTo>
                    <a:pt x="2033741" y="637547"/>
                  </a:lnTo>
                  <a:lnTo>
                    <a:pt x="2032653" y="634289"/>
                  </a:lnTo>
                  <a:lnTo>
                    <a:pt x="2031567" y="631030"/>
                  </a:lnTo>
                  <a:lnTo>
                    <a:pt x="2020705" y="620710"/>
                  </a:lnTo>
                  <a:lnTo>
                    <a:pt x="2015276" y="618539"/>
                  </a:lnTo>
                  <a:lnTo>
                    <a:pt x="1995181" y="596273"/>
                  </a:lnTo>
                  <a:lnTo>
                    <a:pt x="1995725" y="592471"/>
                  </a:lnTo>
                  <a:lnTo>
                    <a:pt x="1997356" y="588670"/>
                  </a:lnTo>
                  <a:lnTo>
                    <a:pt x="2000070" y="584868"/>
                  </a:lnTo>
                  <a:lnTo>
                    <a:pt x="2003328" y="581070"/>
                  </a:lnTo>
                  <a:lnTo>
                    <a:pt x="2006586" y="577268"/>
                  </a:lnTo>
                  <a:lnTo>
                    <a:pt x="2009844" y="574011"/>
                  </a:lnTo>
                  <a:lnTo>
                    <a:pt x="2013102" y="571836"/>
                  </a:lnTo>
                  <a:lnTo>
                    <a:pt x="2015276" y="570209"/>
                  </a:lnTo>
                  <a:lnTo>
                    <a:pt x="2001157" y="555546"/>
                  </a:lnTo>
                  <a:lnTo>
                    <a:pt x="1996812" y="552828"/>
                  </a:lnTo>
                  <a:lnTo>
                    <a:pt x="1989209" y="538169"/>
                  </a:lnTo>
                  <a:lnTo>
                    <a:pt x="1989752" y="532737"/>
                  </a:lnTo>
                  <a:lnTo>
                    <a:pt x="2003872" y="513185"/>
                  </a:lnTo>
                  <a:lnTo>
                    <a:pt x="2008216" y="509930"/>
                  </a:lnTo>
                  <a:lnTo>
                    <a:pt x="2013102" y="507213"/>
                  </a:lnTo>
                  <a:lnTo>
                    <a:pt x="2022880" y="501785"/>
                  </a:lnTo>
                  <a:lnTo>
                    <a:pt x="2032109" y="496351"/>
                  </a:lnTo>
                  <a:lnTo>
                    <a:pt x="2036455" y="493094"/>
                  </a:lnTo>
                  <a:lnTo>
                    <a:pt x="2040800" y="489292"/>
                  </a:lnTo>
                  <a:lnTo>
                    <a:pt x="2044598" y="484947"/>
                  </a:lnTo>
                  <a:lnTo>
                    <a:pt x="2047316" y="480605"/>
                  </a:lnTo>
                  <a:lnTo>
                    <a:pt x="2048944" y="478430"/>
                  </a:lnTo>
                  <a:lnTo>
                    <a:pt x="2050030" y="476260"/>
                  </a:lnTo>
                  <a:lnTo>
                    <a:pt x="2050574" y="474086"/>
                  </a:lnTo>
                  <a:lnTo>
                    <a:pt x="2051118" y="471371"/>
                  </a:lnTo>
                  <a:lnTo>
                    <a:pt x="2052201" y="467026"/>
                  </a:lnTo>
                  <a:lnTo>
                    <a:pt x="2052201" y="463224"/>
                  </a:lnTo>
                  <a:lnTo>
                    <a:pt x="2053289" y="459967"/>
                  </a:lnTo>
                  <a:lnTo>
                    <a:pt x="2054920" y="456708"/>
                  </a:lnTo>
                  <a:lnTo>
                    <a:pt x="2056003" y="456165"/>
                  </a:lnTo>
                  <a:lnTo>
                    <a:pt x="2057634" y="455081"/>
                  </a:lnTo>
                  <a:lnTo>
                    <a:pt x="2059265" y="454537"/>
                  </a:lnTo>
                  <a:lnTo>
                    <a:pt x="2061979" y="454537"/>
                  </a:lnTo>
                  <a:lnTo>
                    <a:pt x="2070122" y="455081"/>
                  </a:lnTo>
                  <a:lnTo>
                    <a:pt x="2077186" y="455625"/>
                  </a:lnTo>
                  <a:lnTo>
                    <a:pt x="2080439" y="455625"/>
                  </a:lnTo>
                  <a:lnTo>
                    <a:pt x="2083158" y="455625"/>
                  </a:lnTo>
                  <a:lnTo>
                    <a:pt x="2085872" y="455625"/>
                  </a:lnTo>
                  <a:lnTo>
                    <a:pt x="2088043" y="454537"/>
                  </a:lnTo>
                  <a:lnTo>
                    <a:pt x="2088043" y="420324"/>
                  </a:lnTo>
                  <a:lnTo>
                    <a:pt x="2088586" y="417609"/>
                  </a:lnTo>
                  <a:lnTo>
                    <a:pt x="2089673" y="415438"/>
                  </a:lnTo>
                  <a:lnTo>
                    <a:pt x="2090761" y="413263"/>
                  </a:lnTo>
                  <a:lnTo>
                    <a:pt x="2093475" y="409462"/>
                  </a:lnTo>
                  <a:lnTo>
                    <a:pt x="2096733" y="405664"/>
                  </a:lnTo>
                  <a:lnTo>
                    <a:pt x="2099991" y="401319"/>
                  </a:lnTo>
                  <a:lnTo>
                    <a:pt x="2102709" y="397517"/>
                  </a:lnTo>
                  <a:lnTo>
                    <a:pt x="2103792" y="395343"/>
                  </a:lnTo>
                  <a:lnTo>
                    <a:pt x="2104880" y="393172"/>
                  </a:lnTo>
                  <a:lnTo>
                    <a:pt x="2105423" y="390458"/>
                  </a:lnTo>
                  <a:lnTo>
                    <a:pt x="2105423" y="388284"/>
                  </a:lnTo>
                  <a:lnTo>
                    <a:pt x="2105423" y="386657"/>
                  </a:lnTo>
                  <a:lnTo>
                    <a:pt x="2104880" y="384482"/>
                  </a:lnTo>
                  <a:lnTo>
                    <a:pt x="2103792" y="382855"/>
                  </a:lnTo>
                  <a:lnTo>
                    <a:pt x="2102709" y="381225"/>
                  </a:lnTo>
                  <a:lnTo>
                    <a:pt x="2099991" y="377422"/>
                  </a:lnTo>
                  <a:lnTo>
                    <a:pt x="2096190" y="374164"/>
                  </a:lnTo>
                  <a:lnTo>
                    <a:pt x="2089673" y="367105"/>
                  </a:lnTo>
                  <a:lnTo>
                    <a:pt x="2085329" y="362220"/>
                  </a:lnTo>
                  <a:lnTo>
                    <a:pt x="2082070" y="361676"/>
                  </a:lnTo>
                  <a:lnTo>
                    <a:pt x="2079899" y="361133"/>
                  </a:lnTo>
                  <a:lnTo>
                    <a:pt x="2059804" y="330180"/>
                  </a:lnTo>
                  <a:lnTo>
                    <a:pt x="2057634" y="325834"/>
                  </a:lnTo>
                  <a:lnTo>
                    <a:pt x="2054920" y="321490"/>
                  </a:lnTo>
                  <a:lnTo>
                    <a:pt x="2051118" y="317688"/>
                  </a:lnTo>
                  <a:lnTo>
                    <a:pt x="2048944" y="316060"/>
                  </a:lnTo>
                  <a:lnTo>
                    <a:pt x="2046773" y="314429"/>
                  </a:lnTo>
                  <a:lnTo>
                    <a:pt x="2044598" y="313343"/>
                  </a:lnTo>
                  <a:lnTo>
                    <a:pt x="2041344" y="312259"/>
                  </a:lnTo>
                  <a:lnTo>
                    <a:pt x="2038626" y="311172"/>
                  </a:lnTo>
                  <a:lnTo>
                    <a:pt x="2034824" y="310628"/>
                  </a:lnTo>
                  <a:lnTo>
                    <a:pt x="2031022" y="310084"/>
                  </a:lnTo>
                  <a:lnTo>
                    <a:pt x="2027221" y="310084"/>
                  </a:lnTo>
                  <a:lnTo>
                    <a:pt x="2001701" y="316060"/>
                  </a:lnTo>
                  <a:lnTo>
                    <a:pt x="1996812" y="317144"/>
                  </a:lnTo>
                  <a:lnTo>
                    <a:pt x="1991923" y="318231"/>
                  </a:lnTo>
                  <a:lnTo>
                    <a:pt x="1986494" y="318775"/>
                  </a:lnTo>
                  <a:lnTo>
                    <a:pt x="1982150" y="318231"/>
                  </a:lnTo>
                  <a:lnTo>
                    <a:pt x="1977804" y="318231"/>
                  </a:lnTo>
                  <a:lnTo>
                    <a:pt x="1974003" y="317144"/>
                  </a:lnTo>
                  <a:lnTo>
                    <a:pt x="1969657" y="316060"/>
                  </a:lnTo>
                  <a:lnTo>
                    <a:pt x="1962598" y="313887"/>
                  </a:lnTo>
                  <a:lnTo>
                    <a:pt x="1956082" y="310084"/>
                  </a:lnTo>
                  <a:lnTo>
                    <a:pt x="1950653" y="306827"/>
                  </a:lnTo>
                  <a:lnTo>
                    <a:pt x="1946308" y="303025"/>
                  </a:lnTo>
                  <a:lnTo>
                    <a:pt x="1945220" y="300854"/>
                  </a:lnTo>
                  <a:lnTo>
                    <a:pt x="1944134" y="299223"/>
                  </a:lnTo>
                  <a:lnTo>
                    <a:pt x="1943049" y="297053"/>
                  </a:lnTo>
                  <a:lnTo>
                    <a:pt x="1943049" y="295422"/>
                  </a:lnTo>
                  <a:lnTo>
                    <a:pt x="1943593" y="288906"/>
                  </a:lnTo>
                  <a:lnTo>
                    <a:pt x="1943593" y="282389"/>
                  </a:lnTo>
                  <a:lnTo>
                    <a:pt x="1943593" y="278588"/>
                  </a:lnTo>
                  <a:lnTo>
                    <a:pt x="1943049" y="274787"/>
                  </a:lnTo>
                  <a:lnTo>
                    <a:pt x="1941963" y="270985"/>
                  </a:lnTo>
                  <a:lnTo>
                    <a:pt x="1940336" y="266640"/>
                  </a:lnTo>
                  <a:lnTo>
                    <a:pt x="1932733" y="267183"/>
                  </a:lnTo>
                  <a:lnTo>
                    <a:pt x="1926757" y="267728"/>
                  </a:lnTo>
                  <a:lnTo>
                    <a:pt x="1923498" y="267183"/>
                  </a:lnTo>
                  <a:lnTo>
                    <a:pt x="1921327" y="266640"/>
                  </a:lnTo>
                  <a:lnTo>
                    <a:pt x="1918613" y="266097"/>
                  </a:lnTo>
                  <a:lnTo>
                    <a:pt x="1916439" y="265012"/>
                  </a:lnTo>
                  <a:lnTo>
                    <a:pt x="1914812" y="263382"/>
                  </a:lnTo>
                  <a:lnTo>
                    <a:pt x="1913181" y="261751"/>
                  </a:lnTo>
                  <a:lnTo>
                    <a:pt x="1911553" y="259581"/>
                  </a:lnTo>
                  <a:lnTo>
                    <a:pt x="1910466" y="257410"/>
                  </a:lnTo>
                  <a:lnTo>
                    <a:pt x="1909378" y="254695"/>
                  </a:lnTo>
                  <a:lnTo>
                    <a:pt x="1908836" y="251434"/>
                  </a:lnTo>
                  <a:lnTo>
                    <a:pt x="1908292" y="247632"/>
                  </a:lnTo>
                  <a:lnTo>
                    <a:pt x="1908292" y="243290"/>
                  </a:lnTo>
                  <a:lnTo>
                    <a:pt x="1919696" y="205818"/>
                  </a:lnTo>
                  <a:lnTo>
                    <a:pt x="1923498" y="200390"/>
                  </a:lnTo>
                  <a:lnTo>
                    <a:pt x="1927299" y="194958"/>
                  </a:lnTo>
                  <a:lnTo>
                    <a:pt x="1934904" y="184640"/>
                  </a:lnTo>
                  <a:lnTo>
                    <a:pt x="1942506" y="174322"/>
                  </a:lnTo>
                  <a:lnTo>
                    <a:pt x="1945764" y="168890"/>
                  </a:lnTo>
                  <a:lnTo>
                    <a:pt x="1949022" y="163461"/>
                  </a:lnTo>
                  <a:lnTo>
                    <a:pt x="1952280" y="157485"/>
                  </a:lnTo>
                  <a:lnTo>
                    <a:pt x="1954455" y="150969"/>
                  </a:lnTo>
                  <a:lnTo>
                    <a:pt x="1954994" y="146627"/>
                  </a:lnTo>
                  <a:lnTo>
                    <a:pt x="1954994" y="142826"/>
                  </a:lnTo>
                  <a:lnTo>
                    <a:pt x="1954455" y="139024"/>
                  </a:lnTo>
                  <a:lnTo>
                    <a:pt x="1953367" y="135223"/>
                  </a:lnTo>
                  <a:lnTo>
                    <a:pt x="1952824" y="131421"/>
                  </a:lnTo>
                  <a:lnTo>
                    <a:pt x="1952824" y="127620"/>
                  </a:lnTo>
                  <a:lnTo>
                    <a:pt x="1952824" y="123274"/>
                  </a:lnTo>
                  <a:lnTo>
                    <a:pt x="1954455" y="118929"/>
                  </a:lnTo>
                  <a:lnTo>
                    <a:pt x="1955538" y="116758"/>
                  </a:lnTo>
                  <a:lnTo>
                    <a:pt x="1956082" y="114587"/>
                  </a:lnTo>
                  <a:lnTo>
                    <a:pt x="1957712" y="112413"/>
                  </a:lnTo>
                  <a:lnTo>
                    <a:pt x="1958797" y="110242"/>
                  </a:lnTo>
                  <a:lnTo>
                    <a:pt x="1962058" y="106984"/>
                  </a:lnTo>
                  <a:lnTo>
                    <a:pt x="1965856" y="103183"/>
                  </a:lnTo>
                  <a:lnTo>
                    <a:pt x="1975089" y="76028"/>
                  </a:lnTo>
                  <a:lnTo>
                    <a:pt x="1974546" y="72769"/>
                  </a:lnTo>
                  <a:lnTo>
                    <a:pt x="1974003" y="69512"/>
                  </a:lnTo>
                  <a:lnTo>
                    <a:pt x="1972915" y="66255"/>
                  </a:lnTo>
                  <a:lnTo>
                    <a:pt x="1971832" y="62996"/>
                  </a:lnTo>
                  <a:lnTo>
                    <a:pt x="1944134" y="32040"/>
                  </a:lnTo>
                  <a:lnTo>
                    <a:pt x="1911011" y="13579"/>
                  </a:lnTo>
                  <a:lnTo>
                    <a:pt x="1902864" y="9777"/>
                  </a:lnTo>
                  <a:lnTo>
                    <a:pt x="1894717" y="7060"/>
                  </a:lnTo>
                  <a:lnTo>
                    <a:pt x="1887113" y="5432"/>
                  </a:lnTo>
                  <a:lnTo>
                    <a:pt x="1880053" y="3801"/>
                  </a:lnTo>
                  <a:lnTo>
                    <a:pt x="1873538" y="3801"/>
                  </a:lnTo>
                  <a:lnTo>
                    <a:pt x="1869193" y="2715"/>
                  </a:lnTo>
                  <a:lnTo>
                    <a:pt x="1864847" y="1087"/>
                  </a:lnTo>
                  <a:lnTo>
                    <a:pt x="1862132" y="544"/>
                  </a:lnTo>
                  <a:lnTo>
                    <a:pt x="1858875" y="0"/>
                  </a:lnTo>
                  <a:lnTo>
                    <a:pt x="1855073" y="0"/>
                  </a:lnTo>
                  <a:lnTo>
                    <a:pt x="1850188" y="544"/>
                  </a:lnTo>
                  <a:lnTo>
                    <a:pt x="1852359" y="7060"/>
                  </a:lnTo>
                  <a:lnTo>
                    <a:pt x="1854530" y="13579"/>
                  </a:lnTo>
                  <a:lnTo>
                    <a:pt x="1875712" y="51591"/>
                  </a:lnTo>
                  <a:lnTo>
                    <a:pt x="1901236" y="80916"/>
                  </a:lnTo>
                  <a:lnTo>
                    <a:pt x="1908292" y="87433"/>
                  </a:lnTo>
                  <a:lnTo>
                    <a:pt x="1911553" y="93949"/>
                  </a:lnTo>
                  <a:lnTo>
                    <a:pt x="1914268" y="99381"/>
                  </a:lnTo>
                  <a:lnTo>
                    <a:pt x="1915895" y="103723"/>
                  </a:lnTo>
                  <a:lnTo>
                    <a:pt x="1916983" y="106984"/>
                  </a:lnTo>
                  <a:lnTo>
                    <a:pt x="1916983" y="109155"/>
                  </a:lnTo>
                  <a:lnTo>
                    <a:pt x="1915895" y="110242"/>
                  </a:lnTo>
                  <a:lnTo>
                    <a:pt x="1914268" y="110786"/>
                  </a:lnTo>
                  <a:lnTo>
                    <a:pt x="1912093" y="110242"/>
                  </a:lnTo>
                  <a:lnTo>
                    <a:pt x="1906121" y="107525"/>
                  </a:lnTo>
                  <a:lnTo>
                    <a:pt x="1897434" y="102096"/>
                  </a:lnTo>
                  <a:lnTo>
                    <a:pt x="1887656" y="95580"/>
                  </a:lnTo>
                  <a:lnTo>
                    <a:pt x="1875712" y="87977"/>
                  </a:lnTo>
                  <a:lnTo>
                    <a:pt x="1837153" y="65710"/>
                  </a:lnTo>
                  <a:lnTo>
                    <a:pt x="1823577" y="60825"/>
                  </a:lnTo>
                  <a:lnTo>
                    <a:pt x="1817605" y="58650"/>
                  </a:lnTo>
                  <a:lnTo>
                    <a:pt x="1811085" y="57563"/>
                  </a:lnTo>
                  <a:lnTo>
                    <a:pt x="1805113" y="57023"/>
                  </a:lnTo>
                  <a:lnTo>
                    <a:pt x="1799684" y="57023"/>
                  </a:lnTo>
                  <a:lnTo>
                    <a:pt x="1794252" y="58108"/>
                  </a:lnTo>
                  <a:lnTo>
                    <a:pt x="1789362" y="60278"/>
                  </a:lnTo>
                  <a:lnTo>
                    <a:pt x="1784478" y="62996"/>
                  </a:lnTo>
                  <a:lnTo>
                    <a:pt x="1780675" y="67341"/>
                  </a:lnTo>
                  <a:lnTo>
                    <a:pt x="1775243" y="72769"/>
                  </a:lnTo>
                  <a:lnTo>
                    <a:pt x="1770902" y="76028"/>
                  </a:lnTo>
                  <a:lnTo>
                    <a:pt x="1769271" y="77115"/>
                  </a:lnTo>
                  <a:lnTo>
                    <a:pt x="1767644" y="77659"/>
                  </a:lnTo>
                  <a:lnTo>
                    <a:pt x="1766014" y="77659"/>
                  </a:lnTo>
                  <a:lnTo>
                    <a:pt x="1764926" y="77659"/>
                  </a:lnTo>
                  <a:lnTo>
                    <a:pt x="1762212" y="76028"/>
                  </a:lnTo>
                  <a:lnTo>
                    <a:pt x="1760041" y="73314"/>
                  </a:lnTo>
                  <a:lnTo>
                    <a:pt x="1757322" y="69512"/>
                  </a:lnTo>
                  <a:lnTo>
                    <a:pt x="1754065" y="65167"/>
                  </a:lnTo>
                  <a:lnTo>
                    <a:pt x="1727457" y="40187"/>
                  </a:lnTo>
                  <a:lnTo>
                    <a:pt x="1723113" y="36928"/>
                  </a:lnTo>
                  <a:lnTo>
                    <a:pt x="1717679" y="34758"/>
                  </a:lnTo>
                  <a:lnTo>
                    <a:pt x="1711707" y="32040"/>
                  </a:lnTo>
                  <a:lnTo>
                    <a:pt x="1705192" y="29869"/>
                  </a:lnTo>
                  <a:lnTo>
                    <a:pt x="1666092" y="22266"/>
                  </a:lnTo>
                  <a:lnTo>
                    <a:pt x="1658488" y="22810"/>
                  </a:lnTo>
                  <a:lnTo>
                    <a:pt x="1650886" y="23352"/>
                  </a:lnTo>
                  <a:lnTo>
                    <a:pt x="1616132" y="35301"/>
                  </a:lnTo>
                  <a:lnTo>
                    <a:pt x="1609612" y="38556"/>
                  </a:lnTo>
                  <a:lnTo>
                    <a:pt x="1603639" y="42904"/>
                  </a:lnTo>
                  <a:lnTo>
                    <a:pt x="1597667" y="47246"/>
                  </a:lnTo>
                  <a:lnTo>
                    <a:pt x="1592239" y="51591"/>
                  </a:lnTo>
                  <a:lnTo>
                    <a:pt x="1560195" y="89063"/>
                  </a:lnTo>
                  <a:lnTo>
                    <a:pt x="1539559" y="133048"/>
                  </a:lnTo>
                  <a:lnTo>
                    <a:pt x="1537928" y="142826"/>
                  </a:lnTo>
                  <a:lnTo>
                    <a:pt x="1537388" y="147167"/>
                  </a:lnTo>
                  <a:lnTo>
                    <a:pt x="1536846" y="150969"/>
                  </a:lnTo>
                  <a:lnTo>
                    <a:pt x="1536846" y="156401"/>
                  </a:lnTo>
                  <a:lnTo>
                    <a:pt x="1536302" y="163461"/>
                  </a:lnTo>
                  <a:lnTo>
                    <a:pt x="1528699" y="202560"/>
                  </a:lnTo>
                  <a:lnTo>
                    <a:pt x="1510234" y="236771"/>
                  </a:lnTo>
                  <a:lnTo>
                    <a:pt x="1506432" y="240573"/>
                  </a:lnTo>
                  <a:lnTo>
                    <a:pt x="1502631" y="244375"/>
                  </a:lnTo>
                  <a:lnTo>
                    <a:pt x="1497745" y="247092"/>
                  </a:lnTo>
                  <a:lnTo>
                    <a:pt x="1493401" y="249807"/>
                  </a:lnTo>
                  <a:lnTo>
                    <a:pt x="1487968" y="251977"/>
                  </a:lnTo>
                  <a:lnTo>
                    <a:pt x="1482539" y="253064"/>
                  </a:lnTo>
                  <a:lnTo>
                    <a:pt x="1476567" y="254152"/>
                  </a:lnTo>
                  <a:lnTo>
                    <a:pt x="1470591" y="254152"/>
                  </a:lnTo>
                  <a:lnTo>
                    <a:pt x="1432578" y="243290"/>
                  </a:lnTo>
                  <a:lnTo>
                    <a:pt x="1419543" y="246549"/>
                  </a:lnTo>
                  <a:lnTo>
                    <a:pt x="1377729" y="262838"/>
                  </a:lnTo>
                  <a:lnTo>
                    <a:pt x="1346233" y="281303"/>
                  </a:lnTo>
                  <a:lnTo>
                    <a:pt x="1339174" y="284560"/>
                  </a:lnTo>
                  <a:lnTo>
                    <a:pt x="1338086" y="284560"/>
                  </a:lnTo>
                  <a:lnTo>
                    <a:pt x="1337003" y="284560"/>
                  </a:lnTo>
                  <a:lnTo>
                    <a:pt x="1335915" y="284560"/>
                  </a:lnTo>
                  <a:lnTo>
                    <a:pt x="1335371" y="284017"/>
                  </a:lnTo>
                  <a:lnTo>
                    <a:pt x="1334285" y="281847"/>
                  </a:lnTo>
                  <a:lnTo>
                    <a:pt x="1334285" y="278045"/>
                  </a:lnTo>
                  <a:lnTo>
                    <a:pt x="1335371" y="268271"/>
                  </a:lnTo>
                  <a:lnTo>
                    <a:pt x="1337003" y="256866"/>
                  </a:lnTo>
                  <a:lnTo>
                    <a:pt x="1337542" y="250893"/>
                  </a:lnTo>
                  <a:lnTo>
                    <a:pt x="1338086" y="245461"/>
                  </a:lnTo>
                  <a:lnTo>
                    <a:pt x="1337542" y="240573"/>
                  </a:lnTo>
                  <a:lnTo>
                    <a:pt x="1336455" y="235687"/>
                  </a:lnTo>
                  <a:lnTo>
                    <a:pt x="1335371" y="234057"/>
                  </a:lnTo>
                  <a:lnTo>
                    <a:pt x="1333741" y="231886"/>
                  </a:lnTo>
                  <a:lnTo>
                    <a:pt x="1332114" y="230799"/>
                  </a:lnTo>
                  <a:lnTo>
                    <a:pt x="1329939" y="229171"/>
                  </a:lnTo>
                  <a:lnTo>
                    <a:pt x="1327226" y="228084"/>
                  </a:lnTo>
                  <a:lnTo>
                    <a:pt x="1324511" y="227541"/>
                  </a:lnTo>
                  <a:lnTo>
                    <a:pt x="1320709" y="227541"/>
                  </a:lnTo>
                  <a:lnTo>
                    <a:pt x="1316908" y="227541"/>
                  </a:lnTo>
                  <a:lnTo>
                    <a:pt x="1312562" y="227541"/>
                  </a:lnTo>
                  <a:lnTo>
                    <a:pt x="1307677" y="228628"/>
                  </a:lnTo>
                  <a:lnTo>
                    <a:pt x="1301702" y="229711"/>
                  </a:lnTo>
                  <a:lnTo>
                    <a:pt x="1295730" y="231342"/>
                  </a:lnTo>
                  <a:lnTo>
                    <a:pt x="1281610" y="236231"/>
                  </a:lnTo>
                  <a:lnTo>
                    <a:pt x="1264232" y="243290"/>
                  </a:lnTo>
                  <a:lnTo>
                    <a:pt x="1257173" y="246005"/>
                  </a:lnTo>
                  <a:lnTo>
                    <a:pt x="1230561" y="275870"/>
                  </a:lnTo>
                  <a:lnTo>
                    <a:pt x="1228391" y="286735"/>
                  </a:lnTo>
                  <a:lnTo>
                    <a:pt x="1228391" y="292707"/>
                  </a:lnTo>
                  <a:lnTo>
                    <a:pt x="1228391" y="298680"/>
                  </a:lnTo>
                  <a:lnTo>
                    <a:pt x="1229474" y="310628"/>
                  </a:lnTo>
                  <a:lnTo>
                    <a:pt x="1231649" y="323117"/>
                  </a:lnTo>
                  <a:lnTo>
                    <a:pt x="1237078" y="347014"/>
                  </a:lnTo>
                  <a:lnTo>
                    <a:pt x="1240879" y="367648"/>
                  </a:lnTo>
                  <a:lnTo>
                    <a:pt x="1240879" y="372538"/>
                  </a:lnTo>
                  <a:lnTo>
                    <a:pt x="1240879" y="376879"/>
                  </a:lnTo>
                  <a:lnTo>
                    <a:pt x="1240336" y="380681"/>
                  </a:lnTo>
                  <a:lnTo>
                    <a:pt x="1229474" y="393716"/>
                  </a:lnTo>
                  <a:lnTo>
                    <a:pt x="1228931" y="394800"/>
                  </a:lnTo>
                  <a:lnTo>
                    <a:pt x="1228391" y="394800"/>
                  </a:lnTo>
                  <a:lnTo>
                    <a:pt x="1227848" y="394260"/>
                  </a:lnTo>
                  <a:lnTo>
                    <a:pt x="1227848" y="393716"/>
                  </a:lnTo>
                  <a:lnTo>
                    <a:pt x="1226760" y="390998"/>
                  </a:lnTo>
                  <a:lnTo>
                    <a:pt x="1225673" y="386113"/>
                  </a:lnTo>
                  <a:lnTo>
                    <a:pt x="1223502" y="374164"/>
                  </a:lnTo>
                  <a:lnTo>
                    <a:pt x="1221332" y="359502"/>
                  </a:lnTo>
                  <a:lnTo>
                    <a:pt x="1220245" y="351902"/>
                  </a:lnTo>
                  <a:lnTo>
                    <a:pt x="1218614" y="344839"/>
                  </a:lnTo>
                  <a:lnTo>
                    <a:pt x="1210471" y="325834"/>
                  </a:lnTo>
                  <a:lnTo>
                    <a:pt x="1208839" y="325834"/>
                  </a:lnTo>
                  <a:lnTo>
                    <a:pt x="1207752" y="326378"/>
                  </a:lnTo>
                  <a:lnTo>
                    <a:pt x="1206668" y="327462"/>
                  </a:lnTo>
                  <a:lnTo>
                    <a:pt x="1197434" y="335609"/>
                  </a:lnTo>
                  <a:lnTo>
                    <a:pt x="1187117" y="343212"/>
                  </a:lnTo>
                  <a:lnTo>
                    <a:pt x="1176800" y="350815"/>
                  </a:lnTo>
                  <a:lnTo>
                    <a:pt x="1165939" y="358958"/>
                  </a:lnTo>
                  <a:lnTo>
                    <a:pt x="1163768" y="357874"/>
                  </a:lnTo>
                  <a:lnTo>
                    <a:pt x="1162681" y="356244"/>
                  </a:lnTo>
                  <a:lnTo>
                    <a:pt x="1161593" y="355157"/>
                  </a:lnTo>
                  <a:lnTo>
                    <a:pt x="1161050" y="353529"/>
                  </a:lnTo>
                  <a:lnTo>
                    <a:pt x="1160506" y="351902"/>
                  </a:lnTo>
                  <a:lnTo>
                    <a:pt x="1160506" y="350815"/>
                  </a:lnTo>
                  <a:lnTo>
                    <a:pt x="1161050" y="349185"/>
                  </a:lnTo>
                  <a:lnTo>
                    <a:pt x="1161593" y="347554"/>
                  </a:lnTo>
                  <a:lnTo>
                    <a:pt x="1163768" y="344299"/>
                  </a:lnTo>
                  <a:lnTo>
                    <a:pt x="1167026" y="341581"/>
                  </a:lnTo>
                  <a:lnTo>
                    <a:pt x="1170284" y="337782"/>
                  </a:lnTo>
                  <a:lnTo>
                    <a:pt x="1174085" y="334521"/>
                  </a:lnTo>
                  <a:lnTo>
                    <a:pt x="1177887" y="330720"/>
                  </a:lnTo>
                  <a:lnTo>
                    <a:pt x="1182228" y="327462"/>
                  </a:lnTo>
                  <a:lnTo>
                    <a:pt x="1185490" y="323117"/>
                  </a:lnTo>
                  <a:lnTo>
                    <a:pt x="1188205" y="319315"/>
                  </a:lnTo>
                  <a:lnTo>
                    <a:pt x="1190375" y="314974"/>
                  </a:lnTo>
                  <a:lnTo>
                    <a:pt x="1191462" y="310628"/>
                  </a:lnTo>
                  <a:lnTo>
                    <a:pt x="1191462" y="308457"/>
                  </a:lnTo>
                  <a:lnTo>
                    <a:pt x="1190918" y="306282"/>
                  </a:lnTo>
                  <a:lnTo>
                    <a:pt x="1190375" y="303569"/>
                  </a:lnTo>
                  <a:lnTo>
                    <a:pt x="1189287" y="301394"/>
                  </a:lnTo>
                  <a:lnTo>
                    <a:pt x="1183859" y="302481"/>
                  </a:lnTo>
                  <a:lnTo>
                    <a:pt x="1178431" y="304112"/>
                  </a:lnTo>
                  <a:lnTo>
                    <a:pt x="1124664" y="336696"/>
                  </a:lnTo>
                  <a:lnTo>
                    <a:pt x="1101858" y="353529"/>
                  </a:lnTo>
                  <a:lnTo>
                    <a:pt x="1090454" y="361133"/>
                  </a:lnTo>
                  <a:lnTo>
                    <a:pt x="1055156" y="381225"/>
                  </a:lnTo>
                  <a:lnTo>
                    <a:pt x="1024743" y="388828"/>
                  </a:lnTo>
                  <a:lnTo>
                    <a:pt x="1018771" y="389370"/>
                  </a:lnTo>
                  <a:lnTo>
                    <a:pt x="1012798" y="388828"/>
                  </a:lnTo>
                  <a:lnTo>
                    <a:pt x="1006283" y="388284"/>
                  </a:lnTo>
                  <a:lnTo>
                    <a:pt x="1017140" y="397517"/>
                  </a:lnTo>
                  <a:lnTo>
                    <a:pt x="1025287" y="405664"/>
                  </a:lnTo>
                  <a:lnTo>
                    <a:pt x="1035061" y="424125"/>
                  </a:lnTo>
                  <a:lnTo>
                    <a:pt x="1035061" y="426840"/>
                  </a:lnTo>
                  <a:lnTo>
                    <a:pt x="1034520" y="429014"/>
                  </a:lnTo>
                  <a:lnTo>
                    <a:pt x="1032347" y="433903"/>
                  </a:lnTo>
                  <a:lnTo>
                    <a:pt x="1029088" y="438787"/>
                  </a:lnTo>
                  <a:lnTo>
                    <a:pt x="1020402" y="449105"/>
                  </a:lnTo>
                  <a:lnTo>
                    <a:pt x="1010625" y="462684"/>
                  </a:lnTo>
                  <a:lnTo>
                    <a:pt x="1000851" y="487121"/>
                  </a:lnTo>
                  <a:lnTo>
                    <a:pt x="999219" y="493094"/>
                  </a:lnTo>
                  <a:lnTo>
                    <a:pt x="998136" y="499610"/>
                  </a:lnTo>
                  <a:lnTo>
                    <a:pt x="997592" y="506669"/>
                  </a:lnTo>
                  <a:lnTo>
                    <a:pt x="1002482" y="506669"/>
                  </a:lnTo>
                  <a:lnTo>
                    <a:pt x="1007366" y="506129"/>
                  </a:lnTo>
                  <a:lnTo>
                    <a:pt x="1011167" y="505586"/>
                  </a:lnTo>
                  <a:lnTo>
                    <a:pt x="1014969" y="504498"/>
                  </a:lnTo>
                  <a:lnTo>
                    <a:pt x="1018228" y="502867"/>
                  </a:lnTo>
                  <a:lnTo>
                    <a:pt x="1021485" y="501241"/>
                  </a:lnTo>
                  <a:lnTo>
                    <a:pt x="1024204" y="499610"/>
                  </a:lnTo>
                  <a:lnTo>
                    <a:pt x="1026918" y="497982"/>
                  </a:lnTo>
                  <a:lnTo>
                    <a:pt x="1034520" y="489836"/>
                  </a:lnTo>
                  <a:lnTo>
                    <a:pt x="1039406" y="483320"/>
                  </a:lnTo>
                  <a:lnTo>
                    <a:pt x="1040493" y="482776"/>
                  </a:lnTo>
                  <a:lnTo>
                    <a:pt x="1041037" y="481689"/>
                  </a:lnTo>
                  <a:lnTo>
                    <a:pt x="1042125" y="481689"/>
                  </a:lnTo>
                  <a:lnTo>
                    <a:pt x="1061672" y="538169"/>
                  </a:lnTo>
                  <a:lnTo>
                    <a:pt x="1073077" y="542511"/>
                  </a:lnTo>
                  <a:lnTo>
                    <a:pt x="1095343" y="556090"/>
                  </a:lnTo>
                  <a:lnTo>
                    <a:pt x="1097514" y="558261"/>
                  </a:lnTo>
                  <a:lnTo>
                    <a:pt x="1098601" y="560431"/>
                  </a:lnTo>
                  <a:lnTo>
                    <a:pt x="1099688" y="562062"/>
                  </a:lnTo>
                  <a:lnTo>
                    <a:pt x="1100228" y="564233"/>
                  </a:lnTo>
                  <a:lnTo>
                    <a:pt x="1100228" y="565864"/>
                  </a:lnTo>
                  <a:lnTo>
                    <a:pt x="1099688" y="567494"/>
                  </a:lnTo>
                  <a:lnTo>
                    <a:pt x="1077418" y="578352"/>
                  </a:lnTo>
                  <a:lnTo>
                    <a:pt x="1069276" y="578352"/>
                  </a:lnTo>
                  <a:lnTo>
                    <a:pt x="1060584" y="577268"/>
                  </a:lnTo>
                  <a:lnTo>
                    <a:pt x="1051354" y="575637"/>
                  </a:lnTo>
                  <a:lnTo>
                    <a:pt x="1041037" y="572924"/>
                  </a:lnTo>
                  <a:lnTo>
                    <a:pt x="1037776" y="576725"/>
                  </a:lnTo>
                  <a:lnTo>
                    <a:pt x="1035061" y="580527"/>
                  </a:lnTo>
                  <a:lnTo>
                    <a:pt x="1032890" y="583784"/>
                  </a:lnTo>
                  <a:lnTo>
                    <a:pt x="1031803" y="587586"/>
                  </a:lnTo>
                  <a:lnTo>
                    <a:pt x="1031259" y="591387"/>
                  </a:lnTo>
                  <a:lnTo>
                    <a:pt x="1031259" y="595189"/>
                  </a:lnTo>
                  <a:lnTo>
                    <a:pt x="1049724" y="628860"/>
                  </a:lnTo>
                  <a:lnTo>
                    <a:pt x="1053525" y="633745"/>
                  </a:lnTo>
                  <a:lnTo>
                    <a:pt x="1056783" y="638091"/>
                  </a:lnTo>
                  <a:lnTo>
                    <a:pt x="1057327" y="639718"/>
                  </a:lnTo>
                  <a:lnTo>
                    <a:pt x="1057871" y="640804"/>
                  </a:lnTo>
                  <a:lnTo>
                    <a:pt x="1057871" y="641892"/>
                  </a:lnTo>
                  <a:lnTo>
                    <a:pt x="1057327" y="642979"/>
                  </a:lnTo>
                  <a:lnTo>
                    <a:pt x="1055700" y="643519"/>
                  </a:lnTo>
                  <a:lnTo>
                    <a:pt x="1053525" y="643519"/>
                  </a:lnTo>
                  <a:lnTo>
                    <a:pt x="1050268" y="643519"/>
                  </a:lnTo>
                  <a:lnTo>
                    <a:pt x="1046466" y="642979"/>
                  </a:lnTo>
                  <a:lnTo>
                    <a:pt x="1036148" y="640804"/>
                  </a:lnTo>
                  <a:lnTo>
                    <a:pt x="1020942" y="636460"/>
                  </a:lnTo>
                  <a:lnTo>
                    <a:pt x="994335" y="636460"/>
                  </a:lnTo>
                  <a:lnTo>
                    <a:pt x="976958" y="635376"/>
                  </a:lnTo>
                  <a:lnTo>
                    <a:pt x="970438" y="635916"/>
                  </a:lnTo>
                  <a:lnTo>
                    <a:pt x="965552" y="636460"/>
                  </a:lnTo>
                  <a:lnTo>
                    <a:pt x="946544" y="657638"/>
                  </a:lnTo>
                  <a:lnTo>
                    <a:pt x="942743" y="665241"/>
                  </a:lnTo>
                  <a:lnTo>
                    <a:pt x="937315" y="675019"/>
                  </a:lnTo>
                  <a:lnTo>
                    <a:pt x="930795" y="686964"/>
                  </a:lnTo>
                  <a:lnTo>
                    <a:pt x="922108" y="700539"/>
                  </a:lnTo>
                  <a:lnTo>
                    <a:pt x="902013" y="711401"/>
                  </a:lnTo>
                  <a:lnTo>
                    <a:pt x="898215" y="712488"/>
                  </a:lnTo>
                  <a:lnTo>
                    <a:pt x="894413" y="712488"/>
                  </a:lnTo>
                  <a:lnTo>
                    <a:pt x="891151" y="712488"/>
                  </a:lnTo>
                  <a:lnTo>
                    <a:pt x="887350" y="711944"/>
                  </a:lnTo>
                  <a:lnTo>
                    <a:pt x="858571" y="697282"/>
                  </a:lnTo>
                  <a:lnTo>
                    <a:pt x="852052" y="694023"/>
                  </a:lnTo>
                  <a:lnTo>
                    <a:pt x="850968" y="693480"/>
                  </a:lnTo>
                  <a:lnTo>
                    <a:pt x="849881" y="694023"/>
                  </a:lnTo>
                  <a:lnTo>
                    <a:pt x="848794" y="694567"/>
                  </a:lnTo>
                  <a:lnTo>
                    <a:pt x="848251" y="695655"/>
                  </a:lnTo>
                  <a:lnTo>
                    <a:pt x="847167" y="699999"/>
                  </a:lnTo>
                  <a:lnTo>
                    <a:pt x="846623" y="705971"/>
                  </a:lnTo>
                  <a:lnTo>
                    <a:pt x="847707" y="713576"/>
                  </a:lnTo>
                  <a:lnTo>
                    <a:pt x="849881" y="722805"/>
                  </a:lnTo>
                  <a:lnTo>
                    <a:pt x="853139" y="733123"/>
                  </a:lnTo>
                  <a:lnTo>
                    <a:pt x="856941" y="744528"/>
                  </a:lnTo>
                  <a:lnTo>
                    <a:pt x="861286" y="756476"/>
                  </a:lnTo>
                  <a:lnTo>
                    <a:pt x="865087" y="768421"/>
                  </a:lnTo>
                  <a:lnTo>
                    <a:pt x="874862" y="809151"/>
                  </a:lnTo>
                  <a:lnTo>
                    <a:pt x="875405" y="814040"/>
                  </a:lnTo>
                  <a:lnTo>
                    <a:pt x="874862" y="818928"/>
                  </a:lnTo>
                  <a:lnTo>
                    <a:pt x="852595" y="839020"/>
                  </a:lnTo>
                  <a:lnTo>
                    <a:pt x="846623" y="839020"/>
                  </a:lnTo>
                  <a:lnTo>
                    <a:pt x="801547" y="826528"/>
                  </a:lnTo>
                  <a:lnTo>
                    <a:pt x="768421" y="806437"/>
                  </a:lnTo>
                  <a:lnTo>
                    <a:pt x="741270" y="768421"/>
                  </a:lnTo>
                  <a:lnTo>
                    <a:pt x="733667" y="723349"/>
                  </a:lnTo>
                  <a:lnTo>
                    <a:pt x="733127" y="721178"/>
                  </a:lnTo>
                  <a:lnTo>
                    <a:pt x="732039" y="719548"/>
                  </a:lnTo>
                  <a:lnTo>
                    <a:pt x="730952" y="717920"/>
                  </a:lnTo>
                  <a:lnTo>
                    <a:pt x="729865" y="716289"/>
                  </a:lnTo>
                  <a:lnTo>
                    <a:pt x="698368" y="707059"/>
                  </a:lnTo>
                  <a:lnTo>
                    <a:pt x="694024" y="705429"/>
                  </a:lnTo>
                  <a:lnTo>
                    <a:pt x="682079" y="692396"/>
                  </a:lnTo>
                  <a:lnTo>
                    <a:pt x="681536" y="689678"/>
                  </a:lnTo>
                  <a:lnTo>
                    <a:pt x="680991" y="686964"/>
                  </a:lnTo>
                  <a:lnTo>
                    <a:pt x="680991" y="683706"/>
                  </a:lnTo>
                  <a:lnTo>
                    <a:pt x="681536" y="679905"/>
                  </a:lnTo>
                  <a:lnTo>
                    <a:pt x="677190" y="675019"/>
                  </a:lnTo>
                  <a:lnTo>
                    <a:pt x="673932" y="669587"/>
                  </a:lnTo>
                  <a:lnTo>
                    <a:pt x="671761" y="664697"/>
                  </a:lnTo>
                  <a:lnTo>
                    <a:pt x="669587" y="659269"/>
                  </a:lnTo>
                  <a:lnTo>
                    <a:pt x="667960" y="653837"/>
                  </a:lnTo>
                  <a:lnTo>
                    <a:pt x="665785" y="648951"/>
                  </a:lnTo>
                  <a:lnTo>
                    <a:pt x="663614" y="644063"/>
                  </a:lnTo>
                  <a:lnTo>
                    <a:pt x="660357" y="639718"/>
                  </a:lnTo>
                  <a:lnTo>
                    <a:pt x="658183" y="638091"/>
                  </a:lnTo>
                  <a:lnTo>
                    <a:pt x="656012" y="635916"/>
                  </a:lnTo>
                  <a:lnTo>
                    <a:pt x="653297" y="634289"/>
                  </a:lnTo>
                  <a:lnTo>
                    <a:pt x="650579" y="632659"/>
                  </a:lnTo>
                  <a:lnTo>
                    <a:pt x="646778" y="631030"/>
                  </a:lnTo>
                  <a:lnTo>
                    <a:pt x="642979" y="629944"/>
                  </a:lnTo>
                  <a:lnTo>
                    <a:pt x="638633" y="628313"/>
                  </a:lnTo>
                  <a:lnTo>
                    <a:pt x="633745" y="627773"/>
                  </a:lnTo>
                  <a:lnTo>
                    <a:pt x="622341" y="626142"/>
                  </a:lnTo>
                  <a:lnTo>
                    <a:pt x="608221" y="625598"/>
                  </a:lnTo>
                  <a:lnTo>
                    <a:pt x="591387" y="626142"/>
                  </a:lnTo>
                  <a:lnTo>
                    <a:pt x="571296" y="627773"/>
                  </a:lnTo>
                  <a:lnTo>
                    <a:pt x="570749" y="633745"/>
                  </a:lnTo>
                  <a:lnTo>
                    <a:pt x="569122" y="638633"/>
                  </a:lnTo>
                  <a:lnTo>
                    <a:pt x="548487" y="657098"/>
                  </a:lnTo>
                  <a:lnTo>
                    <a:pt x="544686" y="658183"/>
                  </a:lnTo>
                  <a:lnTo>
                    <a:pt x="539797" y="658725"/>
                  </a:lnTo>
                  <a:lnTo>
                    <a:pt x="535456" y="658725"/>
                  </a:lnTo>
                  <a:lnTo>
                    <a:pt x="525678" y="658725"/>
                  </a:lnTo>
                  <a:lnTo>
                    <a:pt x="515360" y="658183"/>
                  </a:lnTo>
                  <a:lnTo>
                    <a:pt x="504498" y="657638"/>
                  </a:lnTo>
                  <a:lnTo>
                    <a:pt x="494182" y="656554"/>
                  </a:lnTo>
                  <a:lnTo>
                    <a:pt x="483864" y="656012"/>
                  </a:lnTo>
                  <a:lnTo>
                    <a:pt x="474090" y="656554"/>
                  </a:lnTo>
                  <a:lnTo>
                    <a:pt x="469201" y="657098"/>
                  </a:lnTo>
                  <a:lnTo>
                    <a:pt x="443677" y="671218"/>
                  </a:lnTo>
                  <a:lnTo>
                    <a:pt x="442046" y="672300"/>
                  </a:lnTo>
                  <a:lnTo>
                    <a:pt x="440962" y="673932"/>
                  </a:lnTo>
                  <a:lnTo>
                    <a:pt x="439875" y="675559"/>
                  </a:lnTo>
                  <a:lnTo>
                    <a:pt x="438789" y="677190"/>
                  </a:lnTo>
                  <a:lnTo>
                    <a:pt x="438248" y="680991"/>
                  </a:lnTo>
                  <a:lnTo>
                    <a:pt x="438789" y="684793"/>
                  </a:lnTo>
                  <a:lnTo>
                    <a:pt x="440419" y="689678"/>
                  </a:lnTo>
                  <a:lnTo>
                    <a:pt x="442590" y="694567"/>
                  </a:lnTo>
                  <a:lnTo>
                    <a:pt x="445304" y="699456"/>
                  </a:lnTo>
                  <a:lnTo>
                    <a:pt x="448566" y="704884"/>
                  </a:lnTo>
                  <a:lnTo>
                    <a:pt x="463224" y="725520"/>
                  </a:lnTo>
                  <a:lnTo>
                    <a:pt x="473002" y="740726"/>
                  </a:lnTo>
                  <a:lnTo>
                    <a:pt x="475173" y="746158"/>
                  </a:lnTo>
                  <a:lnTo>
                    <a:pt x="476261" y="751044"/>
                  </a:lnTo>
                  <a:lnTo>
                    <a:pt x="477344" y="755388"/>
                  </a:lnTo>
                  <a:lnTo>
                    <a:pt x="477892" y="759734"/>
                  </a:lnTo>
                  <a:lnTo>
                    <a:pt x="477344" y="763535"/>
                  </a:lnTo>
                  <a:lnTo>
                    <a:pt x="476804" y="766794"/>
                  </a:lnTo>
                  <a:lnTo>
                    <a:pt x="475717" y="770051"/>
                  </a:lnTo>
                  <a:lnTo>
                    <a:pt x="474090" y="773309"/>
                  </a:lnTo>
                  <a:lnTo>
                    <a:pt x="471916" y="776024"/>
                  </a:lnTo>
                  <a:lnTo>
                    <a:pt x="469201" y="778199"/>
                  </a:lnTo>
                  <a:lnTo>
                    <a:pt x="466486" y="780913"/>
                  </a:lnTo>
                  <a:lnTo>
                    <a:pt x="463224" y="782544"/>
                  </a:lnTo>
                  <a:lnTo>
                    <a:pt x="456169" y="786341"/>
                  </a:lnTo>
                  <a:lnTo>
                    <a:pt x="447478" y="789603"/>
                  </a:lnTo>
                  <a:lnTo>
                    <a:pt x="427927" y="794488"/>
                  </a:lnTo>
                  <a:lnTo>
                    <a:pt x="406748" y="798834"/>
                  </a:lnTo>
                  <a:lnTo>
                    <a:pt x="395887" y="801007"/>
                  </a:lnTo>
                  <a:lnTo>
                    <a:pt x="385569" y="803722"/>
                  </a:lnTo>
                  <a:lnTo>
                    <a:pt x="375253" y="806437"/>
                  </a:lnTo>
                  <a:lnTo>
                    <a:pt x="365478" y="810239"/>
                  </a:lnTo>
                  <a:lnTo>
                    <a:pt x="357874" y="813496"/>
                  </a:lnTo>
                  <a:lnTo>
                    <a:pt x="350815" y="815667"/>
                  </a:lnTo>
                  <a:lnTo>
                    <a:pt x="344299" y="817298"/>
                  </a:lnTo>
                  <a:lnTo>
                    <a:pt x="338323" y="818386"/>
                  </a:lnTo>
                  <a:lnTo>
                    <a:pt x="332895" y="818928"/>
                  </a:lnTo>
                  <a:lnTo>
                    <a:pt x="328006" y="818386"/>
                  </a:lnTo>
                  <a:lnTo>
                    <a:pt x="311716" y="810781"/>
                  </a:lnTo>
                  <a:lnTo>
                    <a:pt x="309542" y="808608"/>
                  </a:lnTo>
                  <a:lnTo>
                    <a:pt x="307371" y="805349"/>
                  </a:lnTo>
                  <a:lnTo>
                    <a:pt x="305740" y="802635"/>
                  </a:lnTo>
                  <a:lnTo>
                    <a:pt x="304656" y="799377"/>
                  </a:lnTo>
                  <a:lnTo>
                    <a:pt x="303569" y="796119"/>
                  </a:lnTo>
                  <a:lnTo>
                    <a:pt x="300310" y="782544"/>
                  </a:lnTo>
                  <a:lnTo>
                    <a:pt x="298140" y="771682"/>
                  </a:lnTo>
                  <a:lnTo>
                    <a:pt x="297593" y="769507"/>
                  </a:lnTo>
                  <a:lnTo>
                    <a:pt x="296509" y="767337"/>
                  </a:lnTo>
                  <a:lnTo>
                    <a:pt x="295966" y="766250"/>
                  </a:lnTo>
                  <a:lnTo>
                    <a:pt x="294338" y="765163"/>
                  </a:lnTo>
                  <a:lnTo>
                    <a:pt x="293251" y="764623"/>
                  </a:lnTo>
                  <a:lnTo>
                    <a:pt x="291621" y="764623"/>
                  </a:lnTo>
                  <a:lnTo>
                    <a:pt x="289450" y="765706"/>
                  </a:lnTo>
                  <a:lnTo>
                    <a:pt x="287275" y="766794"/>
                  </a:lnTo>
                  <a:lnTo>
                    <a:pt x="194414" y="786886"/>
                  </a:lnTo>
                  <a:lnTo>
                    <a:pt x="186815" y="793404"/>
                  </a:lnTo>
                  <a:lnTo>
                    <a:pt x="177581" y="800465"/>
                  </a:lnTo>
                  <a:lnTo>
                    <a:pt x="140651" y="821099"/>
                  </a:lnTo>
                  <a:lnTo>
                    <a:pt x="135767" y="822183"/>
                  </a:lnTo>
                  <a:lnTo>
                    <a:pt x="131421" y="822183"/>
                  </a:lnTo>
                  <a:lnTo>
                    <a:pt x="127620" y="821099"/>
                  </a:lnTo>
                  <a:lnTo>
                    <a:pt x="125989" y="820012"/>
                  </a:lnTo>
                  <a:lnTo>
                    <a:pt x="124361" y="818928"/>
                  </a:lnTo>
                  <a:lnTo>
                    <a:pt x="123274" y="817841"/>
                  </a:lnTo>
                  <a:lnTo>
                    <a:pt x="122188" y="815667"/>
                  </a:lnTo>
                  <a:lnTo>
                    <a:pt x="118385" y="810239"/>
                  </a:lnTo>
                  <a:lnTo>
                    <a:pt x="115127" y="805893"/>
                  </a:lnTo>
                  <a:lnTo>
                    <a:pt x="114045" y="804809"/>
                  </a:lnTo>
                  <a:lnTo>
                    <a:pt x="112413" y="804262"/>
                  </a:lnTo>
                  <a:lnTo>
                    <a:pt x="111326" y="803722"/>
                  </a:lnTo>
                  <a:lnTo>
                    <a:pt x="110242" y="803178"/>
                  </a:lnTo>
                  <a:lnTo>
                    <a:pt x="107525" y="804262"/>
                  </a:lnTo>
                  <a:lnTo>
                    <a:pt x="105354" y="805893"/>
                  </a:lnTo>
                  <a:lnTo>
                    <a:pt x="102639" y="808608"/>
                  </a:lnTo>
                  <a:lnTo>
                    <a:pt x="99381" y="811325"/>
                  </a:lnTo>
                  <a:lnTo>
                    <a:pt x="66255" y="827071"/>
                  </a:lnTo>
                  <a:lnTo>
                    <a:pt x="61909" y="827071"/>
                  </a:lnTo>
                  <a:lnTo>
                    <a:pt x="57023" y="826528"/>
                  </a:lnTo>
                  <a:lnTo>
                    <a:pt x="52135" y="825985"/>
                  </a:lnTo>
                  <a:lnTo>
                    <a:pt x="46703" y="824358"/>
                  </a:lnTo>
                  <a:lnTo>
                    <a:pt x="46159" y="832504"/>
                  </a:lnTo>
                  <a:lnTo>
                    <a:pt x="45619" y="838476"/>
                  </a:lnTo>
                  <a:lnTo>
                    <a:pt x="44532" y="843365"/>
                  </a:lnTo>
                  <a:lnTo>
                    <a:pt x="43444" y="847167"/>
                  </a:lnTo>
                  <a:lnTo>
                    <a:pt x="41817" y="853683"/>
                  </a:lnTo>
                  <a:lnTo>
                    <a:pt x="40731" y="859111"/>
                  </a:lnTo>
                  <a:lnTo>
                    <a:pt x="40187" y="863457"/>
                  </a:lnTo>
                  <a:lnTo>
                    <a:pt x="39103" y="867803"/>
                  </a:lnTo>
                  <a:lnTo>
                    <a:pt x="37472" y="871604"/>
                  </a:lnTo>
                  <a:lnTo>
                    <a:pt x="35841" y="876492"/>
                  </a:lnTo>
                  <a:lnTo>
                    <a:pt x="33128" y="880834"/>
                  </a:lnTo>
                  <a:lnTo>
                    <a:pt x="30957" y="886266"/>
                  </a:lnTo>
                  <a:lnTo>
                    <a:pt x="28782" y="892782"/>
                  </a:lnTo>
                  <a:lnTo>
                    <a:pt x="26068" y="899841"/>
                  </a:lnTo>
                  <a:lnTo>
                    <a:pt x="53762" y="929710"/>
                  </a:lnTo>
                  <a:lnTo>
                    <a:pt x="55393" y="937854"/>
                  </a:lnTo>
                  <a:lnTo>
                    <a:pt x="57023" y="942743"/>
                  </a:lnTo>
                  <a:lnTo>
                    <a:pt x="58652" y="947089"/>
                  </a:lnTo>
                  <a:lnTo>
                    <a:pt x="60825" y="952517"/>
                  </a:lnTo>
                  <a:lnTo>
                    <a:pt x="64080" y="957405"/>
                  </a:lnTo>
                  <a:lnTo>
                    <a:pt x="67341" y="963921"/>
                  </a:lnTo>
                  <a:lnTo>
                    <a:pt x="71143" y="969354"/>
                  </a:lnTo>
                  <a:lnTo>
                    <a:pt x="74944" y="974239"/>
                  </a:lnTo>
                  <a:lnTo>
                    <a:pt x="78746" y="979127"/>
                  </a:lnTo>
                  <a:lnTo>
                    <a:pt x="87433" y="987274"/>
                  </a:lnTo>
                  <a:lnTo>
                    <a:pt x="96667" y="994335"/>
                  </a:lnTo>
                  <a:lnTo>
                    <a:pt x="105898" y="1001394"/>
                  </a:lnTo>
                  <a:lnTo>
                    <a:pt x="115127" y="1008997"/>
                  </a:lnTo>
                  <a:lnTo>
                    <a:pt x="120017" y="1012798"/>
                  </a:lnTo>
                  <a:lnTo>
                    <a:pt x="124361" y="1017140"/>
                  </a:lnTo>
                  <a:lnTo>
                    <a:pt x="140651" y="1039406"/>
                  </a:lnTo>
                  <a:lnTo>
                    <a:pt x="142282" y="1043752"/>
                  </a:lnTo>
                  <a:lnTo>
                    <a:pt x="143910" y="1052441"/>
                  </a:lnTo>
                  <a:lnTo>
                    <a:pt x="144997" y="1062215"/>
                  </a:lnTo>
                  <a:lnTo>
                    <a:pt x="145541" y="1071446"/>
                  </a:lnTo>
                  <a:lnTo>
                    <a:pt x="147168" y="1081220"/>
                  </a:lnTo>
                  <a:lnTo>
                    <a:pt x="148254" y="1085565"/>
                  </a:lnTo>
                  <a:lnTo>
                    <a:pt x="149342" y="1090454"/>
                  </a:lnTo>
                  <a:lnTo>
                    <a:pt x="151513" y="1094799"/>
                  </a:lnTo>
                  <a:lnTo>
                    <a:pt x="153688" y="1099141"/>
                  </a:lnTo>
                  <a:lnTo>
                    <a:pt x="158028" y="1102942"/>
                  </a:lnTo>
                  <a:lnTo>
                    <a:pt x="162918" y="1106744"/>
                  </a:lnTo>
                  <a:lnTo>
                    <a:pt x="168890" y="1110005"/>
                  </a:lnTo>
                  <a:lnTo>
                    <a:pt x="174322" y="1113807"/>
                  </a:lnTo>
                  <a:lnTo>
                    <a:pt x="188441" y="1132811"/>
                  </a:lnTo>
                  <a:lnTo>
                    <a:pt x="188441" y="1136613"/>
                  </a:lnTo>
                  <a:lnTo>
                    <a:pt x="188441" y="1142045"/>
                  </a:lnTo>
                  <a:lnTo>
                    <a:pt x="160203" y="1170824"/>
                  </a:lnTo>
                  <a:lnTo>
                    <a:pt x="152056" y="1175168"/>
                  </a:lnTo>
                  <a:lnTo>
                    <a:pt x="148254" y="1176799"/>
                  </a:lnTo>
                  <a:lnTo>
                    <a:pt x="144997" y="1178970"/>
                  </a:lnTo>
                  <a:lnTo>
                    <a:pt x="141739" y="1181145"/>
                  </a:lnTo>
                  <a:lnTo>
                    <a:pt x="139569" y="1183315"/>
                  </a:lnTo>
                  <a:lnTo>
                    <a:pt x="98837" y="1287038"/>
                  </a:lnTo>
                  <a:lnTo>
                    <a:pt x="99381" y="1292471"/>
                  </a:lnTo>
                  <a:lnTo>
                    <a:pt x="101008" y="1296812"/>
                  </a:lnTo>
                  <a:lnTo>
                    <a:pt x="103183" y="1301701"/>
                  </a:lnTo>
                  <a:lnTo>
                    <a:pt x="105898" y="1306046"/>
                  </a:lnTo>
                  <a:lnTo>
                    <a:pt x="108611" y="1310391"/>
                  </a:lnTo>
                  <a:lnTo>
                    <a:pt x="110786" y="1314733"/>
                  </a:lnTo>
                  <a:lnTo>
                    <a:pt x="112413" y="1319621"/>
                  </a:lnTo>
                  <a:lnTo>
                    <a:pt x="113501" y="1324511"/>
                  </a:lnTo>
                  <a:lnTo>
                    <a:pt x="112957" y="1329399"/>
                  </a:lnTo>
                  <a:lnTo>
                    <a:pt x="101008" y="1342431"/>
                  </a:lnTo>
                  <a:lnTo>
                    <a:pt x="97751" y="1342431"/>
                  </a:lnTo>
                  <a:lnTo>
                    <a:pt x="90690" y="1342431"/>
                  </a:lnTo>
                  <a:lnTo>
                    <a:pt x="82545" y="1342431"/>
                  </a:lnTo>
                  <a:lnTo>
                    <a:pt x="78746" y="1342431"/>
                  </a:lnTo>
                  <a:lnTo>
                    <a:pt x="74402" y="1342974"/>
                  </a:lnTo>
                  <a:lnTo>
                    <a:pt x="70600" y="1343518"/>
                  </a:lnTo>
                  <a:lnTo>
                    <a:pt x="66797" y="1345145"/>
                  </a:lnTo>
                  <a:lnTo>
                    <a:pt x="63540" y="1346233"/>
                  </a:lnTo>
                  <a:lnTo>
                    <a:pt x="60282" y="1348948"/>
                  </a:lnTo>
                  <a:lnTo>
                    <a:pt x="56481" y="1352206"/>
                  </a:lnTo>
                  <a:lnTo>
                    <a:pt x="52679" y="1355463"/>
                  </a:lnTo>
                  <a:lnTo>
                    <a:pt x="28238" y="1384788"/>
                  </a:lnTo>
                  <a:lnTo>
                    <a:pt x="0" y="1408685"/>
                  </a:lnTo>
                  <a:lnTo>
                    <a:pt x="8691" y="1422805"/>
                  </a:lnTo>
                  <a:lnTo>
                    <a:pt x="33128" y="1467333"/>
                  </a:lnTo>
                  <a:lnTo>
                    <a:pt x="53762" y="1514035"/>
                  </a:lnTo>
                  <a:lnTo>
                    <a:pt x="70056" y="1562912"/>
                  </a:lnTo>
                  <a:lnTo>
                    <a:pt x="80374" y="1614500"/>
                  </a:lnTo>
                  <a:lnTo>
                    <a:pt x="84175" y="1668806"/>
                  </a:lnTo>
                  <a:lnTo>
                    <a:pt x="83631" y="1673694"/>
                  </a:lnTo>
                  <a:lnTo>
                    <a:pt x="64624" y="1695961"/>
                  </a:lnTo>
                  <a:lnTo>
                    <a:pt x="57023" y="1701389"/>
                  </a:lnTo>
                  <a:lnTo>
                    <a:pt x="40731" y="1723655"/>
                  </a:lnTo>
                  <a:lnTo>
                    <a:pt x="54850" y="1725826"/>
                  </a:lnTo>
                  <a:lnTo>
                    <a:pt x="69512" y="1729628"/>
                  </a:lnTo>
                  <a:lnTo>
                    <a:pt x="86889" y="1743747"/>
                  </a:lnTo>
                  <a:lnTo>
                    <a:pt x="87977" y="1747005"/>
                  </a:lnTo>
                  <a:lnTo>
                    <a:pt x="88520" y="1750263"/>
                  </a:lnTo>
                  <a:lnTo>
                    <a:pt x="88520" y="1753525"/>
                  </a:lnTo>
                  <a:lnTo>
                    <a:pt x="88520" y="1756782"/>
                  </a:lnTo>
                  <a:lnTo>
                    <a:pt x="87433" y="1762754"/>
                  </a:lnTo>
                  <a:lnTo>
                    <a:pt x="85802" y="1768727"/>
                  </a:lnTo>
                  <a:lnTo>
                    <a:pt x="84175" y="1775243"/>
                  </a:lnTo>
                  <a:lnTo>
                    <a:pt x="83087" y="1781763"/>
                  </a:lnTo>
                  <a:lnTo>
                    <a:pt x="83087" y="1785021"/>
                  </a:lnTo>
                  <a:lnTo>
                    <a:pt x="83087" y="1788822"/>
                  </a:lnTo>
                  <a:lnTo>
                    <a:pt x="83631" y="1792081"/>
                  </a:lnTo>
                  <a:lnTo>
                    <a:pt x="84175" y="1795883"/>
                  </a:lnTo>
                  <a:lnTo>
                    <a:pt x="85802" y="1802942"/>
                  </a:lnTo>
                  <a:lnTo>
                    <a:pt x="114045" y="1843669"/>
                  </a:lnTo>
                  <a:lnTo>
                    <a:pt x="118929" y="1849101"/>
                  </a:lnTo>
                  <a:lnTo>
                    <a:pt x="139024" y="1884399"/>
                  </a:lnTo>
                  <a:lnTo>
                    <a:pt x="139569" y="1891457"/>
                  </a:lnTo>
                  <a:lnTo>
                    <a:pt x="139024" y="1894172"/>
                  </a:lnTo>
                  <a:lnTo>
                    <a:pt x="138480" y="1896887"/>
                  </a:lnTo>
                  <a:lnTo>
                    <a:pt x="136850" y="1899062"/>
                  </a:lnTo>
                  <a:lnTo>
                    <a:pt x="135223" y="1901775"/>
                  </a:lnTo>
                  <a:lnTo>
                    <a:pt x="130878" y="1907208"/>
                  </a:lnTo>
                  <a:lnTo>
                    <a:pt x="126532" y="1913180"/>
                  </a:lnTo>
                  <a:lnTo>
                    <a:pt x="121648" y="1919156"/>
                  </a:lnTo>
                  <a:lnTo>
                    <a:pt x="117302" y="1926212"/>
                  </a:lnTo>
                  <a:lnTo>
                    <a:pt x="115671" y="1930014"/>
                  </a:lnTo>
                  <a:lnTo>
                    <a:pt x="114587" y="1934359"/>
                  </a:lnTo>
                  <a:lnTo>
                    <a:pt x="113501" y="1938705"/>
                  </a:lnTo>
                  <a:lnTo>
                    <a:pt x="113501" y="2009844"/>
                  </a:lnTo>
                  <a:lnTo>
                    <a:pt x="120017" y="2011475"/>
                  </a:lnTo>
                  <a:lnTo>
                    <a:pt x="126532" y="2012558"/>
                  </a:lnTo>
                  <a:lnTo>
                    <a:pt x="133048" y="2012558"/>
                  </a:lnTo>
                  <a:lnTo>
                    <a:pt x="139569" y="2012015"/>
                  </a:lnTo>
                  <a:lnTo>
                    <a:pt x="152600" y="2010931"/>
                  </a:lnTo>
                  <a:lnTo>
                    <a:pt x="165632" y="2009844"/>
                  </a:lnTo>
                  <a:lnTo>
                    <a:pt x="169434" y="2010387"/>
                  </a:lnTo>
                  <a:lnTo>
                    <a:pt x="173235" y="2010931"/>
                  </a:lnTo>
                  <a:lnTo>
                    <a:pt x="177037" y="2012015"/>
                  </a:lnTo>
                  <a:lnTo>
                    <a:pt x="180838" y="2013646"/>
                  </a:lnTo>
                  <a:lnTo>
                    <a:pt x="188985" y="2017447"/>
                  </a:lnTo>
                  <a:lnTo>
                    <a:pt x="200390" y="2021249"/>
                  </a:lnTo>
                  <a:lnTo>
                    <a:pt x="205818" y="2022880"/>
                  </a:lnTo>
                  <a:lnTo>
                    <a:pt x="211790" y="2023420"/>
                  </a:lnTo>
                  <a:lnTo>
                    <a:pt x="217767" y="2023962"/>
                  </a:lnTo>
                  <a:lnTo>
                    <a:pt x="224283" y="2023962"/>
                  </a:lnTo>
                  <a:lnTo>
                    <a:pt x="236775" y="2023420"/>
                  </a:lnTo>
                  <a:lnTo>
                    <a:pt x="248720" y="2022880"/>
                  </a:lnTo>
                  <a:lnTo>
                    <a:pt x="254152" y="2022880"/>
                  </a:lnTo>
                  <a:lnTo>
                    <a:pt x="270985" y="2028852"/>
                  </a:lnTo>
                  <a:lnTo>
                    <a:pt x="272616" y="2030479"/>
                  </a:lnTo>
                  <a:lnTo>
                    <a:pt x="273700" y="2032109"/>
                  </a:lnTo>
                  <a:lnTo>
                    <a:pt x="274244" y="2034280"/>
                  </a:lnTo>
                  <a:lnTo>
                    <a:pt x="275331" y="2036455"/>
                  </a:lnTo>
                  <a:lnTo>
                    <a:pt x="275331" y="2038626"/>
                  </a:lnTo>
                  <a:lnTo>
                    <a:pt x="275871" y="2041883"/>
                  </a:lnTo>
                  <a:lnTo>
                    <a:pt x="275331" y="2047316"/>
                  </a:lnTo>
                  <a:lnTo>
                    <a:pt x="273700" y="2052201"/>
                  </a:lnTo>
                  <a:lnTo>
                    <a:pt x="272073" y="2056546"/>
                  </a:lnTo>
                  <a:lnTo>
                    <a:pt x="269354" y="2060348"/>
                  </a:lnTo>
                  <a:lnTo>
                    <a:pt x="267184" y="2063605"/>
                  </a:lnTo>
                  <a:lnTo>
                    <a:pt x="264470" y="2067408"/>
                  </a:lnTo>
                  <a:lnTo>
                    <a:pt x="262838" y="2071209"/>
                  </a:lnTo>
                  <a:lnTo>
                    <a:pt x="261211" y="2076642"/>
                  </a:lnTo>
                  <a:lnTo>
                    <a:pt x="275331" y="2078813"/>
                  </a:lnTo>
                  <a:lnTo>
                    <a:pt x="287819" y="2082070"/>
                  </a:lnTo>
                  <a:lnTo>
                    <a:pt x="323117" y="2105423"/>
                  </a:lnTo>
                  <a:lnTo>
                    <a:pt x="326378" y="2109765"/>
                  </a:lnTo>
                  <a:lnTo>
                    <a:pt x="329093" y="2114654"/>
                  </a:lnTo>
                  <a:lnTo>
                    <a:pt x="331264" y="2119543"/>
                  </a:lnTo>
                  <a:lnTo>
                    <a:pt x="333438" y="2125515"/>
                  </a:lnTo>
                  <a:lnTo>
                    <a:pt x="336152" y="2129860"/>
                  </a:lnTo>
                  <a:lnTo>
                    <a:pt x="338323" y="2134202"/>
                  </a:lnTo>
                  <a:lnTo>
                    <a:pt x="339411" y="2138547"/>
                  </a:lnTo>
                  <a:lnTo>
                    <a:pt x="341038" y="2142349"/>
                  </a:lnTo>
                  <a:lnTo>
                    <a:pt x="342668" y="2151038"/>
                  </a:lnTo>
                  <a:lnTo>
                    <a:pt x="343755" y="2159185"/>
                  </a:lnTo>
                  <a:lnTo>
                    <a:pt x="344839" y="2167872"/>
                  </a:lnTo>
                  <a:lnTo>
                    <a:pt x="346470" y="2176562"/>
                  </a:lnTo>
                  <a:lnTo>
                    <a:pt x="348101" y="2180908"/>
                  </a:lnTo>
                  <a:lnTo>
                    <a:pt x="349729" y="2185249"/>
                  </a:lnTo>
                  <a:lnTo>
                    <a:pt x="351359" y="2190138"/>
                  </a:lnTo>
                  <a:lnTo>
                    <a:pt x="354073" y="2195027"/>
                  </a:lnTo>
                  <a:lnTo>
                    <a:pt x="382311" y="2209147"/>
                  </a:lnTo>
                  <a:lnTo>
                    <a:pt x="386113" y="2210773"/>
                  </a:lnTo>
                  <a:lnTo>
                    <a:pt x="388828" y="2212948"/>
                  </a:lnTo>
                  <a:lnTo>
                    <a:pt x="392085" y="2215119"/>
                  </a:lnTo>
                  <a:lnTo>
                    <a:pt x="394260" y="2217834"/>
                  </a:lnTo>
                  <a:lnTo>
                    <a:pt x="395887" y="2221091"/>
                  </a:lnTo>
                  <a:lnTo>
                    <a:pt x="396975" y="2224893"/>
                  </a:lnTo>
                  <a:lnTo>
                    <a:pt x="397517" y="2229781"/>
                  </a:lnTo>
                  <a:lnTo>
                    <a:pt x="397517" y="2243357"/>
                  </a:lnTo>
                  <a:lnTo>
                    <a:pt x="397517" y="2252047"/>
                  </a:lnTo>
                  <a:lnTo>
                    <a:pt x="397517" y="2257476"/>
                  </a:lnTo>
                  <a:lnTo>
                    <a:pt x="397517" y="2261278"/>
                  </a:lnTo>
                  <a:lnTo>
                    <a:pt x="397517" y="2268881"/>
                  </a:lnTo>
                  <a:lnTo>
                    <a:pt x="398606" y="2275940"/>
                  </a:lnTo>
                  <a:lnTo>
                    <a:pt x="417609" y="2310695"/>
                  </a:lnTo>
                  <a:lnTo>
                    <a:pt x="440419" y="2329158"/>
                  </a:lnTo>
                  <a:lnTo>
                    <a:pt x="446934" y="2333504"/>
                  </a:lnTo>
                  <a:lnTo>
                    <a:pt x="454539" y="2337305"/>
                  </a:lnTo>
                  <a:lnTo>
                    <a:pt x="462141" y="2341651"/>
                  </a:lnTo>
                  <a:lnTo>
                    <a:pt x="469745" y="2345452"/>
                  </a:lnTo>
                  <a:lnTo>
                    <a:pt x="468657" y="2353596"/>
                  </a:lnTo>
                  <a:lnTo>
                    <a:pt x="466486" y="2361199"/>
                  </a:lnTo>
                  <a:lnTo>
                    <a:pt x="464312" y="2368802"/>
                  </a:lnTo>
                  <a:lnTo>
                    <a:pt x="461598" y="2375862"/>
                  </a:lnTo>
                  <a:lnTo>
                    <a:pt x="459423" y="2383465"/>
                  </a:lnTo>
                  <a:lnTo>
                    <a:pt x="457252" y="2391068"/>
                  </a:lnTo>
                  <a:lnTo>
                    <a:pt x="456169" y="2399759"/>
                  </a:lnTo>
                  <a:lnTo>
                    <a:pt x="455625" y="2408989"/>
                  </a:lnTo>
                  <a:lnTo>
                    <a:pt x="455625" y="2429080"/>
                  </a:lnTo>
                  <a:lnTo>
                    <a:pt x="455625" y="2447001"/>
                  </a:lnTo>
                  <a:lnTo>
                    <a:pt x="455625" y="2552354"/>
                  </a:lnTo>
                  <a:lnTo>
                    <a:pt x="456169" y="2560501"/>
                  </a:lnTo>
                  <a:lnTo>
                    <a:pt x="483864" y="2590910"/>
                  </a:lnTo>
                  <a:lnTo>
                    <a:pt x="490379" y="2590910"/>
                  </a:lnTo>
                  <a:lnTo>
                    <a:pt x="495812" y="2590910"/>
                  </a:lnTo>
                  <a:lnTo>
                    <a:pt x="524590" y="2580593"/>
                  </a:lnTo>
                  <a:lnTo>
                    <a:pt x="528935" y="2577879"/>
                  </a:lnTo>
                  <a:lnTo>
                    <a:pt x="537082" y="2571363"/>
                  </a:lnTo>
                  <a:lnTo>
                    <a:pt x="544141" y="2564302"/>
                  </a:lnTo>
                  <a:lnTo>
                    <a:pt x="551744" y="2556699"/>
                  </a:lnTo>
                  <a:lnTo>
                    <a:pt x="558261" y="2549096"/>
                  </a:lnTo>
                  <a:lnTo>
                    <a:pt x="565321" y="2541493"/>
                  </a:lnTo>
                  <a:lnTo>
                    <a:pt x="571836" y="2533890"/>
                  </a:lnTo>
                  <a:lnTo>
                    <a:pt x="578896" y="2526830"/>
                  </a:lnTo>
                  <a:lnTo>
                    <a:pt x="585415" y="2520315"/>
                  </a:lnTo>
                  <a:lnTo>
                    <a:pt x="589217" y="2517600"/>
                  </a:lnTo>
                  <a:lnTo>
                    <a:pt x="593015" y="2514885"/>
                  </a:lnTo>
                  <a:lnTo>
                    <a:pt x="596817" y="2512712"/>
                  </a:lnTo>
                  <a:lnTo>
                    <a:pt x="600619" y="2510541"/>
                  </a:lnTo>
                  <a:lnTo>
                    <a:pt x="604964" y="2509453"/>
                  </a:lnTo>
                  <a:lnTo>
                    <a:pt x="608766" y="2507826"/>
                  </a:lnTo>
                  <a:lnTo>
                    <a:pt x="613110" y="2507283"/>
                  </a:lnTo>
                  <a:lnTo>
                    <a:pt x="617996" y="2507283"/>
                  </a:lnTo>
                  <a:lnTo>
                    <a:pt x="620170" y="2507283"/>
                  </a:lnTo>
                  <a:lnTo>
                    <a:pt x="636460" y="2523029"/>
                  </a:lnTo>
                  <a:lnTo>
                    <a:pt x="639178" y="2525747"/>
                  </a:lnTo>
                  <a:lnTo>
                    <a:pt x="659269" y="2538778"/>
                  </a:lnTo>
                  <a:lnTo>
                    <a:pt x="664159" y="2538778"/>
                  </a:lnTo>
                  <a:lnTo>
                    <a:pt x="665785" y="2531719"/>
                  </a:lnTo>
                  <a:lnTo>
                    <a:pt x="667960" y="2524659"/>
                  </a:lnTo>
                  <a:lnTo>
                    <a:pt x="689683" y="2487731"/>
                  </a:lnTo>
                  <a:lnTo>
                    <a:pt x="698368" y="2476326"/>
                  </a:lnTo>
                  <a:lnTo>
                    <a:pt x="706515" y="2463838"/>
                  </a:lnTo>
                  <a:lnTo>
                    <a:pt x="722806" y="2420393"/>
                  </a:lnTo>
                  <a:lnTo>
                    <a:pt x="728237" y="2382381"/>
                  </a:lnTo>
                  <a:lnTo>
                    <a:pt x="729865" y="2371516"/>
                  </a:lnTo>
                  <a:lnTo>
                    <a:pt x="731496" y="2361199"/>
                  </a:lnTo>
                  <a:lnTo>
                    <a:pt x="733127" y="2351969"/>
                  </a:lnTo>
                  <a:lnTo>
                    <a:pt x="735841" y="2343278"/>
                  </a:lnTo>
                  <a:lnTo>
                    <a:pt x="736925" y="2339476"/>
                  </a:lnTo>
                  <a:lnTo>
                    <a:pt x="739099" y="2335675"/>
                  </a:lnTo>
                  <a:lnTo>
                    <a:pt x="740726" y="2332417"/>
                  </a:lnTo>
                  <a:lnTo>
                    <a:pt x="743445" y="2329158"/>
                  </a:lnTo>
                  <a:lnTo>
                    <a:pt x="746158" y="2326445"/>
                  </a:lnTo>
                  <a:lnTo>
                    <a:pt x="748873" y="2323730"/>
                  </a:lnTo>
                  <a:lnTo>
                    <a:pt x="752675" y="2321016"/>
                  </a:lnTo>
                  <a:lnTo>
                    <a:pt x="790143" y="2311238"/>
                  </a:lnTo>
                  <a:lnTo>
                    <a:pt x="797746" y="2310695"/>
                  </a:lnTo>
                  <a:lnTo>
                    <a:pt x="806437" y="2310695"/>
                  </a:lnTo>
                  <a:lnTo>
                    <a:pt x="811865" y="2310695"/>
                  </a:lnTo>
                  <a:lnTo>
                    <a:pt x="817298" y="2311238"/>
                  </a:lnTo>
                  <a:lnTo>
                    <a:pt x="822187" y="2312326"/>
                  </a:lnTo>
                  <a:lnTo>
                    <a:pt x="826531" y="2313956"/>
                  </a:lnTo>
                  <a:lnTo>
                    <a:pt x="830873" y="2315583"/>
                  </a:lnTo>
                  <a:lnTo>
                    <a:pt x="860199" y="2349798"/>
                  </a:lnTo>
                  <a:lnTo>
                    <a:pt x="864001" y="2356857"/>
                  </a:lnTo>
                  <a:lnTo>
                    <a:pt x="890068" y="2385096"/>
                  </a:lnTo>
                  <a:lnTo>
                    <a:pt x="902556" y="2388353"/>
                  </a:lnTo>
                  <a:lnTo>
                    <a:pt x="907988" y="2388353"/>
                  </a:lnTo>
                  <a:lnTo>
                    <a:pt x="914504" y="2388353"/>
                  </a:lnTo>
                  <a:lnTo>
                    <a:pt x="919933" y="2386722"/>
                  </a:lnTo>
                  <a:lnTo>
                    <a:pt x="922108" y="2386182"/>
                  </a:lnTo>
                  <a:lnTo>
                    <a:pt x="924279" y="2385096"/>
                  </a:lnTo>
                  <a:lnTo>
                    <a:pt x="925909" y="2383465"/>
                  </a:lnTo>
                  <a:lnTo>
                    <a:pt x="927537" y="2381838"/>
                  </a:lnTo>
                  <a:lnTo>
                    <a:pt x="929710" y="2378579"/>
                  </a:lnTo>
                  <a:lnTo>
                    <a:pt x="931338" y="2374234"/>
                  </a:lnTo>
                  <a:lnTo>
                    <a:pt x="932969" y="2368802"/>
                  </a:lnTo>
                  <a:lnTo>
                    <a:pt x="934052" y="2362829"/>
                  </a:lnTo>
                  <a:lnTo>
                    <a:pt x="962838" y="2362829"/>
                  </a:lnTo>
                  <a:lnTo>
                    <a:pt x="966640" y="2365544"/>
                  </a:lnTo>
                  <a:lnTo>
                    <a:pt x="969354" y="2368259"/>
                  </a:lnTo>
                  <a:lnTo>
                    <a:pt x="984017" y="2402473"/>
                  </a:lnTo>
                  <a:lnTo>
                    <a:pt x="988902" y="2420393"/>
                  </a:lnTo>
                  <a:lnTo>
                    <a:pt x="991076" y="2424195"/>
                  </a:lnTo>
                  <a:lnTo>
                    <a:pt x="993247" y="2427996"/>
                  </a:lnTo>
                  <a:lnTo>
                    <a:pt x="996506" y="2431255"/>
                  </a:lnTo>
                  <a:lnTo>
                    <a:pt x="1026375" y="2455148"/>
                  </a:lnTo>
                  <a:lnTo>
                    <a:pt x="1035605" y="2461120"/>
                  </a:lnTo>
                  <a:lnTo>
                    <a:pt x="1043207" y="2467096"/>
                  </a:lnTo>
                  <a:lnTo>
                    <a:pt x="1049724" y="2472525"/>
                  </a:lnTo>
                  <a:lnTo>
                    <a:pt x="1054070" y="2476326"/>
                  </a:lnTo>
                  <a:lnTo>
                    <a:pt x="1057871" y="2480672"/>
                  </a:lnTo>
                  <a:lnTo>
                    <a:pt x="1061672" y="2485016"/>
                  </a:lnTo>
                  <a:lnTo>
                    <a:pt x="1064930" y="2489906"/>
                  </a:lnTo>
                  <a:lnTo>
                    <a:pt x="1071446" y="2499679"/>
                  </a:lnTo>
                  <a:lnTo>
                    <a:pt x="1076878" y="2509997"/>
                  </a:lnTo>
                  <a:lnTo>
                    <a:pt x="1087740" y="2531176"/>
                  </a:lnTo>
                  <a:lnTo>
                    <a:pt x="1098601" y="2552898"/>
                  </a:lnTo>
                  <a:lnTo>
                    <a:pt x="1104573" y="2562672"/>
                  </a:lnTo>
                  <a:lnTo>
                    <a:pt x="1132268" y="2590910"/>
                  </a:lnTo>
                  <a:lnTo>
                    <a:pt x="1169740" y="2602315"/>
                  </a:lnTo>
                  <a:lnTo>
                    <a:pt x="1177343" y="2602315"/>
                  </a:lnTo>
                  <a:lnTo>
                    <a:pt x="1182228" y="2595799"/>
                  </a:lnTo>
                  <a:lnTo>
                    <a:pt x="1187117" y="2589283"/>
                  </a:lnTo>
                  <a:lnTo>
                    <a:pt x="1193633" y="2582767"/>
                  </a:lnTo>
                  <a:lnTo>
                    <a:pt x="1200153" y="2577335"/>
                  </a:lnTo>
                  <a:lnTo>
                    <a:pt x="1203951" y="2574620"/>
                  </a:lnTo>
                  <a:lnTo>
                    <a:pt x="1208296" y="2572449"/>
                  </a:lnTo>
                  <a:lnTo>
                    <a:pt x="1212642" y="2570275"/>
                  </a:lnTo>
                  <a:lnTo>
                    <a:pt x="1216986" y="2568648"/>
                  </a:lnTo>
                  <a:lnTo>
                    <a:pt x="1221875" y="2567017"/>
                  </a:lnTo>
                  <a:lnTo>
                    <a:pt x="1227304" y="2565930"/>
                  </a:lnTo>
                  <a:lnTo>
                    <a:pt x="1232732" y="2565390"/>
                  </a:lnTo>
                  <a:lnTo>
                    <a:pt x="1238166" y="2564846"/>
                  </a:lnTo>
                  <a:lnTo>
                    <a:pt x="1351661" y="2564846"/>
                  </a:lnTo>
                  <a:lnTo>
                    <a:pt x="1358722" y="2564302"/>
                  </a:lnTo>
                  <a:lnTo>
                    <a:pt x="1366325" y="2562672"/>
                  </a:lnTo>
                  <a:lnTo>
                    <a:pt x="1373928" y="2560501"/>
                  </a:lnTo>
                  <a:lnTo>
                    <a:pt x="1380987" y="2557787"/>
                  </a:lnTo>
                  <a:lnTo>
                    <a:pt x="1389134" y="2555069"/>
                  </a:lnTo>
                  <a:lnTo>
                    <a:pt x="1397281" y="2552898"/>
                  </a:lnTo>
                  <a:lnTo>
                    <a:pt x="1401622" y="2551811"/>
                  </a:lnTo>
                  <a:lnTo>
                    <a:pt x="1405968" y="2551271"/>
                  </a:lnTo>
                  <a:lnTo>
                    <a:pt x="1410313" y="2550727"/>
                  </a:lnTo>
                  <a:lnTo>
                    <a:pt x="1415202" y="2550727"/>
                  </a:lnTo>
                  <a:lnTo>
                    <a:pt x="1420630" y="2550727"/>
                  </a:lnTo>
                  <a:lnTo>
                    <a:pt x="1425519" y="2551811"/>
                  </a:lnTo>
                  <a:lnTo>
                    <a:pt x="1457015" y="2572449"/>
                  </a:lnTo>
                  <a:lnTo>
                    <a:pt x="1465707" y="2577335"/>
                  </a:lnTo>
                  <a:lnTo>
                    <a:pt x="1470591" y="2579510"/>
                  </a:lnTo>
                  <a:lnTo>
                    <a:pt x="1476023" y="2581136"/>
                  </a:lnTo>
                  <a:lnTo>
                    <a:pt x="1481453" y="2581680"/>
                  </a:lnTo>
                  <a:lnTo>
                    <a:pt x="1487968" y="2582223"/>
                  </a:lnTo>
                  <a:lnTo>
                    <a:pt x="1494488" y="2582223"/>
                  </a:lnTo>
                  <a:lnTo>
                    <a:pt x="1501004" y="2581136"/>
                  </a:lnTo>
                  <a:lnTo>
                    <a:pt x="1507520" y="2580052"/>
                  </a:lnTo>
                  <a:lnTo>
                    <a:pt x="1513493" y="2578422"/>
                  </a:lnTo>
                  <a:lnTo>
                    <a:pt x="1524897" y="2574077"/>
                  </a:lnTo>
                  <a:lnTo>
                    <a:pt x="1536302" y="2569192"/>
                  </a:lnTo>
                  <a:lnTo>
                    <a:pt x="1547706" y="2564302"/>
                  </a:lnTo>
                  <a:lnTo>
                    <a:pt x="1560195" y="2560501"/>
                  </a:lnTo>
                  <a:lnTo>
                    <a:pt x="1566715" y="2558870"/>
                  </a:lnTo>
                  <a:lnTo>
                    <a:pt x="1573770" y="2557243"/>
                  </a:lnTo>
                  <a:lnTo>
                    <a:pt x="1581373" y="2556699"/>
                  </a:lnTo>
                  <a:lnTo>
                    <a:pt x="1588976" y="2556157"/>
                  </a:lnTo>
                  <a:lnTo>
                    <a:pt x="1596581" y="2556157"/>
                  </a:lnTo>
                  <a:lnTo>
                    <a:pt x="1603639" y="2555069"/>
                  </a:lnTo>
                  <a:lnTo>
                    <a:pt x="1610159" y="2553442"/>
                  </a:lnTo>
                  <a:lnTo>
                    <a:pt x="1616132" y="2550727"/>
                  </a:lnTo>
                  <a:lnTo>
                    <a:pt x="1622104" y="2548553"/>
                  </a:lnTo>
                  <a:lnTo>
                    <a:pt x="1627533" y="2545295"/>
                  </a:lnTo>
                  <a:lnTo>
                    <a:pt x="1632421" y="2541493"/>
                  </a:lnTo>
                  <a:lnTo>
                    <a:pt x="1637310" y="2537692"/>
                  </a:lnTo>
                  <a:lnTo>
                    <a:pt x="1646540" y="2529548"/>
                  </a:lnTo>
                  <a:lnTo>
                    <a:pt x="1654687" y="2520858"/>
                  </a:lnTo>
                  <a:lnTo>
                    <a:pt x="1662834" y="2512168"/>
                  </a:lnTo>
                  <a:lnTo>
                    <a:pt x="1702477" y="2492620"/>
                  </a:lnTo>
                  <a:lnTo>
                    <a:pt x="1712251" y="2490990"/>
                  </a:lnTo>
                  <a:lnTo>
                    <a:pt x="1721481" y="2488819"/>
                  </a:lnTo>
                  <a:lnTo>
                    <a:pt x="1753521" y="2468724"/>
                  </a:lnTo>
                  <a:lnTo>
                    <a:pt x="1761124" y="2462207"/>
                  </a:lnTo>
                  <a:lnTo>
                    <a:pt x="1767644" y="2455148"/>
                  </a:lnTo>
                  <a:lnTo>
                    <a:pt x="1779045" y="2441572"/>
                  </a:lnTo>
                  <a:lnTo>
                    <a:pt x="1789910" y="2427454"/>
                  </a:lnTo>
                  <a:lnTo>
                    <a:pt x="1795339" y="2420937"/>
                  </a:lnTo>
                  <a:lnTo>
                    <a:pt x="1829006" y="2391612"/>
                  </a:lnTo>
                  <a:lnTo>
                    <a:pt x="1847474" y="2382921"/>
                  </a:lnTo>
                  <a:lnTo>
                    <a:pt x="1845300" y="2366631"/>
                  </a:lnTo>
                  <a:lnTo>
                    <a:pt x="1843673" y="2350881"/>
                  </a:lnTo>
                  <a:lnTo>
                    <a:pt x="1842041" y="2335675"/>
                  </a:lnTo>
                  <a:lnTo>
                    <a:pt x="1840954" y="2320473"/>
                  </a:lnTo>
                  <a:lnTo>
                    <a:pt x="1839870" y="2306353"/>
                  </a:lnTo>
                  <a:lnTo>
                    <a:pt x="1839324" y="2292774"/>
                  </a:lnTo>
                  <a:lnTo>
                    <a:pt x="1838783" y="2279742"/>
                  </a:lnTo>
                  <a:lnTo>
                    <a:pt x="1838783" y="2267251"/>
                  </a:lnTo>
                  <a:lnTo>
                    <a:pt x="1838239" y="2263452"/>
                  </a:lnTo>
                  <a:lnTo>
                    <a:pt x="1837696" y="2260194"/>
                  </a:lnTo>
                  <a:lnTo>
                    <a:pt x="1837153" y="2256933"/>
                  </a:lnTo>
                  <a:lnTo>
                    <a:pt x="1835526" y="2254218"/>
                  </a:lnTo>
                  <a:lnTo>
                    <a:pt x="1833895" y="2252047"/>
                  </a:lnTo>
                  <a:lnTo>
                    <a:pt x="1832267" y="2249329"/>
                  </a:lnTo>
                  <a:lnTo>
                    <a:pt x="1830094" y="2247701"/>
                  </a:lnTo>
                  <a:lnTo>
                    <a:pt x="1827923" y="2245528"/>
                  </a:lnTo>
                  <a:lnTo>
                    <a:pt x="1822489" y="2242273"/>
                  </a:lnTo>
                  <a:lnTo>
                    <a:pt x="1816517" y="2239556"/>
                  </a:lnTo>
                  <a:lnTo>
                    <a:pt x="1810545" y="2237385"/>
                  </a:lnTo>
                  <a:lnTo>
                    <a:pt x="1804030" y="2235753"/>
                  </a:lnTo>
                  <a:lnTo>
                    <a:pt x="1790993" y="2232495"/>
                  </a:lnTo>
                  <a:lnTo>
                    <a:pt x="1780133" y="2228694"/>
                  </a:lnTo>
                  <a:lnTo>
                    <a:pt x="1769271" y="2217289"/>
                  </a:lnTo>
                  <a:lnTo>
                    <a:pt x="1769271" y="2215119"/>
                  </a:lnTo>
                  <a:lnTo>
                    <a:pt x="1769271" y="2211317"/>
                  </a:lnTo>
                  <a:lnTo>
                    <a:pt x="1770359" y="2207516"/>
                  </a:lnTo>
                  <a:lnTo>
                    <a:pt x="1771986" y="2204257"/>
                  </a:lnTo>
                  <a:lnTo>
                    <a:pt x="1774160" y="2201000"/>
                  </a:lnTo>
                  <a:lnTo>
                    <a:pt x="1779045" y="2195027"/>
                  </a:lnTo>
                  <a:lnTo>
                    <a:pt x="1783390" y="2189051"/>
                  </a:lnTo>
                  <a:lnTo>
                    <a:pt x="1783390" y="2145606"/>
                  </a:lnTo>
                  <a:lnTo>
                    <a:pt x="1771442" y="2143979"/>
                  </a:lnTo>
                  <a:lnTo>
                    <a:pt x="1761668" y="2142349"/>
                  </a:lnTo>
                  <a:lnTo>
                    <a:pt x="1753521" y="2141265"/>
                  </a:lnTo>
                  <a:lnTo>
                    <a:pt x="1746466" y="2139090"/>
                  </a:lnTo>
                  <a:lnTo>
                    <a:pt x="1743203" y="2138003"/>
                  </a:lnTo>
                  <a:lnTo>
                    <a:pt x="1740490" y="2136377"/>
                  </a:lnTo>
                  <a:lnTo>
                    <a:pt x="1737231" y="2134749"/>
                  </a:lnTo>
                  <a:lnTo>
                    <a:pt x="1734517" y="2132575"/>
                  </a:lnTo>
                  <a:lnTo>
                    <a:pt x="1728545" y="2127145"/>
                  </a:lnTo>
                  <a:lnTo>
                    <a:pt x="1722569" y="2119543"/>
                  </a:lnTo>
                  <a:lnTo>
                    <a:pt x="1730716" y="2113026"/>
                  </a:lnTo>
                  <a:lnTo>
                    <a:pt x="1740490" y="2105423"/>
                  </a:lnTo>
                  <a:lnTo>
                    <a:pt x="1744835" y="2101621"/>
                  </a:lnTo>
                  <a:lnTo>
                    <a:pt x="1748092" y="2096733"/>
                  </a:lnTo>
                  <a:lnTo>
                    <a:pt x="1749723" y="2094019"/>
                  </a:lnTo>
                  <a:lnTo>
                    <a:pt x="1750808" y="2091304"/>
                  </a:lnTo>
                  <a:lnTo>
                    <a:pt x="1751350" y="2088043"/>
                  </a:lnTo>
                  <a:lnTo>
                    <a:pt x="1751350" y="2084785"/>
                  </a:lnTo>
                  <a:lnTo>
                    <a:pt x="1744291" y="2044058"/>
                  </a:lnTo>
                  <a:lnTo>
                    <a:pt x="1741576" y="2034280"/>
                  </a:lnTo>
                  <a:lnTo>
                    <a:pt x="1739402" y="2023420"/>
                  </a:lnTo>
                  <a:lnTo>
                    <a:pt x="1737775" y="2012558"/>
                  </a:lnTo>
                  <a:lnTo>
                    <a:pt x="1737231" y="2001157"/>
                  </a:lnTo>
                  <a:lnTo>
                    <a:pt x="1737231" y="1991923"/>
                  </a:lnTo>
                  <a:lnTo>
                    <a:pt x="1745922" y="1956624"/>
                  </a:lnTo>
                  <a:lnTo>
                    <a:pt x="1748637" y="1951196"/>
                  </a:lnTo>
                  <a:lnTo>
                    <a:pt x="1785021" y="1920784"/>
                  </a:lnTo>
                  <a:lnTo>
                    <a:pt x="1802398" y="1911006"/>
                  </a:lnTo>
                  <a:lnTo>
                    <a:pt x="1806743" y="1908292"/>
                  </a:lnTo>
                  <a:lnTo>
                    <a:pt x="1810545" y="1905577"/>
                  </a:lnTo>
                  <a:lnTo>
                    <a:pt x="1814346" y="1902319"/>
                  </a:lnTo>
                  <a:lnTo>
                    <a:pt x="1817605" y="1898518"/>
                  </a:lnTo>
                  <a:lnTo>
                    <a:pt x="1820862" y="1894716"/>
                  </a:lnTo>
                  <a:lnTo>
                    <a:pt x="1824121" y="1890915"/>
                  </a:lnTo>
                  <a:lnTo>
                    <a:pt x="1832807" y="1853989"/>
                  </a:lnTo>
                  <a:lnTo>
                    <a:pt x="1833351" y="1848557"/>
                  </a:lnTo>
                  <a:lnTo>
                    <a:pt x="1859419" y="1831180"/>
                  </a:lnTo>
                  <a:lnTo>
                    <a:pt x="1868108" y="1831180"/>
                  </a:lnTo>
                  <a:lnTo>
                    <a:pt x="1872450" y="1830636"/>
                  </a:lnTo>
                  <a:lnTo>
                    <a:pt x="1907209" y="1807283"/>
                  </a:lnTo>
                  <a:lnTo>
                    <a:pt x="1911553" y="1777418"/>
                  </a:lnTo>
                  <a:lnTo>
                    <a:pt x="1911553" y="1766556"/>
                  </a:lnTo>
                  <a:lnTo>
                    <a:pt x="1911011" y="1755695"/>
                  </a:lnTo>
                  <a:lnTo>
                    <a:pt x="1911553" y="1752981"/>
                  </a:lnTo>
                  <a:lnTo>
                    <a:pt x="1921327" y="1741576"/>
                  </a:lnTo>
                  <a:lnTo>
                    <a:pt x="1925129" y="1738859"/>
                  </a:lnTo>
                  <a:lnTo>
                    <a:pt x="1928387" y="1736144"/>
                  </a:lnTo>
                  <a:lnTo>
                    <a:pt x="1929474" y="1735060"/>
                  </a:lnTo>
                  <a:lnTo>
                    <a:pt x="1930558" y="1733429"/>
                  </a:lnTo>
                  <a:lnTo>
                    <a:pt x="1931101" y="1731258"/>
                  </a:lnTo>
                  <a:lnTo>
                    <a:pt x="1931645" y="1729628"/>
                  </a:lnTo>
                  <a:lnTo>
                    <a:pt x="1920240" y="1691615"/>
                  </a:lnTo>
                  <a:lnTo>
                    <a:pt x="1901776" y="1670977"/>
                  </a:lnTo>
                  <a:lnTo>
                    <a:pt x="1893632" y="1663374"/>
                  </a:lnTo>
                  <a:lnTo>
                    <a:pt x="1884942" y="1656318"/>
                  </a:lnTo>
                  <a:lnTo>
                    <a:pt x="1876252" y="1648715"/>
                  </a:lnTo>
                  <a:lnTo>
                    <a:pt x="1868108" y="1641652"/>
                  </a:lnTo>
                  <a:lnTo>
                    <a:pt x="1859961" y="1634051"/>
                  </a:lnTo>
                  <a:lnTo>
                    <a:pt x="1852902" y="1625906"/>
                  </a:lnTo>
                  <a:lnTo>
                    <a:pt x="1850188" y="1621560"/>
                  </a:lnTo>
                  <a:lnTo>
                    <a:pt x="1846926" y="1617214"/>
                  </a:lnTo>
                  <a:lnTo>
                    <a:pt x="1844755" y="1612329"/>
                  </a:lnTo>
                  <a:lnTo>
                    <a:pt x="1842585" y="1607441"/>
                  </a:lnTo>
                  <a:lnTo>
                    <a:pt x="1840954" y="1602012"/>
                  </a:lnTo>
                  <a:lnTo>
                    <a:pt x="1839870" y="1596579"/>
                  </a:lnTo>
                  <a:lnTo>
                    <a:pt x="1838783" y="1591151"/>
                  </a:lnTo>
                  <a:lnTo>
                    <a:pt x="1838783" y="1585174"/>
                  </a:lnTo>
                  <a:lnTo>
                    <a:pt x="1838783" y="1578658"/>
                  </a:lnTo>
                  <a:lnTo>
                    <a:pt x="1839870" y="1573770"/>
                  </a:lnTo>
                  <a:lnTo>
                    <a:pt x="1839870" y="1571599"/>
                  </a:lnTo>
                  <a:lnTo>
                    <a:pt x="1839870" y="1568885"/>
                  </a:lnTo>
                  <a:lnTo>
                    <a:pt x="1839324" y="1566711"/>
                  </a:lnTo>
                  <a:lnTo>
                    <a:pt x="1838783" y="1564540"/>
                  </a:lnTo>
                  <a:lnTo>
                    <a:pt x="1845300" y="1548790"/>
                  </a:lnTo>
                  <a:lnTo>
                    <a:pt x="1851816" y="1534127"/>
                  </a:lnTo>
                  <a:lnTo>
                    <a:pt x="1854530" y="1526528"/>
                  </a:lnTo>
                  <a:lnTo>
                    <a:pt x="1856704" y="1518925"/>
                  </a:lnTo>
                  <a:lnTo>
                    <a:pt x="1858331" y="1510234"/>
                  </a:lnTo>
                  <a:lnTo>
                    <a:pt x="1858875" y="1501004"/>
                  </a:lnTo>
                  <a:lnTo>
                    <a:pt x="1858331" y="1494488"/>
                  </a:lnTo>
                  <a:lnTo>
                    <a:pt x="1848014" y="1456471"/>
                  </a:lnTo>
                  <a:lnTo>
                    <a:pt x="1834982" y="1424975"/>
                  </a:lnTo>
                  <a:lnTo>
                    <a:pt x="1829554" y="1410856"/>
                  </a:lnTo>
                  <a:lnTo>
                    <a:pt x="1827379" y="1404337"/>
                  </a:lnTo>
                  <a:lnTo>
                    <a:pt x="1825752" y="1398365"/>
                  </a:lnTo>
                  <a:lnTo>
                    <a:pt x="1824664" y="1392935"/>
                  </a:lnTo>
                  <a:lnTo>
                    <a:pt x="1824121" y="1388590"/>
                  </a:lnTo>
                  <a:lnTo>
                    <a:pt x="1824121" y="1384788"/>
                  </a:lnTo>
                  <a:lnTo>
                    <a:pt x="1857791" y="1362523"/>
                  </a:lnTo>
                  <a:lnTo>
                    <a:pt x="1864847" y="1362523"/>
                  </a:lnTo>
                  <a:lnTo>
                    <a:pt x="1877883" y="1362523"/>
                  </a:lnTo>
                  <a:lnTo>
                    <a:pt x="1888200" y="1362523"/>
                  </a:lnTo>
                  <a:lnTo>
                    <a:pt x="1896891" y="1362523"/>
                  </a:lnTo>
                  <a:lnTo>
                    <a:pt x="1905034" y="1362523"/>
                  </a:lnTo>
                  <a:lnTo>
                    <a:pt x="1910466" y="1364154"/>
                  </a:lnTo>
                  <a:lnTo>
                    <a:pt x="1920240" y="1366867"/>
                  </a:lnTo>
                  <a:lnTo>
                    <a:pt x="1926212" y="1367955"/>
                  </a:lnTo>
                  <a:lnTo>
                    <a:pt x="1932733" y="1368495"/>
                  </a:lnTo>
                  <a:lnTo>
                    <a:pt x="1935990" y="1367955"/>
                  </a:lnTo>
                  <a:lnTo>
                    <a:pt x="1939248" y="1367412"/>
                  </a:lnTo>
                  <a:lnTo>
                    <a:pt x="1942506" y="1366325"/>
                  </a:lnTo>
                  <a:lnTo>
                    <a:pt x="1945764" y="1365241"/>
                  </a:lnTo>
                  <a:lnTo>
                    <a:pt x="1950110" y="1362523"/>
                  </a:lnTo>
                  <a:lnTo>
                    <a:pt x="1953367" y="1359265"/>
                  </a:lnTo>
                  <a:lnTo>
                    <a:pt x="1956626" y="1355463"/>
                  </a:lnTo>
                  <a:lnTo>
                    <a:pt x="1959340" y="1350575"/>
                  </a:lnTo>
                  <a:lnTo>
                    <a:pt x="1964771" y="1340801"/>
                  </a:lnTo>
                  <a:lnTo>
                    <a:pt x="1970744" y="1330483"/>
                  </a:lnTo>
                  <a:lnTo>
                    <a:pt x="1973459" y="1325597"/>
                  </a:lnTo>
                  <a:lnTo>
                    <a:pt x="1977260" y="1320709"/>
                  </a:lnTo>
                  <a:lnTo>
                    <a:pt x="2004415" y="1304959"/>
                  </a:lnTo>
                  <a:lnTo>
                    <a:pt x="2008216" y="1304415"/>
                  </a:lnTo>
                  <a:lnTo>
                    <a:pt x="2012558" y="1304415"/>
                  </a:lnTo>
                  <a:lnTo>
                    <a:pt x="2019622" y="1304959"/>
                  </a:lnTo>
                  <a:lnTo>
                    <a:pt x="2024506" y="1305502"/>
                  </a:lnTo>
                  <a:lnTo>
                    <a:pt x="2027221" y="1306590"/>
                  </a:lnTo>
                  <a:lnTo>
                    <a:pt x="2029396" y="1307677"/>
                  </a:lnTo>
                  <a:lnTo>
                    <a:pt x="2031022" y="1308217"/>
                  </a:lnTo>
                  <a:lnTo>
                    <a:pt x="2033197" y="1308217"/>
                  </a:lnTo>
                  <a:lnTo>
                    <a:pt x="2036455" y="1307134"/>
                  </a:lnTo>
                  <a:lnTo>
                    <a:pt x="2048944" y="1285412"/>
                  </a:lnTo>
                  <a:lnTo>
                    <a:pt x="2048944" y="1276177"/>
                  </a:lnTo>
                  <a:lnTo>
                    <a:pt x="2047316" y="1259886"/>
                  </a:lnTo>
                  <a:lnTo>
                    <a:pt x="2047316" y="1252284"/>
                  </a:lnTo>
                  <a:lnTo>
                    <a:pt x="2027221" y="125228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6754640" y="2201286"/>
              <a:ext cx="406517" cy="430953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141397" y="2183908"/>
              <a:ext cx="5031165" cy="3929306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2660011" y="4392507"/>
              <a:ext cx="635686" cy="572690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1378406" y="4945336"/>
              <a:ext cx="815436" cy="1086419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7929270" y="1180343"/>
              <a:ext cx="1273228" cy="2313179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8352308" y="5167445"/>
              <a:ext cx="307676" cy="271298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20095" y="27694"/>
                  </a:moveTo>
                  <a:lnTo>
                    <a:pt x="9234" y="27694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27694"/>
                  </a:lnTo>
                  <a:close/>
                </a:path>
                <a:path w="20095" h="31495">
                  <a:moveTo>
                    <a:pt x="20095" y="0"/>
                  </a:move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lnTo>
                    <a:pt x="2714" y="28238"/>
                  </a:lnTo>
                  <a:lnTo>
                    <a:pt x="5973" y="27694"/>
                  </a:lnTo>
                  <a:lnTo>
                    <a:pt x="20095" y="27694"/>
                  </a:lnTo>
                  <a:lnTo>
                    <a:pt x="20095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0" y="28778"/>
                  </a:moveTo>
                  <a:lnTo>
                    <a:pt x="2714" y="28238"/>
                  </a:lnTo>
                  <a:lnTo>
                    <a:pt x="5973" y="27694"/>
                  </a:lnTo>
                  <a:lnTo>
                    <a:pt x="9234" y="27694"/>
                  </a:lnTo>
                  <a:lnTo>
                    <a:pt x="11948" y="28238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0"/>
                  </a:ln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20095" y="27694"/>
                  </a:moveTo>
                  <a:lnTo>
                    <a:pt x="9234" y="27694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27694"/>
                  </a:lnTo>
                  <a:close/>
                </a:path>
                <a:path w="20095" h="31495">
                  <a:moveTo>
                    <a:pt x="20095" y="0"/>
                  </a:move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lnTo>
                    <a:pt x="2714" y="28238"/>
                  </a:lnTo>
                  <a:lnTo>
                    <a:pt x="5973" y="27694"/>
                  </a:lnTo>
                  <a:lnTo>
                    <a:pt x="20095" y="27694"/>
                  </a:lnTo>
                  <a:lnTo>
                    <a:pt x="20095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0" y="28778"/>
                  </a:moveTo>
                  <a:lnTo>
                    <a:pt x="2714" y="28238"/>
                  </a:lnTo>
                  <a:lnTo>
                    <a:pt x="5973" y="27694"/>
                  </a:lnTo>
                  <a:lnTo>
                    <a:pt x="9234" y="27694"/>
                  </a:lnTo>
                  <a:lnTo>
                    <a:pt x="11948" y="28238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0"/>
                  </a:ln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952400" y="2640228"/>
              <a:ext cx="1380444" cy="3239862"/>
            </a:xfrm>
            <a:custGeom>
              <a:avLst/>
              <a:gdLst/>
              <a:ahLst/>
              <a:cxnLst/>
              <a:rect l="l" t="t" r="r" b="b"/>
              <a:pathLst>
                <a:path w="1380444" h="3239862">
                  <a:moveTo>
                    <a:pt x="133592" y="1227844"/>
                  </a:moveTo>
                  <a:lnTo>
                    <a:pt x="130873" y="1219157"/>
                  </a:lnTo>
                  <a:lnTo>
                    <a:pt x="133592" y="1227844"/>
                  </a:lnTo>
                  <a:lnTo>
                    <a:pt x="130873" y="1227844"/>
                  </a:lnTo>
                  <a:lnTo>
                    <a:pt x="130333" y="1232188"/>
                  </a:lnTo>
                  <a:lnTo>
                    <a:pt x="129246" y="1237618"/>
                  </a:lnTo>
                  <a:lnTo>
                    <a:pt x="102635" y="1269658"/>
                  </a:lnTo>
                  <a:lnTo>
                    <a:pt x="93949" y="1271289"/>
                  </a:lnTo>
                  <a:lnTo>
                    <a:pt x="90147" y="1272375"/>
                  </a:lnTo>
                  <a:lnTo>
                    <a:pt x="84175" y="1282693"/>
                  </a:lnTo>
                  <a:lnTo>
                    <a:pt x="84714" y="1286495"/>
                  </a:lnTo>
                  <a:lnTo>
                    <a:pt x="86888" y="1296268"/>
                  </a:lnTo>
                  <a:lnTo>
                    <a:pt x="89059" y="1310931"/>
                  </a:lnTo>
                  <a:lnTo>
                    <a:pt x="92318" y="1327224"/>
                  </a:lnTo>
                  <a:lnTo>
                    <a:pt x="95576" y="1344602"/>
                  </a:lnTo>
                  <a:lnTo>
                    <a:pt x="98833" y="1360891"/>
                  </a:lnTo>
                  <a:lnTo>
                    <a:pt x="119473" y="1393475"/>
                  </a:lnTo>
                  <a:lnTo>
                    <a:pt x="123270" y="1396733"/>
                  </a:lnTo>
                  <a:lnTo>
                    <a:pt x="130333" y="1411940"/>
                  </a:lnTo>
                  <a:lnTo>
                    <a:pt x="130333" y="1416284"/>
                  </a:lnTo>
                  <a:lnTo>
                    <a:pt x="130873" y="1421170"/>
                  </a:lnTo>
                  <a:lnTo>
                    <a:pt x="130873" y="1505888"/>
                  </a:lnTo>
                  <a:lnTo>
                    <a:pt x="131961" y="1511321"/>
                  </a:lnTo>
                  <a:lnTo>
                    <a:pt x="156397" y="1543901"/>
                  </a:lnTo>
                  <a:lnTo>
                    <a:pt x="183009" y="1560195"/>
                  </a:lnTo>
                  <a:lnTo>
                    <a:pt x="185722" y="1615044"/>
                  </a:lnTo>
                  <a:lnTo>
                    <a:pt x="183009" y="1618845"/>
                  </a:lnTo>
                  <a:lnTo>
                    <a:pt x="178663" y="1624273"/>
                  </a:lnTo>
                  <a:lnTo>
                    <a:pt x="177037" y="1628075"/>
                  </a:lnTo>
                  <a:lnTo>
                    <a:pt x="175406" y="1631334"/>
                  </a:lnTo>
                  <a:lnTo>
                    <a:pt x="174862" y="1634591"/>
                  </a:lnTo>
                  <a:lnTo>
                    <a:pt x="174318" y="1638393"/>
                  </a:lnTo>
                  <a:lnTo>
                    <a:pt x="174318" y="1640024"/>
                  </a:lnTo>
                  <a:lnTo>
                    <a:pt x="215049" y="1667176"/>
                  </a:lnTo>
                  <a:lnTo>
                    <a:pt x="246545" y="1673148"/>
                  </a:lnTo>
                  <a:lnTo>
                    <a:pt x="247632" y="1686183"/>
                  </a:lnTo>
                  <a:lnTo>
                    <a:pt x="249802" y="1699758"/>
                  </a:lnTo>
                  <a:lnTo>
                    <a:pt x="250889" y="1706818"/>
                  </a:lnTo>
                  <a:lnTo>
                    <a:pt x="251433" y="1714422"/>
                  </a:lnTo>
                  <a:lnTo>
                    <a:pt x="252521" y="1722569"/>
                  </a:lnTo>
                  <a:lnTo>
                    <a:pt x="252521" y="1730712"/>
                  </a:lnTo>
                  <a:lnTo>
                    <a:pt x="252521" y="1735600"/>
                  </a:lnTo>
                  <a:lnTo>
                    <a:pt x="251977" y="1739945"/>
                  </a:lnTo>
                  <a:lnTo>
                    <a:pt x="231338" y="1773072"/>
                  </a:lnTo>
                  <a:lnTo>
                    <a:pt x="226454" y="1776874"/>
                  </a:lnTo>
                  <a:lnTo>
                    <a:pt x="201472" y="1807827"/>
                  </a:lnTo>
                  <a:lnTo>
                    <a:pt x="200385" y="1815970"/>
                  </a:lnTo>
                  <a:lnTo>
                    <a:pt x="200385" y="1820318"/>
                  </a:lnTo>
                  <a:lnTo>
                    <a:pt x="200385" y="1823573"/>
                  </a:lnTo>
                  <a:lnTo>
                    <a:pt x="200930" y="1826834"/>
                  </a:lnTo>
                  <a:lnTo>
                    <a:pt x="202016" y="1829549"/>
                  </a:lnTo>
                  <a:lnTo>
                    <a:pt x="203643" y="1832807"/>
                  </a:lnTo>
                  <a:lnTo>
                    <a:pt x="206902" y="1838239"/>
                  </a:lnTo>
                  <a:lnTo>
                    <a:pt x="210703" y="1844755"/>
                  </a:lnTo>
                  <a:lnTo>
                    <a:pt x="220481" y="1870819"/>
                  </a:lnTo>
                  <a:lnTo>
                    <a:pt x="220481" y="1875165"/>
                  </a:lnTo>
                  <a:lnTo>
                    <a:pt x="220481" y="1880053"/>
                  </a:lnTo>
                  <a:lnTo>
                    <a:pt x="197128" y="1909378"/>
                  </a:lnTo>
                  <a:lnTo>
                    <a:pt x="191156" y="1915350"/>
                  </a:lnTo>
                  <a:lnTo>
                    <a:pt x="188437" y="1918609"/>
                  </a:lnTo>
                  <a:lnTo>
                    <a:pt x="186266" y="1922411"/>
                  </a:lnTo>
                  <a:lnTo>
                    <a:pt x="184096" y="1926212"/>
                  </a:lnTo>
                  <a:lnTo>
                    <a:pt x="183009" y="1930014"/>
                  </a:lnTo>
                  <a:lnTo>
                    <a:pt x="181378" y="1940874"/>
                  </a:lnTo>
                  <a:lnTo>
                    <a:pt x="180838" y="1950648"/>
                  </a:lnTo>
                  <a:lnTo>
                    <a:pt x="180294" y="1954994"/>
                  </a:lnTo>
                  <a:lnTo>
                    <a:pt x="178663" y="1959339"/>
                  </a:lnTo>
                  <a:lnTo>
                    <a:pt x="178120" y="1960966"/>
                  </a:lnTo>
                  <a:lnTo>
                    <a:pt x="177037" y="1962597"/>
                  </a:lnTo>
                  <a:lnTo>
                    <a:pt x="175949" y="1963685"/>
                  </a:lnTo>
                  <a:lnTo>
                    <a:pt x="174318" y="1964767"/>
                  </a:lnTo>
                  <a:lnTo>
                    <a:pt x="171060" y="1966398"/>
                  </a:lnTo>
                  <a:lnTo>
                    <a:pt x="168345" y="1967482"/>
                  </a:lnTo>
                  <a:lnTo>
                    <a:pt x="166175" y="1967482"/>
                  </a:lnTo>
                  <a:lnTo>
                    <a:pt x="164000" y="1967482"/>
                  </a:lnTo>
                  <a:lnTo>
                    <a:pt x="161829" y="1966942"/>
                  </a:lnTo>
                  <a:lnTo>
                    <a:pt x="159656" y="1966942"/>
                  </a:lnTo>
                  <a:lnTo>
                    <a:pt x="156941" y="1966942"/>
                  </a:lnTo>
                  <a:lnTo>
                    <a:pt x="153684" y="1968026"/>
                  </a:lnTo>
                  <a:lnTo>
                    <a:pt x="154226" y="1976716"/>
                  </a:lnTo>
                  <a:lnTo>
                    <a:pt x="155314" y="1985947"/>
                  </a:lnTo>
                  <a:lnTo>
                    <a:pt x="168345" y="2024506"/>
                  </a:lnTo>
                  <a:lnTo>
                    <a:pt x="202560" y="2053285"/>
                  </a:lnTo>
                  <a:lnTo>
                    <a:pt x="226454" y="2057633"/>
                  </a:lnTo>
                  <a:lnTo>
                    <a:pt x="226996" y="2063063"/>
                  </a:lnTo>
                  <a:lnTo>
                    <a:pt x="226996" y="2068491"/>
                  </a:lnTo>
                  <a:lnTo>
                    <a:pt x="225909" y="2073379"/>
                  </a:lnTo>
                  <a:lnTo>
                    <a:pt x="192239" y="2105419"/>
                  </a:lnTo>
                  <a:lnTo>
                    <a:pt x="174318" y="2111935"/>
                  </a:lnTo>
                  <a:lnTo>
                    <a:pt x="165088" y="2115197"/>
                  </a:lnTo>
                  <a:lnTo>
                    <a:pt x="136305" y="2135832"/>
                  </a:lnTo>
                  <a:lnTo>
                    <a:pt x="134675" y="2139090"/>
                  </a:lnTo>
                  <a:lnTo>
                    <a:pt x="134134" y="2142891"/>
                  </a:lnTo>
                  <a:lnTo>
                    <a:pt x="133592" y="2147237"/>
                  </a:lnTo>
                  <a:lnTo>
                    <a:pt x="133592" y="2151038"/>
                  </a:lnTo>
                  <a:lnTo>
                    <a:pt x="134675" y="2154836"/>
                  </a:lnTo>
                  <a:lnTo>
                    <a:pt x="135763" y="2158095"/>
                  </a:lnTo>
                  <a:lnTo>
                    <a:pt x="136850" y="2161356"/>
                  </a:lnTo>
                  <a:lnTo>
                    <a:pt x="140107" y="2166785"/>
                  </a:lnTo>
                  <a:lnTo>
                    <a:pt x="143909" y="2171674"/>
                  </a:lnTo>
                  <a:lnTo>
                    <a:pt x="147711" y="2176558"/>
                  </a:lnTo>
                  <a:lnTo>
                    <a:pt x="150969" y="2181991"/>
                  </a:lnTo>
                  <a:lnTo>
                    <a:pt x="152056" y="2185249"/>
                  </a:lnTo>
                  <a:lnTo>
                    <a:pt x="153139" y="2188507"/>
                  </a:lnTo>
                  <a:lnTo>
                    <a:pt x="153684" y="2192308"/>
                  </a:lnTo>
                  <a:lnTo>
                    <a:pt x="153684" y="2196110"/>
                  </a:lnTo>
                  <a:lnTo>
                    <a:pt x="153684" y="2210773"/>
                  </a:lnTo>
                  <a:lnTo>
                    <a:pt x="153684" y="2223804"/>
                  </a:lnTo>
                  <a:lnTo>
                    <a:pt x="153684" y="2234666"/>
                  </a:lnTo>
                  <a:lnTo>
                    <a:pt x="153684" y="2242269"/>
                  </a:lnTo>
                  <a:lnTo>
                    <a:pt x="154226" y="2244984"/>
                  </a:lnTo>
                  <a:lnTo>
                    <a:pt x="154770" y="2248242"/>
                  </a:lnTo>
                  <a:lnTo>
                    <a:pt x="155857" y="2252043"/>
                  </a:lnTo>
                  <a:lnTo>
                    <a:pt x="156941" y="2256389"/>
                  </a:lnTo>
                  <a:lnTo>
                    <a:pt x="159656" y="2259646"/>
                  </a:lnTo>
                  <a:lnTo>
                    <a:pt x="162373" y="2262905"/>
                  </a:lnTo>
                  <a:lnTo>
                    <a:pt x="164544" y="2263991"/>
                  </a:lnTo>
                  <a:lnTo>
                    <a:pt x="166175" y="2265078"/>
                  </a:lnTo>
                  <a:lnTo>
                    <a:pt x="168890" y="2265622"/>
                  </a:lnTo>
                  <a:lnTo>
                    <a:pt x="171060" y="2265622"/>
                  </a:lnTo>
                  <a:lnTo>
                    <a:pt x="180838" y="2265078"/>
                  </a:lnTo>
                  <a:lnTo>
                    <a:pt x="188981" y="2263991"/>
                  </a:lnTo>
                  <a:lnTo>
                    <a:pt x="197128" y="2262905"/>
                  </a:lnTo>
                  <a:lnTo>
                    <a:pt x="204731" y="2261277"/>
                  </a:lnTo>
                  <a:lnTo>
                    <a:pt x="212334" y="2259646"/>
                  </a:lnTo>
                  <a:lnTo>
                    <a:pt x="220481" y="2258019"/>
                  </a:lnTo>
                  <a:lnTo>
                    <a:pt x="228624" y="2257475"/>
                  </a:lnTo>
                  <a:lnTo>
                    <a:pt x="237858" y="2256933"/>
                  </a:lnTo>
                  <a:lnTo>
                    <a:pt x="246545" y="2257475"/>
                  </a:lnTo>
                  <a:lnTo>
                    <a:pt x="276957" y="2272682"/>
                  </a:lnTo>
                  <a:lnTo>
                    <a:pt x="280216" y="2275940"/>
                  </a:lnTo>
                  <a:lnTo>
                    <a:pt x="313342" y="2297118"/>
                  </a:lnTo>
                  <a:lnTo>
                    <a:pt x="314970" y="2302004"/>
                  </a:lnTo>
                  <a:lnTo>
                    <a:pt x="317140" y="2307980"/>
                  </a:lnTo>
                  <a:lnTo>
                    <a:pt x="319859" y="2313952"/>
                  </a:lnTo>
                  <a:lnTo>
                    <a:pt x="322572" y="2319925"/>
                  </a:lnTo>
                  <a:lnTo>
                    <a:pt x="350811" y="2347079"/>
                  </a:lnTo>
                  <a:lnTo>
                    <a:pt x="357870" y="2349250"/>
                  </a:lnTo>
                  <a:lnTo>
                    <a:pt x="377422" y="2361199"/>
                  </a:lnTo>
                  <a:lnTo>
                    <a:pt x="379054" y="2363913"/>
                  </a:lnTo>
                  <a:lnTo>
                    <a:pt x="379593" y="2368258"/>
                  </a:lnTo>
                  <a:lnTo>
                    <a:pt x="380136" y="2372603"/>
                  </a:lnTo>
                  <a:lnTo>
                    <a:pt x="379593" y="2377489"/>
                  </a:lnTo>
                  <a:lnTo>
                    <a:pt x="361133" y="2408989"/>
                  </a:lnTo>
                  <a:lnTo>
                    <a:pt x="357870" y="2413873"/>
                  </a:lnTo>
                  <a:lnTo>
                    <a:pt x="354069" y="2418762"/>
                  </a:lnTo>
                  <a:lnTo>
                    <a:pt x="351355" y="2424191"/>
                  </a:lnTo>
                  <a:lnTo>
                    <a:pt x="348096" y="2429623"/>
                  </a:lnTo>
                  <a:lnTo>
                    <a:pt x="345925" y="2435595"/>
                  </a:lnTo>
                  <a:lnTo>
                    <a:pt x="344295" y="2442112"/>
                  </a:lnTo>
                  <a:lnTo>
                    <a:pt x="342664" y="2449172"/>
                  </a:lnTo>
                  <a:lnTo>
                    <a:pt x="342664" y="2456235"/>
                  </a:lnTo>
                  <a:lnTo>
                    <a:pt x="342664" y="2460577"/>
                  </a:lnTo>
                  <a:lnTo>
                    <a:pt x="343212" y="2464922"/>
                  </a:lnTo>
                  <a:lnTo>
                    <a:pt x="344295" y="2468179"/>
                  </a:lnTo>
                  <a:lnTo>
                    <a:pt x="345925" y="2471437"/>
                  </a:lnTo>
                  <a:lnTo>
                    <a:pt x="347553" y="2474696"/>
                  </a:lnTo>
                  <a:lnTo>
                    <a:pt x="349727" y="2476869"/>
                  </a:lnTo>
                  <a:lnTo>
                    <a:pt x="351898" y="2479584"/>
                  </a:lnTo>
                  <a:lnTo>
                    <a:pt x="354612" y="2481215"/>
                  </a:lnTo>
                  <a:lnTo>
                    <a:pt x="360585" y="2485016"/>
                  </a:lnTo>
                  <a:lnTo>
                    <a:pt x="367105" y="2487731"/>
                  </a:lnTo>
                  <a:lnTo>
                    <a:pt x="374164" y="2489902"/>
                  </a:lnTo>
                  <a:lnTo>
                    <a:pt x="381767" y="2492077"/>
                  </a:lnTo>
                  <a:lnTo>
                    <a:pt x="388827" y="2494247"/>
                  </a:lnTo>
                  <a:lnTo>
                    <a:pt x="419780" y="2518140"/>
                  </a:lnTo>
                  <a:lnTo>
                    <a:pt x="420866" y="2525743"/>
                  </a:lnTo>
                  <a:lnTo>
                    <a:pt x="420323" y="2532259"/>
                  </a:lnTo>
                  <a:lnTo>
                    <a:pt x="406748" y="2555612"/>
                  </a:lnTo>
                  <a:lnTo>
                    <a:pt x="402947" y="2559414"/>
                  </a:lnTo>
                  <a:lnTo>
                    <a:pt x="399144" y="2562672"/>
                  </a:lnTo>
                  <a:lnTo>
                    <a:pt x="394800" y="2565930"/>
                  </a:lnTo>
                  <a:lnTo>
                    <a:pt x="390998" y="2569188"/>
                  </a:lnTo>
                  <a:lnTo>
                    <a:pt x="377422" y="2595256"/>
                  </a:lnTo>
                  <a:lnTo>
                    <a:pt x="377422" y="2608287"/>
                  </a:lnTo>
                  <a:lnTo>
                    <a:pt x="377422" y="2629465"/>
                  </a:lnTo>
                  <a:lnTo>
                    <a:pt x="377422" y="2652275"/>
                  </a:lnTo>
                  <a:lnTo>
                    <a:pt x="377422" y="2670197"/>
                  </a:lnTo>
                  <a:lnTo>
                    <a:pt x="377422" y="2675085"/>
                  </a:lnTo>
                  <a:lnTo>
                    <a:pt x="379054" y="2679426"/>
                  </a:lnTo>
                  <a:lnTo>
                    <a:pt x="381224" y="2683772"/>
                  </a:lnTo>
                  <a:lnTo>
                    <a:pt x="383394" y="2688117"/>
                  </a:lnTo>
                  <a:lnTo>
                    <a:pt x="389910" y="2696807"/>
                  </a:lnTo>
                  <a:lnTo>
                    <a:pt x="413807" y="2734275"/>
                  </a:lnTo>
                  <a:lnTo>
                    <a:pt x="417609" y="2748938"/>
                  </a:lnTo>
                  <a:lnTo>
                    <a:pt x="417609" y="2757085"/>
                  </a:lnTo>
                  <a:lnTo>
                    <a:pt x="417609" y="2762514"/>
                  </a:lnTo>
                  <a:lnTo>
                    <a:pt x="403489" y="2780435"/>
                  </a:lnTo>
                  <a:lnTo>
                    <a:pt x="400228" y="2782066"/>
                  </a:lnTo>
                  <a:lnTo>
                    <a:pt x="382851" y="2803245"/>
                  </a:lnTo>
                  <a:lnTo>
                    <a:pt x="383394" y="2805959"/>
                  </a:lnTo>
                  <a:lnTo>
                    <a:pt x="384482" y="2808673"/>
                  </a:lnTo>
                  <a:lnTo>
                    <a:pt x="410550" y="2840173"/>
                  </a:lnTo>
                  <a:lnTo>
                    <a:pt x="432272" y="2852662"/>
                  </a:lnTo>
                  <a:lnTo>
                    <a:pt x="438244" y="2852118"/>
                  </a:lnTo>
                  <a:lnTo>
                    <a:pt x="444216" y="2851578"/>
                  </a:lnTo>
                  <a:lnTo>
                    <a:pt x="449105" y="2850491"/>
                  </a:lnTo>
                  <a:lnTo>
                    <a:pt x="453450" y="2849403"/>
                  </a:lnTo>
                  <a:lnTo>
                    <a:pt x="458336" y="2848317"/>
                  </a:lnTo>
                  <a:lnTo>
                    <a:pt x="462680" y="2847776"/>
                  </a:lnTo>
                  <a:lnTo>
                    <a:pt x="467569" y="2846689"/>
                  </a:lnTo>
                  <a:lnTo>
                    <a:pt x="472998" y="2846689"/>
                  </a:lnTo>
                  <a:lnTo>
                    <a:pt x="499610" y="2860265"/>
                  </a:lnTo>
                  <a:lnTo>
                    <a:pt x="507757" y="2866781"/>
                  </a:lnTo>
                  <a:lnTo>
                    <a:pt x="531650" y="2889590"/>
                  </a:lnTo>
                  <a:lnTo>
                    <a:pt x="534907" y="2894476"/>
                  </a:lnTo>
                  <a:lnTo>
                    <a:pt x="549569" y="2930320"/>
                  </a:lnTo>
                  <a:lnTo>
                    <a:pt x="552284" y="2941722"/>
                  </a:lnTo>
                  <a:lnTo>
                    <a:pt x="557716" y="2963987"/>
                  </a:lnTo>
                  <a:lnTo>
                    <a:pt x="573462" y="3005805"/>
                  </a:lnTo>
                  <a:lnTo>
                    <a:pt x="585955" y="3023181"/>
                  </a:lnTo>
                  <a:lnTo>
                    <a:pt x="586499" y="3026983"/>
                  </a:lnTo>
                  <a:lnTo>
                    <a:pt x="587582" y="3030786"/>
                  </a:lnTo>
                  <a:lnTo>
                    <a:pt x="589756" y="3034043"/>
                  </a:lnTo>
                  <a:lnTo>
                    <a:pt x="591927" y="3037301"/>
                  </a:lnTo>
                  <a:lnTo>
                    <a:pt x="594098" y="3040560"/>
                  </a:lnTo>
                  <a:lnTo>
                    <a:pt x="595729" y="3044361"/>
                  </a:lnTo>
                  <a:lnTo>
                    <a:pt x="596817" y="3047619"/>
                  </a:lnTo>
                  <a:lnTo>
                    <a:pt x="597359" y="3051964"/>
                  </a:lnTo>
                  <a:lnTo>
                    <a:pt x="597359" y="3054679"/>
                  </a:lnTo>
                  <a:lnTo>
                    <a:pt x="583240" y="3071512"/>
                  </a:lnTo>
                  <a:lnTo>
                    <a:pt x="579438" y="3074773"/>
                  </a:lnTo>
                  <a:lnTo>
                    <a:pt x="576177" y="3077488"/>
                  </a:lnTo>
                  <a:lnTo>
                    <a:pt x="574550" y="3080745"/>
                  </a:lnTo>
                  <a:lnTo>
                    <a:pt x="572923" y="3086718"/>
                  </a:lnTo>
                  <a:lnTo>
                    <a:pt x="572376" y="3092147"/>
                  </a:lnTo>
                  <a:lnTo>
                    <a:pt x="572376" y="3097036"/>
                  </a:lnTo>
                  <a:lnTo>
                    <a:pt x="572376" y="3101925"/>
                  </a:lnTo>
                  <a:lnTo>
                    <a:pt x="571836" y="3106269"/>
                  </a:lnTo>
                  <a:lnTo>
                    <a:pt x="571291" y="3110068"/>
                  </a:lnTo>
                  <a:lnTo>
                    <a:pt x="570205" y="3112242"/>
                  </a:lnTo>
                  <a:lnTo>
                    <a:pt x="569122" y="3114416"/>
                  </a:lnTo>
                  <a:lnTo>
                    <a:pt x="567490" y="3116044"/>
                  </a:lnTo>
                  <a:lnTo>
                    <a:pt x="565859" y="3118218"/>
                  </a:lnTo>
                  <a:lnTo>
                    <a:pt x="562058" y="3123103"/>
                  </a:lnTo>
                  <a:lnTo>
                    <a:pt x="558256" y="3127449"/>
                  </a:lnTo>
                  <a:lnTo>
                    <a:pt x="553372" y="3131250"/>
                  </a:lnTo>
                  <a:lnTo>
                    <a:pt x="549027" y="3135052"/>
                  </a:lnTo>
                  <a:lnTo>
                    <a:pt x="515360" y="3163833"/>
                  </a:lnTo>
                  <a:lnTo>
                    <a:pt x="505038" y="3190441"/>
                  </a:lnTo>
                  <a:lnTo>
                    <a:pt x="505038" y="3199132"/>
                  </a:lnTo>
                  <a:lnTo>
                    <a:pt x="507757" y="3202934"/>
                  </a:lnTo>
                  <a:lnTo>
                    <a:pt x="515360" y="3211076"/>
                  </a:lnTo>
                  <a:lnTo>
                    <a:pt x="522959" y="3220310"/>
                  </a:lnTo>
                  <a:lnTo>
                    <a:pt x="527847" y="3225199"/>
                  </a:lnTo>
                  <a:lnTo>
                    <a:pt x="577265" y="3225199"/>
                  </a:lnTo>
                  <a:lnTo>
                    <a:pt x="581067" y="3229540"/>
                  </a:lnTo>
                  <a:lnTo>
                    <a:pt x="584868" y="3232259"/>
                  </a:lnTo>
                  <a:lnTo>
                    <a:pt x="609304" y="3239862"/>
                  </a:lnTo>
                  <a:lnTo>
                    <a:pt x="614738" y="3239862"/>
                  </a:lnTo>
                  <a:lnTo>
                    <a:pt x="622340" y="3239862"/>
                  </a:lnTo>
                  <a:lnTo>
                    <a:pt x="629399" y="3238774"/>
                  </a:lnTo>
                  <a:lnTo>
                    <a:pt x="635916" y="3237687"/>
                  </a:lnTo>
                  <a:lnTo>
                    <a:pt x="642432" y="3236600"/>
                  </a:lnTo>
                  <a:lnTo>
                    <a:pt x="648407" y="3234429"/>
                  </a:lnTo>
                  <a:lnTo>
                    <a:pt x="654923" y="3232259"/>
                  </a:lnTo>
                  <a:lnTo>
                    <a:pt x="660353" y="3230084"/>
                  </a:lnTo>
                  <a:lnTo>
                    <a:pt x="665785" y="3227369"/>
                  </a:lnTo>
                  <a:lnTo>
                    <a:pt x="671213" y="3224112"/>
                  </a:lnTo>
                  <a:lnTo>
                    <a:pt x="676646" y="3220310"/>
                  </a:lnTo>
                  <a:lnTo>
                    <a:pt x="681531" y="3217052"/>
                  </a:lnTo>
                  <a:lnTo>
                    <a:pt x="711401" y="3184469"/>
                  </a:lnTo>
                  <a:lnTo>
                    <a:pt x="730952" y="3150798"/>
                  </a:lnTo>
                  <a:lnTo>
                    <a:pt x="746698" y="3115500"/>
                  </a:lnTo>
                  <a:lnTo>
                    <a:pt x="751044" y="3104096"/>
                  </a:lnTo>
                  <a:lnTo>
                    <a:pt x="753757" y="3100297"/>
                  </a:lnTo>
                  <a:lnTo>
                    <a:pt x="757016" y="3097036"/>
                  </a:lnTo>
                  <a:lnTo>
                    <a:pt x="760818" y="3094865"/>
                  </a:lnTo>
                  <a:lnTo>
                    <a:pt x="764075" y="3093234"/>
                  </a:lnTo>
                  <a:lnTo>
                    <a:pt x="767876" y="3091607"/>
                  </a:lnTo>
                  <a:lnTo>
                    <a:pt x="771678" y="3089977"/>
                  </a:lnTo>
                  <a:lnTo>
                    <a:pt x="781996" y="3069885"/>
                  </a:lnTo>
                  <a:lnTo>
                    <a:pt x="781996" y="3062282"/>
                  </a:lnTo>
                  <a:lnTo>
                    <a:pt x="782540" y="3055221"/>
                  </a:lnTo>
                  <a:lnTo>
                    <a:pt x="789056" y="3040560"/>
                  </a:lnTo>
                  <a:lnTo>
                    <a:pt x="795031" y="3037301"/>
                  </a:lnTo>
                  <a:lnTo>
                    <a:pt x="801003" y="3034043"/>
                  </a:lnTo>
                  <a:lnTo>
                    <a:pt x="808064" y="3031328"/>
                  </a:lnTo>
                  <a:lnTo>
                    <a:pt x="815666" y="3029154"/>
                  </a:lnTo>
                  <a:lnTo>
                    <a:pt x="831960" y="3024266"/>
                  </a:lnTo>
                  <a:lnTo>
                    <a:pt x="848251" y="3021008"/>
                  </a:lnTo>
                  <a:lnTo>
                    <a:pt x="865083" y="3017749"/>
                  </a:lnTo>
                  <a:lnTo>
                    <a:pt x="881374" y="3016122"/>
                  </a:lnTo>
                  <a:lnTo>
                    <a:pt x="895497" y="3014492"/>
                  </a:lnTo>
                  <a:lnTo>
                    <a:pt x="907984" y="3014492"/>
                  </a:lnTo>
                  <a:lnTo>
                    <a:pt x="910159" y="3009606"/>
                  </a:lnTo>
                  <a:lnTo>
                    <a:pt x="911243" y="3004174"/>
                  </a:lnTo>
                  <a:lnTo>
                    <a:pt x="911243" y="3001459"/>
                  </a:lnTo>
                  <a:lnTo>
                    <a:pt x="910699" y="2998745"/>
                  </a:lnTo>
                  <a:lnTo>
                    <a:pt x="909616" y="2996571"/>
                  </a:lnTo>
                  <a:lnTo>
                    <a:pt x="907984" y="2993856"/>
                  </a:lnTo>
                  <a:lnTo>
                    <a:pt x="904183" y="2993856"/>
                  </a:lnTo>
                  <a:lnTo>
                    <a:pt x="900381" y="2992226"/>
                  </a:lnTo>
                  <a:lnTo>
                    <a:pt x="872686" y="2961816"/>
                  </a:lnTo>
                  <a:lnTo>
                    <a:pt x="865628" y="2952582"/>
                  </a:lnTo>
                  <a:lnTo>
                    <a:pt x="862369" y="2948785"/>
                  </a:lnTo>
                  <a:lnTo>
                    <a:pt x="859111" y="2944983"/>
                  </a:lnTo>
                  <a:lnTo>
                    <a:pt x="855853" y="2941722"/>
                  </a:lnTo>
                  <a:lnTo>
                    <a:pt x="852595" y="2939007"/>
                  </a:lnTo>
                  <a:lnTo>
                    <a:pt x="849333" y="2936836"/>
                  </a:lnTo>
                  <a:lnTo>
                    <a:pt x="844448" y="2934119"/>
                  </a:lnTo>
                  <a:lnTo>
                    <a:pt x="842278" y="2932491"/>
                  </a:lnTo>
                  <a:lnTo>
                    <a:pt x="840104" y="2930320"/>
                  </a:lnTo>
                  <a:lnTo>
                    <a:pt x="839016" y="2927603"/>
                  </a:lnTo>
                  <a:lnTo>
                    <a:pt x="838475" y="2924888"/>
                  </a:lnTo>
                  <a:lnTo>
                    <a:pt x="839560" y="2921630"/>
                  </a:lnTo>
                  <a:lnTo>
                    <a:pt x="869973" y="2893935"/>
                  </a:lnTo>
                  <a:lnTo>
                    <a:pt x="873230" y="2892848"/>
                  </a:lnTo>
                  <a:lnTo>
                    <a:pt x="881374" y="2892848"/>
                  </a:lnTo>
                  <a:lnTo>
                    <a:pt x="888436" y="2892305"/>
                  </a:lnTo>
                  <a:lnTo>
                    <a:pt x="891151" y="2892305"/>
                  </a:lnTo>
                  <a:lnTo>
                    <a:pt x="894409" y="2891761"/>
                  </a:lnTo>
                  <a:lnTo>
                    <a:pt x="897123" y="2890677"/>
                  </a:lnTo>
                  <a:lnTo>
                    <a:pt x="899298" y="2889590"/>
                  </a:lnTo>
                  <a:lnTo>
                    <a:pt x="901469" y="2888504"/>
                  </a:lnTo>
                  <a:lnTo>
                    <a:pt x="903096" y="2886333"/>
                  </a:lnTo>
                  <a:lnTo>
                    <a:pt x="904727" y="2884701"/>
                  </a:lnTo>
                  <a:lnTo>
                    <a:pt x="905813" y="2881987"/>
                  </a:lnTo>
                  <a:lnTo>
                    <a:pt x="906897" y="2878729"/>
                  </a:lnTo>
                  <a:lnTo>
                    <a:pt x="907441" y="2875471"/>
                  </a:lnTo>
                  <a:lnTo>
                    <a:pt x="907984" y="2871670"/>
                  </a:lnTo>
                  <a:lnTo>
                    <a:pt x="907984" y="2866781"/>
                  </a:lnTo>
                  <a:lnTo>
                    <a:pt x="900381" y="2843431"/>
                  </a:lnTo>
                  <a:lnTo>
                    <a:pt x="899298" y="2839085"/>
                  </a:lnTo>
                  <a:lnTo>
                    <a:pt x="899298" y="2835284"/>
                  </a:lnTo>
                  <a:lnTo>
                    <a:pt x="899841" y="2829855"/>
                  </a:lnTo>
                  <a:lnTo>
                    <a:pt x="900925" y="2824967"/>
                  </a:lnTo>
                  <a:lnTo>
                    <a:pt x="903096" y="2820622"/>
                  </a:lnTo>
                  <a:lnTo>
                    <a:pt x="904727" y="2815736"/>
                  </a:lnTo>
                  <a:lnTo>
                    <a:pt x="906897" y="2810304"/>
                  </a:lnTo>
                  <a:lnTo>
                    <a:pt x="909072" y="2804872"/>
                  </a:lnTo>
                  <a:lnTo>
                    <a:pt x="910159" y="2798900"/>
                  </a:lnTo>
                  <a:lnTo>
                    <a:pt x="910699" y="2791839"/>
                  </a:lnTo>
                  <a:lnTo>
                    <a:pt x="910159" y="2785867"/>
                  </a:lnTo>
                  <a:lnTo>
                    <a:pt x="909072" y="2779895"/>
                  </a:lnTo>
                  <a:lnTo>
                    <a:pt x="906897" y="2775007"/>
                  </a:lnTo>
                  <a:lnTo>
                    <a:pt x="904727" y="2770661"/>
                  </a:lnTo>
                  <a:lnTo>
                    <a:pt x="903096" y="2765773"/>
                  </a:lnTo>
                  <a:lnTo>
                    <a:pt x="900925" y="2761431"/>
                  </a:lnTo>
                  <a:lnTo>
                    <a:pt x="899841" y="2756542"/>
                  </a:lnTo>
                  <a:lnTo>
                    <a:pt x="899298" y="2751109"/>
                  </a:lnTo>
                  <a:lnTo>
                    <a:pt x="899841" y="2747312"/>
                  </a:lnTo>
                  <a:lnTo>
                    <a:pt x="901469" y="2742966"/>
                  </a:lnTo>
                  <a:lnTo>
                    <a:pt x="903642" y="2737534"/>
                  </a:lnTo>
                  <a:lnTo>
                    <a:pt x="906897" y="2731562"/>
                  </a:lnTo>
                  <a:lnTo>
                    <a:pt x="909616" y="2725045"/>
                  </a:lnTo>
                  <a:lnTo>
                    <a:pt x="912874" y="2718529"/>
                  </a:lnTo>
                  <a:lnTo>
                    <a:pt x="915045" y="2711470"/>
                  </a:lnTo>
                  <a:lnTo>
                    <a:pt x="916675" y="2704950"/>
                  </a:lnTo>
                  <a:lnTo>
                    <a:pt x="921021" y="2703867"/>
                  </a:lnTo>
                  <a:lnTo>
                    <a:pt x="924818" y="2701692"/>
                  </a:lnTo>
                  <a:lnTo>
                    <a:pt x="929164" y="2699522"/>
                  </a:lnTo>
                  <a:lnTo>
                    <a:pt x="932965" y="2696807"/>
                  </a:lnTo>
                  <a:lnTo>
                    <a:pt x="936223" y="2693550"/>
                  </a:lnTo>
                  <a:lnTo>
                    <a:pt x="939484" y="2690288"/>
                  </a:lnTo>
                  <a:lnTo>
                    <a:pt x="942743" y="2686486"/>
                  </a:lnTo>
                  <a:lnTo>
                    <a:pt x="945456" y="2682685"/>
                  </a:lnTo>
                  <a:lnTo>
                    <a:pt x="948171" y="2678343"/>
                  </a:lnTo>
                  <a:lnTo>
                    <a:pt x="950342" y="2673998"/>
                  </a:lnTo>
                  <a:lnTo>
                    <a:pt x="952517" y="2669652"/>
                  </a:lnTo>
                  <a:lnTo>
                    <a:pt x="954144" y="2665307"/>
                  </a:lnTo>
                  <a:lnTo>
                    <a:pt x="955232" y="2660422"/>
                  </a:lnTo>
                  <a:lnTo>
                    <a:pt x="956318" y="2656077"/>
                  </a:lnTo>
                  <a:lnTo>
                    <a:pt x="956862" y="2651732"/>
                  </a:lnTo>
                  <a:lnTo>
                    <a:pt x="957405" y="2647386"/>
                  </a:lnTo>
                  <a:lnTo>
                    <a:pt x="956862" y="2641958"/>
                  </a:lnTo>
                  <a:lnTo>
                    <a:pt x="935140" y="2605572"/>
                  </a:lnTo>
                  <a:lnTo>
                    <a:pt x="930250" y="2597969"/>
                  </a:lnTo>
                  <a:lnTo>
                    <a:pt x="928080" y="2594168"/>
                  </a:lnTo>
                  <a:lnTo>
                    <a:pt x="926449" y="2589826"/>
                  </a:lnTo>
                  <a:lnTo>
                    <a:pt x="925362" y="2585478"/>
                  </a:lnTo>
                  <a:lnTo>
                    <a:pt x="925362" y="2580593"/>
                  </a:lnTo>
                  <a:lnTo>
                    <a:pt x="925362" y="2572989"/>
                  </a:lnTo>
                  <a:lnTo>
                    <a:pt x="925905" y="2565387"/>
                  </a:lnTo>
                  <a:lnTo>
                    <a:pt x="926993" y="2557783"/>
                  </a:lnTo>
                  <a:lnTo>
                    <a:pt x="928080" y="2550723"/>
                  </a:lnTo>
                  <a:lnTo>
                    <a:pt x="929164" y="2543120"/>
                  </a:lnTo>
                  <a:lnTo>
                    <a:pt x="931338" y="2536604"/>
                  </a:lnTo>
                  <a:lnTo>
                    <a:pt x="933509" y="2529545"/>
                  </a:lnTo>
                  <a:lnTo>
                    <a:pt x="935682" y="2523572"/>
                  </a:lnTo>
                  <a:lnTo>
                    <a:pt x="966092" y="2496961"/>
                  </a:lnTo>
                  <a:lnTo>
                    <a:pt x="974239" y="2496961"/>
                  </a:lnTo>
                  <a:lnTo>
                    <a:pt x="982386" y="2496961"/>
                  </a:lnTo>
                  <a:lnTo>
                    <a:pt x="992160" y="2496961"/>
                  </a:lnTo>
                  <a:lnTo>
                    <a:pt x="1003564" y="2496961"/>
                  </a:lnTo>
                  <a:lnTo>
                    <a:pt x="1006822" y="2496961"/>
                  </a:lnTo>
                  <a:lnTo>
                    <a:pt x="1009537" y="2496418"/>
                  </a:lnTo>
                  <a:lnTo>
                    <a:pt x="1039950" y="2472525"/>
                  </a:lnTo>
                  <a:lnTo>
                    <a:pt x="1045922" y="2463294"/>
                  </a:lnTo>
                  <a:lnTo>
                    <a:pt x="1052437" y="2455147"/>
                  </a:lnTo>
                  <a:lnTo>
                    <a:pt x="1055696" y="2452433"/>
                  </a:lnTo>
                  <a:lnTo>
                    <a:pt x="1059497" y="2449715"/>
                  </a:lnTo>
                  <a:lnTo>
                    <a:pt x="1063299" y="2448088"/>
                  </a:lnTo>
                  <a:lnTo>
                    <a:pt x="1067101" y="2447544"/>
                  </a:lnTo>
                  <a:lnTo>
                    <a:pt x="1070902" y="2448088"/>
                  </a:lnTo>
                  <a:lnTo>
                    <a:pt x="1073617" y="2448632"/>
                  </a:lnTo>
                  <a:lnTo>
                    <a:pt x="1076874" y="2449172"/>
                  </a:lnTo>
                  <a:lnTo>
                    <a:pt x="1079049" y="2450802"/>
                  </a:lnTo>
                  <a:lnTo>
                    <a:pt x="1081764" y="2452433"/>
                  </a:lnTo>
                  <a:lnTo>
                    <a:pt x="1083935" y="2454060"/>
                  </a:lnTo>
                  <a:lnTo>
                    <a:pt x="1085565" y="2456235"/>
                  </a:lnTo>
                  <a:lnTo>
                    <a:pt x="1087736" y="2458406"/>
                  </a:lnTo>
                  <a:lnTo>
                    <a:pt x="1090450" y="2463834"/>
                  </a:lnTo>
                  <a:lnTo>
                    <a:pt x="1093168" y="2469810"/>
                  </a:lnTo>
                  <a:lnTo>
                    <a:pt x="1095882" y="2475782"/>
                  </a:lnTo>
                  <a:lnTo>
                    <a:pt x="1098053" y="2482299"/>
                  </a:lnTo>
                  <a:lnTo>
                    <a:pt x="1100767" y="2488818"/>
                  </a:lnTo>
                  <a:lnTo>
                    <a:pt x="1102942" y="2495334"/>
                  </a:lnTo>
                  <a:lnTo>
                    <a:pt x="1106200" y="2500762"/>
                  </a:lnTo>
                  <a:lnTo>
                    <a:pt x="1109458" y="2506196"/>
                  </a:lnTo>
                  <a:lnTo>
                    <a:pt x="1127379" y="2517056"/>
                  </a:lnTo>
                  <a:lnTo>
                    <a:pt x="1131181" y="2517056"/>
                  </a:lnTo>
                  <a:lnTo>
                    <a:pt x="1132811" y="2517056"/>
                  </a:lnTo>
                  <a:lnTo>
                    <a:pt x="1134438" y="2515970"/>
                  </a:lnTo>
                  <a:lnTo>
                    <a:pt x="1135525" y="2514339"/>
                  </a:lnTo>
                  <a:lnTo>
                    <a:pt x="1136069" y="2512711"/>
                  </a:lnTo>
                  <a:lnTo>
                    <a:pt x="1136069" y="2507823"/>
                  </a:lnTo>
                  <a:lnTo>
                    <a:pt x="1135525" y="2501850"/>
                  </a:lnTo>
                  <a:lnTo>
                    <a:pt x="1132811" y="2487731"/>
                  </a:lnTo>
                  <a:lnTo>
                    <a:pt x="1131181" y="2473612"/>
                  </a:lnTo>
                  <a:lnTo>
                    <a:pt x="1131724" y="2468724"/>
                  </a:lnTo>
                  <a:lnTo>
                    <a:pt x="1132811" y="2461663"/>
                  </a:lnTo>
                  <a:lnTo>
                    <a:pt x="1134438" y="2453516"/>
                  </a:lnTo>
                  <a:lnTo>
                    <a:pt x="1136069" y="2444286"/>
                  </a:lnTo>
                  <a:lnTo>
                    <a:pt x="1138240" y="2435053"/>
                  </a:lnTo>
                  <a:lnTo>
                    <a:pt x="1140958" y="2427450"/>
                  </a:lnTo>
                  <a:lnTo>
                    <a:pt x="1142041" y="2424191"/>
                  </a:lnTo>
                  <a:lnTo>
                    <a:pt x="1143129" y="2421477"/>
                  </a:lnTo>
                  <a:lnTo>
                    <a:pt x="1144760" y="2419849"/>
                  </a:lnTo>
                  <a:lnTo>
                    <a:pt x="1145843" y="2418762"/>
                  </a:lnTo>
                  <a:lnTo>
                    <a:pt x="1148013" y="2418218"/>
                  </a:lnTo>
                  <a:lnTo>
                    <a:pt x="1150188" y="2417675"/>
                  </a:lnTo>
                  <a:lnTo>
                    <a:pt x="1152903" y="2418218"/>
                  </a:lnTo>
                  <a:lnTo>
                    <a:pt x="1155617" y="2418218"/>
                  </a:lnTo>
                  <a:lnTo>
                    <a:pt x="1164307" y="2405187"/>
                  </a:lnTo>
                  <a:lnTo>
                    <a:pt x="1165394" y="2398671"/>
                  </a:lnTo>
                  <a:lnTo>
                    <a:pt x="1196347" y="2363369"/>
                  </a:lnTo>
                  <a:lnTo>
                    <a:pt x="1202320" y="2356309"/>
                  </a:lnTo>
                  <a:lnTo>
                    <a:pt x="1207752" y="2349794"/>
                  </a:lnTo>
                  <a:lnTo>
                    <a:pt x="1209379" y="2345993"/>
                  </a:lnTo>
                  <a:lnTo>
                    <a:pt x="1211010" y="2342191"/>
                  </a:lnTo>
                  <a:lnTo>
                    <a:pt x="1212098" y="2338932"/>
                  </a:lnTo>
                  <a:lnTo>
                    <a:pt x="1212098" y="2335131"/>
                  </a:lnTo>
                  <a:lnTo>
                    <a:pt x="1212098" y="2331873"/>
                  </a:lnTo>
                  <a:lnTo>
                    <a:pt x="1211010" y="2329703"/>
                  </a:lnTo>
                  <a:lnTo>
                    <a:pt x="1209379" y="2328072"/>
                  </a:lnTo>
                  <a:lnTo>
                    <a:pt x="1207752" y="2326441"/>
                  </a:lnTo>
                  <a:lnTo>
                    <a:pt x="1205577" y="2325357"/>
                  </a:lnTo>
                  <a:lnTo>
                    <a:pt x="1203951" y="2323726"/>
                  </a:lnTo>
                  <a:lnTo>
                    <a:pt x="1202320" y="2322642"/>
                  </a:lnTo>
                  <a:lnTo>
                    <a:pt x="1200692" y="2320469"/>
                  </a:lnTo>
                  <a:lnTo>
                    <a:pt x="1200692" y="2317754"/>
                  </a:lnTo>
                  <a:lnTo>
                    <a:pt x="1200692" y="2309067"/>
                  </a:lnTo>
                  <a:lnTo>
                    <a:pt x="1200692" y="2304721"/>
                  </a:lnTo>
                  <a:lnTo>
                    <a:pt x="1201236" y="2300377"/>
                  </a:lnTo>
                  <a:lnTo>
                    <a:pt x="1202320" y="2298746"/>
                  </a:lnTo>
                  <a:lnTo>
                    <a:pt x="1203406" y="2297118"/>
                  </a:lnTo>
                  <a:lnTo>
                    <a:pt x="1204494" y="2295488"/>
                  </a:lnTo>
                  <a:lnTo>
                    <a:pt x="1206664" y="2294401"/>
                  </a:lnTo>
                  <a:lnTo>
                    <a:pt x="1208839" y="2290599"/>
                  </a:lnTo>
                  <a:lnTo>
                    <a:pt x="1212098" y="2286801"/>
                  </a:lnTo>
                  <a:lnTo>
                    <a:pt x="1238704" y="2277027"/>
                  </a:lnTo>
                  <a:lnTo>
                    <a:pt x="1239792" y="2277027"/>
                  </a:lnTo>
                  <a:lnTo>
                    <a:pt x="1241419" y="2277567"/>
                  </a:lnTo>
                  <a:lnTo>
                    <a:pt x="1242506" y="2278655"/>
                  </a:lnTo>
                  <a:lnTo>
                    <a:pt x="1243593" y="2279742"/>
                  </a:lnTo>
                  <a:lnTo>
                    <a:pt x="1245221" y="2281912"/>
                  </a:lnTo>
                  <a:lnTo>
                    <a:pt x="1246851" y="2285714"/>
                  </a:lnTo>
                  <a:lnTo>
                    <a:pt x="1249566" y="2292774"/>
                  </a:lnTo>
                  <a:lnTo>
                    <a:pt x="1252823" y="2300377"/>
                  </a:lnTo>
                  <a:lnTo>
                    <a:pt x="1262057" y="2305805"/>
                  </a:lnTo>
                  <a:lnTo>
                    <a:pt x="1283237" y="2317754"/>
                  </a:lnTo>
                  <a:lnTo>
                    <a:pt x="1295185" y="2323726"/>
                  </a:lnTo>
                  <a:lnTo>
                    <a:pt x="1306586" y="2329703"/>
                  </a:lnTo>
                  <a:lnTo>
                    <a:pt x="1312018" y="2331873"/>
                  </a:lnTo>
                  <a:lnTo>
                    <a:pt x="1316363" y="2333504"/>
                  </a:lnTo>
                  <a:lnTo>
                    <a:pt x="1319621" y="2334591"/>
                  </a:lnTo>
                  <a:lnTo>
                    <a:pt x="1322336" y="2335131"/>
                  </a:lnTo>
                  <a:lnTo>
                    <a:pt x="1326137" y="2334591"/>
                  </a:lnTo>
                  <a:lnTo>
                    <a:pt x="1329395" y="2334591"/>
                  </a:lnTo>
                  <a:lnTo>
                    <a:pt x="1348403" y="2318298"/>
                  </a:lnTo>
                  <a:lnTo>
                    <a:pt x="1348403" y="2314497"/>
                  </a:lnTo>
                  <a:lnTo>
                    <a:pt x="1348403" y="2312868"/>
                  </a:lnTo>
                  <a:lnTo>
                    <a:pt x="1348403" y="2307980"/>
                  </a:lnTo>
                  <a:lnTo>
                    <a:pt x="1348403" y="2301464"/>
                  </a:lnTo>
                  <a:lnTo>
                    <a:pt x="1348403" y="2294401"/>
                  </a:lnTo>
                  <a:lnTo>
                    <a:pt x="1348946" y="2290599"/>
                  </a:lnTo>
                  <a:lnTo>
                    <a:pt x="1350574" y="2286801"/>
                  </a:lnTo>
                  <a:lnTo>
                    <a:pt x="1352205" y="2283543"/>
                  </a:lnTo>
                  <a:lnTo>
                    <a:pt x="1354376" y="2280282"/>
                  </a:lnTo>
                  <a:lnTo>
                    <a:pt x="1356550" y="2277567"/>
                  </a:lnTo>
                  <a:lnTo>
                    <a:pt x="1358178" y="2274309"/>
                  </a:lnTo>
                  <a:lnTo>
                    <a:pt x="1359804" y="2271595"/>
                  </a:lnTo>
                  <a:lnTo>
                    <a:pt x="1360352" y="2268337"/>
                  </a:lnTo>
                  <a:lnTo>
                    <a:pt x="1360352" y="2263448"/>
                  </a:lnTo>
                  <a:lnTo>
                    <a:pt x="1360352" y="2254218"/>
                  </a:lnTo>
                  <a:lnTo>
                    <a:pt x="1358721" y="2250960"/>
                  </a:lnTo>
                  <a:lnTo>
                    <a:pt x="1357091" y="2247701"/>
                  </a:lnTo>
                  <a:lnTo>
                    <a:pt x="1354376" y="2244984"/>
                  </a:lnTo>
                  <a:lnTo>
                    <a:pt x="1351661" y="2241725"/>
                  </a:lnTo>
                  <a:lnTo>
                    <a:pt x="1345685" y="2236841"/>
                  </a:lnTo>
                  <a:lnTo>
                    <a:pt x="1339170" y="2231409"/>
                  </a:lnTo>
                  <a:lnTo>
                    <a:pt x="1322336" y="2213488"/>
                  </a:lnTo>
                  <a:lnTo>
                    <a:pt x="1322880" y="2209142"/>
                  </a:lnTo>
                  <a:lnTo>
                    <a:pt x="1344602" y="2181448"/>
                  </a:lnTo>
                  <a:lnTo>
                    <a:pt x="1349486" y="2175476"/>
                  </a:lnTo>
                  <a:lnTo>
                    <a:pt x="1351661" y="2172757"/>
                  </a:lnTo>
                  <a:lnTo>
                    <a:pt x="1353288" y="2169499"/>
                  </a:lnTo>
                  <a:lnTo>
                    <a:pt x="1353832" y="2165698"/>
                  </a:lnTo>
                  <a:lnTo>
                    <a:pt x="1354376" y="2161356"/>
                  </a:lnTo>
                  <a:lnTo>
                    <a:pt x="1353832" y="2156467"/>
                  </a:lnTo>
                  <a:lnTo>
                    <a:pt x="1353288" y="2151579"/>
                  </a:lnTo>
                  <a:lnTo>
                    <a:pt x="1351661" y="2147237"/>
                  </a:lnTo>
                  <a:lnTo>
                    <a:pt x="1349486" y="2143435"/>
                  </a:lnTo>
                  <a:lnTo>
                    <a:pt x="1345685" y="2136373"/>
                  </a:lnTo>
                  <a:lnTo>
                    <a:pt x="1289209" y="2127685"/>
                  </a:lnTo>
                  <a:lnTo>
                    <a:pt x="1287582" y="2125515"/>
                  </a:lnTo>
                  <a:lnTo>
                    <a:pt x="1279435" y="2086956"/>
                  </a:lnTo>
                  <a:lnTo>
                    <a:pt x="1279435" y="2077724"/>
                  </a:lnTo>
                  <a:lnTo>
                    <a:pt x="1278891" y="2069035"/>
                  </a:lnTo>
                  <a:lnTo>
                    <a:pt x="1279435" y="2059261"/>
                  </a:lnTo>
                  <a:lnTo>
                    <a:pt x="1281062" y="2051657"/>
                  </a:lnTo>
                  <a:lnTo>
                    <a:pt x="1282693" y="2045684"/>
                  </a:lnTo>
                  <a:lnTo>
                    <a:pt x="1285408" y="2040796"/>
                  </a:lnTo>
                  <a:lnTo>
                    <a:pt x="1287582" y="2035911"/>
                  </a:lnTo>
                  <a:lnTo>
                    <a:pt x="1290296" y="2031022"/>
                  </a:lnTo>
                  <a:lnTo>
                    <a:pt x="1291922" y="2024506"/>
                  </a:lnTo>
                  <a:lnTo>
                    <a:pt x="1293555" y="2016903"/>
                  </a:lnTo>
                  <a:lnTo>
                    <a:pt x="1291384" y="2016903"/>
                  </a:lnTo>
                  <a:lnTo>
                    <a:pt x="1289752" y="2016359"/>
                  </a:lnTo>
                  <a:lnTo>
                    <a:pt x="1283237" y="2008212"/>
                  </a:lnTo>
                  <a:lnTo>
                    <a:pt x="1282149" y="2005499"/>
                  </a:lnTo>
                  <a:lnTo>
                    <a:pt x="1302785" y="1986490"/>
                  </a:lnTo>
                  <a:lnTo>
                    <a:pt x="1306586" y="1982146"/>
                  </a:lnTo>
                  <a:lnTo>
                    <a:pt x="1310931" y="1977804"/>
                  </a:lnTo>
                  <a:lnTo>
                    <a:pt x="1316908" y="1973459"/>
                  </a:lnTo>
                  <a:lnTo>
                    <a:pt x="1319621" y="1969657"/>
                  </a:lnTo>
                  <a:lnTo>
                    <a:pt x="1328308" y="1953363"/>
                  </a:lnTo>
                  <a:lnTo>
                    <a:pt x="1328308" y="1949561"/>
                  </a:lnTo>
                  <a:lnTo>
                    <a:pt x="1329395" y="1946304"/>
                  </a:lnTo>
                  <a:lnTo>
                    <a:pt x="1329939" y="1943045"/>
                  </a:lnTo>
                  <a:lnTo>
                    <a:pt x="1331566" y="1939788"/>
                  </a:lnTo>
                  <a:lnTo>
                    <a:pt x="1334828" y="1933815"/>
                  </a:lnTo>
                  <a:lnTo>
                    <a:pt x="1338630" y="1928383"/>
                  </a:lnTo>
                  <a:lnTo>
                    <a:pt x="1342431" y="1922411"/>
                  </a:lnTo>
                  <a:lnTo>
                    <a:pt x="1345685" y="1916438"/>
                  </a:lnTo>
                  <a:lnTo>
                    <a:pt x="1346773" y="1913180"/>
                  </a:lnTo>
                  <a:lnTo>
                    <a:pt x="1347860" y="1909378"/>
                  </a:lnTo>
                  <a:lnTo>
                    <a:pt x="1348403" y="1905577"/>
                  </a:lnTo>
                  <a:lnTo>
                    <a:pt x="1348403" y="1901231"/>
                  </a:lnTo>
                  <a:lnTo>
                    <a:pt x="1348403" y="1898518"/>
                  </a:lnTo>
                  <a:lnTo>
                    <a:pt x="1346773" y="1895803"/>
                  </a:lnTo>
                  <a:lnTo>
                    <a:pt x="1345145" y="1893085"/>
                  </a:lnTo>
                  <a:lnTo>
                    <a:pt x="1342972" y="1890371"/>
                  </a:lnTo>
                  <a:lnTo>
                    <a:pt x="1340801" y="1887656"/>
                  </a:lnTo>
                  <a:lnTo>
                    <a:pt x="1338630" y="1884398"/>
                  </a:lnTo>
                  <a:lnTo>
                    <a:pt x="1337542" y="1880053"/>
                  </a:lnTo>
                  <a:lnTo>
                    <a:pt x="1336999" y="1875165"/>
                  </a:lnTo>
                  <a:lnTo>
                    <a:pt x="1337542" y="1871906"/>
                  </a:lnTo>
                  <a:lnTo>
                    <a:pt x="1338630" y="1868649"/>
                  </a:lnTo>
                  <a:lnTo>
                    <a:pt x="1340801" y="1865390"/>
                  </a:lnTo>
                  <a:lnTo>
                    <a:pt x="1342972" y="1862132"/>
                  </a:lnTo>
                  <a:lnTo>
                    <a:pt x="1345145" y="1858331"/>
                  </a:lnTo>
                  <a:lnTo>
                    <a:pt x="1346773" y="1854529"/>
                  </a:lnTo>
                  <a:lnTo>
                    <a:pt x="1348403" y="1850727"/>
                  </a:lnTo>
                  <a:lnTo>
                    <a:pt x="1348403" y="1846382"/>
                  </a:lnTo>
                  <a:lnTo>
                    <a:pt x="1348403" y="1841494"/>
                  </a:lnTo>
                  <a:lnTo>
                    <a:pt x="1346773" y="1836609"/>
                  </a:lnTo>
                  <a:lnTo>
                    <a:pt x="1345145" y="1832807"/>
                  </a:lnTo>
                  <a:lnTo>
                    <a:pt x="1342972" y="1829005"/>
                  </a:lnTo>
                  <a:lnTo>
                    <a:pt x="1336455" y="1823033"/>
                  </a:lnTo>
                  <a:lnTo>
                    <a:pt x="1329939" y="1817057"/>
                  </a:lnTo>
                  <a:lnTo>
                    <a:pt x="1326137" y="1814342"/>
                  </a:lnTo>
                  <a:lnTo>
                    <a:pt x="1322880" y="1811085"/>
                  </a:lnTo>
                  <a:lnTo>
                    <a:pt x="1319621" y="1807827"/>
                  </a:lnTo>
                  <a:lnTo>
                    <a:pt x="1310931" y="1785561"/>
                  </a:lnTo>
                  <a:lnTo>
                    <a:pt x="1310931" y="1782302"/>
                  </a:lnTo>
                  <a:lnTo>
                    <a:pt x="1311475" y="1778500"/>
                  </a:lnTo>
                  <a:lnTo>
                    <a:pt x="1312562" y="1775787"/>
                  </a:lnTo>
                  <a:lnTo>
                    <a:pt x="1313645" y="1773072"/>
                  </a:lnTo>
                  <a:lnTo>
                    <a:pt x="1316363" y="1768184"/>
                  </a:lnTo>
                  <a:lnTo>
                    <a:pt x="1319621" y="1763839"/>
                  </a:lnTo>
                  <a:lnTo>
                    <a:pt x="1322880" y="1759493"/>
                  </a:lnTo>
                  <a:lnTo>
                    <a:pt x="1325593" y="1756235"/>
                  </a:lnTo>
                  <a:lnTo>
                    <a:pt x="1326681" y="1754064"/>
                  </a:lnTo>
                  <a:lnTo>
                    <a:pt x="1327764" y="1752434"/>
                  </a:lnTo>
                  <a:lnTo>
                    <a:pt x="1328308" y="1750263"/>
                  </a:lnTo>
                  <a:lnTo>
                    <a:pt x="1328308" y="1748088"/>
                  </a:lnTo>
                  <a:lnTo>
                    <a:pt x="1328308" y="1745374"/>
                  </a:lnTo>
                  <a:lnTo>
                    <a:pt x="1319621" y="1730712"/>
                  </a:lnTo>
                  <a:lnTo>
                    <a:pt x="1316363" y="1725826"/>
                  </a:lnTo>
                  <a:lnTo>
                    <a:pt x="1313645" y="1720394"/>
                  </a:lnTo>
                  <a:lnTo>
                    <a:pt x="1312562" y="1717135"/>
                  </a:lnTo>
                  <a:lnTo>
                    <a:pt x="1311475" y="1713334"/>
                  </a:lnTo>
                  <a:lnTo>
                    <a:pt x="1310931" y="1709532"/>
                  </a:lnTo>
                  <a:lnTo>
                    <a:pt x="1310931" y="1704648"/>
                  </a:lnTo>
                  <a:lnTo>
                    <a:pt x="1310931" y="1700846"/>
                  </a:lnTo>
                  <a:lnTo>
                    <a:pt x="1316363" y="1686183"/>
                  </a:lnTo>
                  <a:lnTo>
                    <a:pt x="1317991" y="1684008"/>
                  </a:lnTo>
                  <a:lnTo>
                    <a:pt x="1353288" y="1667718"/>
                  </a:lnTo>
                  <a:lnTo>
                    <a:pt x="1364694" y="1663374"/>
                  </a:lnTo>
                  <a:lnTo>
                    <a:pt x="1369582" y="1660115"/>
                  </a:lnTo>
                  <a:lnTo>
                    <a:pt x="1374471" y="1656858"/>
                  </a:lnTo>
                  <a:lnTo>
                    <a:pt x="1376098" y="1654687"/>
                  </a:lnTo>
                  <a:lnTo>
                    <a:pt x="1377725" y="1652512"/>
                  </a:lnTo>
                  <a:lnTo>
                    <a:pt x="1379356" y="1649797"/>
                  </a:lnTo>
                  <a:lnTo>
                    <a:pt x="1380444" y="1647084"/>
                  </a:lnTo>
                  <a:lnTo>
                    <a:pt x="1380444" y="1635136"/>
                  </a:lnTo>
                  <a:lnTo>
                    <a:pt x="1376642" y="1635136"/>
                  </a:lnTo>
                  <a:lnTo>
                    <a:pt x="1374471" y="1635136"/>
                  </a:lnTo>
                  <a:lnTo>
                    <a:pt x="1364150" y="1636222"/>
                  </a:lnTo>
                  <a:lnTo>
                    <a:pt x="1354376" y="1637306"/>
                  </a:lnTo>
                  <a:lnTo>
                    <a:pt x="1349486" y="1637849"/>
                  </a:lnTo>
                  <a:lnTo>
                    <a:pt x="1344602" y="1637849"/>
                  </a:lnTo>
                  <a:lnTo>
                    <a:pt x="1339713" y="1636766"/>
                  </a:lnTo>
                  <a:lnTo>
                    <a:pt x="1334284" y="1635136"/>
                  </a:lnTo>
                  <a:lnTo>
                    <a:pt x="1322880" y="1631334"/>
                  </a:lnTo>
                  <a:lnTo>
                    <a:pt x="1314733" y="1627532"/>
                  </a:lnTo>
                  <a:lnTo>
                    <a:pt x="1310931" y="1625902"/>
                  </a:lnTo>
                  <a:lnTo>
                    <a:pt x="1307130" y="1624818"/>
                  </a:lnTo>
                  <a:lnTo>
                    <a:pt x="1303328" y="1624273"/>
                  </a:lnTo>
                  <a:lnTo>
                    <a:pt x="1299527" y="1623731"/>
                  </a:lnTo>
                  <a:lnTo>
                    <a:pt x="1286494" y="1624818"/>
                  </a:lnTo>
                  <a:lnTo>
                    <a:pt x="1273463" y="1625902"/>
                  </a:lnTo>
                  <a:lnTo>
                    <a:pt x="1266943" y="1626444"/>
                  </a:lnTo>
                  <a:lnTo>
                    <a:pt x="1260427" y="1626444"/>
                  </a:lnTo>
                  <a:lnTo>
                    <a:pt x="1253911" y="1625361"/>
                  </a:lnTo>
                  <a:lnTo>
                    <a:pt x="1247395" y="1623731"/>
                  </a:lnTo>
                  <a:lnTo>
                    <a:pt x="1247395" y="1607981"/>
                  </a:lnTo>
                  <a:lnTo>
                    <a:pt x="1247395" y="1597123"/>
                  </a:lnTo>
                  <a:lnTo>
                    <a:pt x="1247395" y="1552591"/>
                  </a:lnTo>
                  <a:lnTo>
                    <a:pt x="1248482" y="1548246"/>
                  </a:lnTo>
                  <a:lnTo>
                    <a:pt x="1249566" y="1543901"/>
                  </a:lnTo>
                  <a:lnTo>
                    <a:pt x="1251197" y="1540099"/>
                  </a:lnTo>
                  <a:lnTo>
                    <a:pt x="1255542" y="1533043"/>
                  </a:lnTo>
                  <a:lnTo>
                    <a:pt x="1260427" y="1527067"/>
                  </a:lnTo>
                  <a:lnTo>
                    <a:pt x="1264772" y="1521094"/>
                  </a:lnTo>
                  <a:lnTo>
                    <a:pt x="1269117" y="1515662"/>
                  </a:lnTo>
                  <a:lnTo>
                    <a:pt x="1270744" y="1512949"/>
                  </a:lnTo>
                  <a:lnTo>
                    <a:pt x="1272375" y="1510774"/>
                  </a:lnTo>
                  <a:lnTo>
                    <a:pt x="1272919" y="1508059"/>
                  </a:lnTo>
                  <a:lnTo>
                    <a:pt x="1273463" y="1505344"/>
                  </a:lnTo>
                  <a:lnTo>
                    <a:pt x="1272919" y="1498285"/>
                  </a:lnTo>
                  <a:lnTo>
                    <a:pt x="1252823" y="1462988"/>
                  </a:lnTo>
                  <a:lnTo>
                    <a:pt x="1238162" y="1446694"/>
                  </a:lnTo>
                  <a:lnTo>
                    <a:pt x="1228930" y="1435293"/>
                  </a:lnTo>
                  <a:lnTo>
                    <a:pt x="1217526" y="1405968"/>
                  </a:lnTo>
                  <a:lnTo>
                    <a:pt x="1216982" y="1402709"/>
                  </a:lnTo>
                  <a:lnTo>
                    <a:pt x="1216982" y="1398907"/>
                  </a:lnTo>
                  <a:lnTo>
                    <a:pt x="1216982" y="1395650"/>
                  </a:lnTo>
                  <a:lnTo>
                    <a:pt x="1218070" y="1389130"/>
                  </a:lnTo>
                  <a:lnTo>
                    <a:pt x="1219697" y="1382613"/>
                  </a:lnTo>
                  <a:lnTo>
                    <a:pt x="1221328" y="1376641"/>
                  </a:lnTo>
                  <a:lnTo>
                    <a:pt x="1222414" y="1370669"/>
                  </a:lnTo>
                  <a:lnTo>
                    <a:pt x="1222414" y="1367412"/>
                  </a:lnTo>
                  <a:lnTo>
                    <a:pt x="1222414" y="1364150"/>
                  </a:lnTo>
                  <a:lnTo>
                    <a:pt x="1221871" y="1360891"/>
                  </a:lnTo>
                  <a:lnTo>
                    <a:pt x="1220783" y="1357634"/>
                  </a:lnTo>
                  <a:lnTo>
                    <a:pt x="1220240" y="1355463"/>
                  </a:lnTo>
                  <a:lnTo>
                    <a:pt x="1219157" y="1352746"/>
                  </a:lnTo>
                  <a:lnTo>
                    <a:pt x="1174625" y="1337542"/>
                  </a:lnTo>
                  <a:lnTo>
                    <a:pt x="1176252" y="1332654"/>
                  </a:lnTo>
                  <a:lnTo>
                    <a:pt x="1202320" y="1307673"/>
                  </a:lnTo>
                  <a:lnTo>
                    <a:pt x="1206121" y="1304959"/>
                  </a:lnTo>
                  <a:lnTo>
                    <a:pt x="1218070" y="1282693"/>
                  </a:lnTo>
                  <a:lnTo>
                    <a:pt x="1217526" y="1264228"/>
                  </a:lnTo>
                  <a:lnTo>
                    <a:pt x="1211553" y="1210466"/>
                  </a:lnTo>
                  <a:lnTo>
                    <a:pt x="1199061" y="1158878"/>
                  </a:lnTo>
                  <a:lnTo>
                    <a:pt x="1181140" y="1110001"/>
                  </a:lnTo>
                  <a:lnTo>
                    <a:pt x="1174081" y="1094255"/>
                  </a:lnTo>
                  <a:lnTo>
                    <a:pt x="1167022" y="1078505"/>
                  </a:lnTo>
                  <a:lnTo>
                    <a:pt x="1158879" y="1063299"/>
                  </a:lnTo>
                  <a:lnTo>
                    <a:pt x="1150732" y="1048636"/>
                  </a:lnTo>
                  <a:lnTo>
                    <a:pt x="1142585" y="1033974"/>
                  </a:lnTo>
                  <a:lnTo>
                    <a:pt x="1133894" y="1019310"/>
                  </a:lnTo>
                  <a:lnTo>
                    <a:pt x="1138783" y="1017140"/>
                  </a:lnTo>
                  <a:lnTo>
                    <a:pt x="1143672" y="1013882"/>
                  </a:lnTo>
                  <a:lnTo>
                    <a:pt x="1148558" y="1010081"/>
                  </a:lnTo>
                  <a:lnTo>
                    <a:pt x="1152903" y="1005735"/>
                  </a:lnTo>
                  <a:lnTo>
                    <a:pt x="1162133" y="997048"/>
                  </a:lnTo>
                  <a:lnTo>
                    <a:pt x="1170824" y="987270"/>
                  </a:lnTo>
                  <a:lnTo>
                    <a:pt x="1178970" y="977497"/>
                  </a:lnTo>
                  <a:lnTo>
                    <a:pt x="1186574" y="969350"/>
                  </a:lnTo>
                  <a:lnTo>
                    <a:pt x="1190375" y="965548"/>
                  </a:lnTo>
                  <a:lnTo>
                    <a:pt x="1194177" y="962835"/>
                  </a:lnTo>
                  <a:lnTo>
                    <a:pt x="1197434" y="960120"/>
                  </a:lnTo>
                  <a:lnTo>
                    <a:pt x="1200692" y="959032"/>
                  </a:lnTo>
                  <a:lnTo>
                    <a:pt x="1204494" y="957405"/>
                  </a:lnTo>
                  <a:lnTo>
                    <a:pt x="1208296" y="956861"/>
                  </a:lnTo>
                  <a:lnTo>
                    <a:pt x="1212640" y="956318"/>
                  </a:lnTo>
                  <a:lnTo>
                    <a:pt x="1216439" y="956318"/>
                  </a:lnTo>
                  <a:lnTo>
                    <a:pt x="1224585" y="956318"/>
                  </a:lnTo>
                  <a:lnTo>
                    <a:pt x="1231645" y="956318"/>
                  </a:lnTo>
                  <a:lnTo>
                    <a:pt x="1234903" y="956318"/>
                  </a:lnTo>
                  <a:lnTo>
                    <a:pt x="1237621" y="955230"/>
                  </a:lnTo>
                  <a:lnTo>
                    <a:pt x="1247395" y="938398"/>
                  </a:lnTo>
                  <a:lnTo>
                    <a:pt x="1246307" y="933508"/>
                  </a:lnTo>
                  <a:lnTo>
                    <a:pt x="1244680" y="928620"/>
                  </a:lnTo>
                  <a:lnTo>
                    <a:pt x="1242506" y="924278"/>
                  </a:lnTo>
                  <a:lnTo>
                    <a:pt x="1239792" y="919933"/>
                  </a:lnTo>
                  <a:lnTo>
                    <a:pt x="1237077" y="915587"/>
                  </a:lnTo>
                  <a:lnTo>
                    <a:pt x="1234903" y="910699"/>
                  </a:lnTo>
                  <a:lnTo>
                    <a:pt x="1233276" y="906357"/>
                  </a:lnTo>
                  <a:lnTo>
                    <a:pt x="1232732" y="900925"/>
                  </a:lnTo>
                  <a:lnTo>
                    <a:pt x="1273463" y="797202"/>
                  </a:lnTo>
                  <a:lnTo>
                    <a:pt x="1278891" y="792856"/>
                  </a:lnTo>
                  <a:lnTo>
                    <a:pt x="1285950" y="789055"/>
                  </a:lnTo>
                  <a:lnTo>
                    <a:pt x="1294097" y="784711"/>
                  </a:lnTo>
                  <a:lnTo>
                    <a:pt x="1302240" y="780369"/>
                  </a:lnTo>
                  <a:lnTo>
                    <a:pt x="1306042" y="777654"/>
                  </a:lnTo>
                  <a:lnTo>
                    <a:pt x="1322336" y="755932"/>
                  </a:lnTo>
                  <a:lnTo>
                    <a:pt x="1322336" y="750500"/>
                  </a:lnTo>
                  <a:lnTo>
                    <a:pt x="1322336" y="746698"/>
                  </a:lnTo>
                  <a:lnTo>
                    <a:pt x="1308216" y="727693"/>
                  </a:lnTo>
                  <a:lnTo>
                    <a:pt x="1302785" y="723892"/>
                  </a:lnTo>
                  <a:lnTo>
                    <a:pt x="1282149" y="699452"/>
                  </a:lnTo>
                  <a:lnTo>
                    <a:pt x="1281062" y="695107"/>
                  </a:lnTo>
                  <a:lnTo>
                    <a:pt x="1279435" y="685333"/>
                  </a:lnTo>
                  <a:lnTo>
                    <a:pt x="1278891" y="676102"/>
                  </a:lnTo>
                  <a:lnTo>
                    <a:pt x="1277804" y="666328"/>
                  </a:lnTo>
                  <a:lnTo>
                    <a:pt x="1276176" y="657638"/>
                  </a:lnTo>
                  <a:lnTo>
                    <a:pt x="1274546" y="653293"/>
                  </a:lnTo>
                  <a:lnTo>
                    <a:pt x="1272919" y="648947"/>
                  </a:lnTo>
                  <a:lnTo>
                    <a:pt x="1249022" y="622883"/>
                  </a:lnTo>
                  <a:lnTo>
                    <a:pt x="1239792" y="615280"/>
                  </a:lnTo>
                  <a:lnTo>
                    <a:pt x="1230561" y="608221"/>
                  </a:lnTo>
                  <a:lnTo>
                    <a:pt x="1221328" y="601161"/>
                  </a:lnTo>
                  <a:lnTo>
                    <a:pt x="1212640" y="593014"/>
                  </a:lnTo>
                  <a:lnTo>
                    <a:pt x="1208839" y="588126"/>
                  </a:lnTo>
                  <a:lnTo>
                    <a:pt x="1205037" y="583240"/>
                  </a:lnTo>
                  <a:lnTo>
                    <a:pt x="1201236" y="577808"/>
                  </a:lnTo>
                  <a:lnTo>
                    <a:pt x="1197975" y="571292"/>
                  </a:lnTo>
                  <a:lnTo>
                    <a:pt x="1194719" y="566404"/>
                  </a:lnTo>
                  <a:lnTo>
                    <a:pt x="1192546" y="560975"/>
                  </a:lnTo>
                  <a:lnTo>
                    <a:pt x="1190918" y="556630"/>
                  </a:lnTo>
                  <a:lnTo>
                    <a:pt x="1189287" y="551740"/>
                  </a:lnTo>
                  <a:lnTo>
                    <a:pt x="1187657" y="543597"/>
                  </a:lnTo>
                  <a:lnTo>
                    <a:pt x="1185486" y="535994"/>
                  </a:lnTo>
                  <a:lnTo>
                    <a:pt x="1159962" y="513728"/>
                  </a:lnTo>
                  <a:lnTo>
                    <a:pt x="1162677" y="506669"/>
                  </a:lnTo>
                  <a:lnTo>
                    <a:pt x="1164852" y="500153"/>
                  </a:lnTo>
                  <a:lnTo>
                    <a:pt x="1167022" y="494720"/>
                  </a:lnTo>
                  <a:lnTo>
                    <a:pt x="1169736" y="490379"/>
                  </a:lnTo>
                  <a:lnTo>
                    <a:pt x="1171366" y="485490"/>
                  </a:lnTo>
                  <a:lnTo>
                    <a:pt x="1172997" y="481689"/>
                  </a:lnTo>
                  <a:lnTo>
                    <a:pt x="1174081" y="477343"/>
                  </a:lnTo>
                  <a:lnTo>
                    <a:pt x="1174625" y="472998"/>
                  </a:lnTo>
                  <a:lnTo>
                    <a:pt x="1175712" y="467570"/>
                  </a:lnTo>
                  <a:lnTo>
                    <a:pt x="1177339" y="461054"/>
                  </a:lnTo>
                  <a:lnTo>
                    <a:pt x="1178427" y="457252"/>
                  </a:lnTo>
                  <a:lnTo>
                    <a:pt x="1179513" y="452362"/>
                  </a:lnTo>
                  <a:lnTo>
                    <a:pt x="1180053" y="446390"/>
                  </a:lnTo>
                  <a:lnTo>
                    <a:pt x="1180598" y="438244"/>
                  </a:lnTo>
                  <a:lnTo>
                    <a:pt x="1171911" y="438244"/>
                  </a:lnTo>
                  <a:lnTo>
                    <a:pt x="1167565" y="436070"/>
                  </a:lnTo>
                  <a:lnTo>
                    <a:pt x="1162677" y="433899"/>
                  </a:lnTo>
                  <a:lnTo>
                    <a:pt x="1157247" y="430640"/>
                  </a:lnTo>
                  <a:lnTo>
                    <a:pt x="1151275" y="426839"/>
                  </a:lnTo>
                  <a:lnTo>
                    <a:pt x="1143672" y="429554"/>
                  </a:lnTo>
                  <a:lnTo>
                    <a:pt x="1117604" y="448561"/>
                  </a:lnTo>
                  <a:lnTo>
                    <a:pt x="1117604" y="451276"/>
                  </a:lnTo>
                  <a:lnTo>
                    <a:pt x="1137155" y="473542"/>
                  </a:lnTo>
                  <a:lnTo>
                    <a:pt x="1146387" y="481689"/>
                  </a:lnTo>
                  <a:lnTo>
                    <a:pt x="1148013" y="483860"/>
                  </a:lnTo>
                  <a:lnTo>
                    <a:pt x="1149644" y="485490"/>
                  </a:lnTo>
                  <a:lnTo>
                    <a:pt x="1150188" y="487661"/>
                  </a:lnTo>
                  <a:lnTo>
                    <a:pt x="1150732" y="489292"/>
                  </a:lnTo>
                  <a:lnTo>
                    <a:pt x="1150188" y="490919"/>
                  </a:lnTo>
                  <a:lnTo>
                    <a:pt x="1149644" y="493094"/>
                  </a:lnTo>
                  <a:lnTo>
                    <a:pt x="1148013" y="494720"/>
                  </a:lnTo>
                  <a:lnTo>
                    <a:pt x="1145843" y="496351"/>
                  </a:lnTo>
                  <a:lnTo>
                    <a:pt x="1142585" y="502324"/>
                  </a:lnTo>
                  <a:lnTo>
                    <a:pt x="1125208" y="526760"/>
                  </a:lnTo>
                  <a:lnTo>
                    <a:pt x="1121407" y="531106"/>
                  </a:lnTo>
                  <a:lnTo>
                    <a:pt x="1117061" y="534907"/>
                  </a:lnTo>
                  <a:lnTo>
                    <a:pt x="1108371" y="542511"/>
                  </a:lnTo>
                  <a:lnTo>
                    <a:pt x="1099684" y="549027"/>
                  </a:lnTo>
                  <a:lnTo>
                    <a:pt x="1089909" y="554999"/>
                  </a:lnTo>
                  <a:lnTo>
                    <a:pt x="1080676" y="560431"/>
                  </a:lnTo>
                  <a:lnTo>
                    <a:pt x="1062212" y="570749"/>
                  </a:lnTo>
                  <a:lnTo>
                    <a:pt x="1044834" y="581066"/>
                  </a:lnTo>
                  <a:lnTo>
                    <a:pt x="1037231" y="585955"/>
                  </a:lnTo>
                  <a:lnTo>
                    <a:pt x="1029628" y="591383"/>
                  </a:lnTo>
                  <a:lnTo>
                    <a:pt x="1023656" y="596816"/>
                  </a:lnTo>
                  <a:lnTo>
                    <a:pt x="1018227" y="603332"/>
                  </a:lnTo>
                  <a:lnTo>
                    <a:pt x="1018227" y="596273"/>
                  </a:lnTo>
                  <a:lnTo>
                    <a:pt x="1032886" y="554999"/>
                  </a:lnTo>
                  <a:lnTo>
                    <a:pt x="1038319" y="545768"/>
                  </a:lnTo>
                  <a:lnTo>
                    <a:pt x="1043751" y="535450"/>
                  </a:lnTo>
                  <a:lnTo>
                    <a:pt x="1071989" y="492006"/>
                  </a:lnTo>
                  <a:lnTo>
                    <a:pt x="1104029" y="444217"/>
                  </a:lnTo>
                  <a:lnTo>
                    <a:pt x="1120319" y="418696"/>
                  </a:lnTo>
                  <a:lnTo>
                    <a:pt x="1136069" y="393172"/>
                  </a:lnTo>
                  <a:lnTo>
                    <a:pt x="1143672" y="379593"/>
                  </a:lnTo>
                  <a:lnTo>
                    <a:pt x="1151275" y="366561"/>
                  </a:lnTo>
                  <a:lnTo>
                    <a:pt x="1157791" y="352986"/>
                  </a:lnTo>
                  <a:lnTo>
                    <a:pt x="1164307" y="339950"/>
                  </a:lnTo>
                  <a:lnTo>
                    <a:pt x="1170280" y="326374"/>
                  </a:lnTo>
                  <a:lnTo>
                    <a:pt x="1184399" y="286187"/>
                  </a:lnTo>
                  <a:lnTo>
                    <a:pt x="1191458" y="246545"/>
                  </a:lnTo>
                  <a:lnTo>
                    <a:pt x="1192002" y="232969"/>
                  </a:lnTo>
                  <a:lnTo>
                    <a:pt x="1192002" y="228081"/>
                  </a:lnTo>
                  <a:lnTo>
                    <a:pt x="1190918" y="223195"/>
                  </a:lnTo>
                  <a:lnTo>
                    <a:pt x="1189831" y="217763"/>
                  </a:lnTo>
                  <a:lnTo>
                    <a:pt x="1188200" y="211790"/>
                  </a:lnTo>
                  <a:lnTo>
                    <a:pt x="1186030" y="206358"/>
                  </a:lnTo>
                  <a:lnTo>
                    <a:pt x="1183855" y="200386"/>
                  </a:lnTo>
                  <a:lnTo>
                    <a:pt x="1180598" y="194413"/>
                  </a:lnTo>
                  <a:lnTo>
                    <a:pt x="1177883" y="188437"/>
                  </a:lnTo>
                  <a:lnTo>
                    <a:pt x="1170280" y="175949"/>
                  </a:lnTo>
                  <a:lnTo>
                    <a:pt x="1142585" y="140107"/>
                  </a:lnTo>
                  <a:lnTo>
                    <a:pt x="1109458" y="109695"/>
                  </a:lnTo>
                  <a:lnTo>
                    <a:pt x="1075791" y="90146"/>
                  </a:lnTo>
                  <a:lnTo>
                    <a:pt x="1070358" y="87973"/>
                  </a:lnTo>
                  <a:lnTo>
                    <a:pt x="1065473" y="86889"/>
                  </a:lnTo>
                  <a:lnTo>
                    <a:pt x="1060584" y="85802"/>
                  </a:lnTo>
                  <a:lnTo>
                    <a:pt x="1055696" y="85802"/>
                  </a:lnTo>
                  <a:lnTo>
                    <a:pt x="1039950" y="85802"/>
                  </a:lnTo>
                  <a:lnTo>
                    <a:pt x="1020941" y="87433"/>
                  </a:lnTo>
                  <a:lnTo>
                    <a:pt x="985099" y="106436"/>
                  </a:lnTo>
                  <a:lnTo>
                    <a:pt x="982926" y="114039"/>
                  </a:lnTo>
                  <a:lnTo>
                    <a:pt x="954687" y="141195"/>
                  </a:lnTo>
                  <a:lnTo>
                    <a:pt x="950886" y="141195"/>
                  </a:lnTo>
                  <a:lnTo>
                    <a:pt x="943826" y="141195"/>
                  </a:lnTo>
                  <a:lnTo>
                    <a:pt x="936767" y="140651"/>
                  </a:lnTo>
                  <a:lnTo>
                    <a:pt x="935682" y="140651"/>
                  </a:lnTo>
                  <a:lnTo>
                    <a:pt x="935140" y="139565"/>
                  </a:lnTo>
                  <a:lnTo>
                    <a:pt x="935140" y="138477"/>
                  </a:lnTo>
                  <a:lnTo>
                    <a:pt x="935140" y="136850"/>
                  </a:lnTo>
                  <a:lnTo>
                    <a:pt x="937310" y="131960"/>
                  </a:lnTo>
                  <a:lnTo>
                    <a:pt x="940568" y="125988"/>
                  </a:lnTo>
                  <a:lnTo>
                    <a:pt x="944370" y="119473"/>
                  </a:lnTo>
                  <a:lnTo>
                    <a:pt x="948171" y="111869"/>
                  </a:lnTo>
                  <a:lnTo>
                    <a:pt x="951429" y="104266"/>
                  </a:lnTo>
                  <a:lnTo>
                    <a:pt x="954144" y="96119"/>
                  </a:lnTo>
                  <a:lnTo>
                    <a:pt x="954687" y="92317"/>
                  </a:lnTo>
                  <a:lnTo>
                    <a:pt x="954687" y="88516"/>
                  </a:lnTo>
                  <a:lnTo>
                    <a:pt x="921021" y="67337"/>
                  </a:lnTo>
                  <a:lnTo>
                    <a:pt x="912329" y="66793"/>
                  </a:lnTo>
                  <a:lnTo>
                    <a:pt x="902556" y="66793"/>
                  </a:lnTo>
                  <a:lnTo>
                    <a:pt x="891151" y="67881"/>
                  </a:lnTo>
                  <a:lnTo>
                    <a:pt x="878659" y="68968"/>
                  </a:lnTo>
                  <a:lnTo>
                    <a:pt x="864539" y="71139"/>
                  </a:lnTo>
                  <a:lnTo>
                    <a:pt x="862913" y="70052"/>
                  </a:lnTo>
                  <a:lnTo>
                    <a:pt x="862369" y="68968"/>
                  </a:lnTo>
                  <a:lnTo>
                    <a:pt x="861826" y="68424"/>
                  </a:lnTo>
                  <a:lnTo>
                    <a:pt x="862369" y="67337"/>
                  </a:lnTo>
                  <a:lnTo>
                    <a:pt x="864000" y="65167"/>
                  </a:lnTo>
                  <a:lnTo>
                    <a:pt x="866714" y="62992"/>
                  </a:lnTo>
                  <a:lnTo>
                    <a:pt x="875401" y="58650"/>
                  </a:lnTo>
                  <a:lnTo>
                    <a:pt x="885175" y="52674"/>
                  </a:lnTo>
                  <a:lnTo>
                    <a:pt x="890063" y="49416"/>
                  </a:lnTo>
                  <a:lnTo>
                    <a:pt x="893866" y="45615"/>
                  </a:lnTo>
                  <a:lnTo>
                    <a:pt x="895497" y="43988"/>
                  </a:lnTo>
                  <a:lnTo>
                    <a:pt x="897123" y="41814"/>
                  </a:lnTo>
                  <a:lnTo>
                    <a:pt x="898210" y="39099"/>
                  </a:lnTo>
                  <a:lnTo>
                    <a:pt x="898754" y="36928"/>
                  </a:lnTo>
                  <a:lnTo>
                    <a:pt x="898754" y="34210"/>
                  </a:lnTo>
                  <a:lnTo>
                    <a:pt x="898754" y="31496"/>
                  </a:lnTo>
                  <a:lnTo>
                    <a:pt x="871056" y="4885"/>
                  </a:lnTo>
                  <a:lnTo>
                    <a:pt x="848793" y="0"/>
                  </a:lnTo>
                  <a:lnTo>
                    <a:pt x="843905" y="0"/>
                  </a:lnTo>
                  <a:lnTo>
                    <a:pt x="839560" y="0"/>
                  </a:lnTo>
                  <a:lnTo>
                    <a:pt x="835758" y="544"/>
                  </a:lnTo>
                  <a:lnTo>
                    <a:pt x="832501" y="1630"/>
                  </a:lnTo>
                  <a:lnTo>
                    <a:pt x="829242" y="2715"/>
                  </a:lnTo>
                  <a:lnTo>
                    <a:pt x="821095" y="13575"/>
                  </a:lnTo>
                  <a:lnTo>
                    <a:pt x="817837" y="16834"/>
                  </a:lnTo>
                  <a:lnTo>
                    <a:pt x="814580" y="21178"/>
                  </a:lnTo>
                  <a:lnTo>
                    <a:pt x="811321" y="26068"/>
                  </a:lnTo>
                  <a:lnTo>
                    <a:pt x="808064" y="30952"/>
                  </a:lnTo>
                  <a:lnTo>
                    <a:pt x="802091" y="42357"/>
                  </a:lnTo>
                  <a:lnTo>
                    <a:pt x="796115" y="54849"/>
                  </a:lnTo>
                  <a:lnTo>
                    <a:pt x="789599" y="67337"/>
                  </a:lnTo>
                  <a:lnTo>
                    <a:pt x="783082" y="79286"/>
                  </a:lnTo>
                  <a:lnTo>
                    <a:pt x="779281" y="85258"/>
                  </a:lnTo>
                  <a:lnTo>
                    <a:pt x="776023" y="90690"/>
                  </a:lnTo>
                  <a:lnTo>
                    <a:pt x="764619" y="110238"/>
                  </a:lnTo>
                  <a:lnTo>
                    <a:pt x="764619" y="115671"/>
                  </a:lnTo>
                  <a:lnTo>
                    <a:pt x="765706" y="121100"/>
                  </a:lnTo>
                  <a:lnTo>
                    <a:pt x="769507" y="132504"/>
                  </a:lnTo>
                  <a:lnTo>
                    <a:pt x="773849" y="143366"/>
                  </a:lnTo>
                  <a:lnTo>
                    <a:pt x="775479" y="149338"/>
                  </a:lnTo>
                  <a:lnTo>
                    <a:pt x="776023" y="154771"/>
                  </a:lnTo>
                  <a:lnTo>
                    <a:pt x="776023" y="157484"/>
                  </a:lnTo>
                  <a:lnTo>
                    <a:pt x="776023" y="160743"/>
                  </a:lnTo>
                  <a:lnTo>
                    <a:pt x="762448" y="179206"/>
                  </a:lnTo>
                  <a:lnTo>
                    <a:pt x="758647" y="181921"/>
                  </a:lnTo>
                  <a:lnTo>
                    <a:pt x="753757" y="184636"/>
                  </a:lnTo>
                  <a:lnTo>
                    <a:pt x="748329" y="186811"/>
                  </a:lnTo>
                  <a:lnTo>
                    <a:pt x="745071" y="185723"/>
                  </a:lnTo>
                  <a:lnTo>
                    <a:pt x="736380" y="184096"/>
                  </a:lnTo>
                  <a:lnTo>
                    <a:pt x="731492" y="183009"/>
                  </a:lnTo>
                  <a:lnTo>
                    <a:pt x="726063" y="182465"/>
                  </a:lnTo>
                  <a:lnTo>
                    <a:pt x="720630" y="182465"/>
                  </a:lnTo>
                  <a:lnTo>
                    <a:pt x="709230" y="188437"/>
                  </a:lnTo>
                  <a:lnTo>
                    <a:pt x="709230" y="190612"/>
                  </a:lnTo>
                  <a:lnTo>
                    <a:pt x="709770" y="192783"/>
                  </a:lnTo>
                  <a:lnTo>
                    <a:pt x="710312" y="195500"/>
                  </a:lnTo>
                  <a:lnTo>
                    <a:pt x="711943" y="198755"/>
                  </a:lnTo>
                  <a:lnTo>
                    <a:pt x="714114" y="202017"/>
                  </a:lnTo>
                  <a:lnTo>
                    <a:pt x="716829" y="205818"/>
                  </a:lnTo>
                  <a:lnTo>
                    <a:pt x="720090" y="210704"/>
                  </a:lnTo>
                  <a:lnTo>
                    <a:pt x="729864" y="221024"/>
                  </a:lnTo>
                  <a:lnTo>
                    <a:pt x="742353" y="232969"/>
                  </a:lnTo>
                  <a:lnTo>
                    <a:pt x="732035" y="228624"/>
                  </a:lnTo>
                  <a:lnTo>
                    <a:pt x="723349" y="225910"/>
                  </a:lnTo>
                  <a:lnTo>
                    <a:pt x="716829" y="224279"/>
                  </a:lnTo>
                  <a:lnTo>
                    <a:pt x="711943" y="223195"/>
                  </a:lnTo>
                  <a:lnTo>
                    <a:pt x="704884" y="223739"/>
                  </a:lnTo>
                  <a:lnTo>
                    <a:pt x="698908" y="224279"/>
                  </a:lnTo>
                  <a:lnTo>
                    <a:pt x="692392" y="231882"/>
                  </a:lnTo>
                  <a:lnTo>
                    <a:pt x="678272" y="247088"/>
                  </a:lnTo>
                  <a:lnTo>
                    <a:pt x="650035" y="267723"/>
                  </a:lnTo>
                  <a:lnTo>
                    <a:pt x="646776" y="267723"/>
                  </a:lnTo>
                  <a:lnTo>
                    <a:pt x="645690" y="267723"/>
                  </a:lnTo>
                  <a:lnTo>
                    <a:pt x="644063" y="266640"/>
                  </a:lnTo>
                  <a:lnTo>
                    <a:pt x="643519" y="266097"/>
                  </a:lnTo>
                  <a:lnTo>
                    <a:pt x="642975" y="265009"/>
                  </a:lnTo>
                  <a:lnTo>
                    <a:pt x="642975" y="262294"/>
                  </a:lnTo>
                  <a:lnTo>
                    <a:pt x="643519" y="259036"/>
                  </a:lnTo>
                  <a:lnTo>
                    <a:pt x="646776" y="250889"/>
                  </a:lnTo>
                  <a:lnTo>
                    <a:pt x="651122" y="242200"/>
                  </a:lnTo>
                  <a:lnTo>
                    <a:pt x="652748" y="237858"/>
                  </a:lnTo>
                  <a:lnTo>
                    <a:pt x="654379" y="233513"/>
                  </a:lnTo>
                  <a:lnTo>
                    <a:pt x="655463" y="229711"/>
                  </a:lnTo>
                  <a:lnTo>
                    <a:pt x="655463" y="225910"/>
                  </a:lnTo>
                  <a:lnTo>
                    <a:pt x="654923" y="224279"/>
                  </a:lnTo>
                  <a:lnTo>
                    <a:pt x="654379" y="223195"/>
                  </a:lnTo>
                  <a:lnTo>
                    <a:pt x="653837" y="221564"/>
                  </a:lnTo>
                  <a:lnTo>
                    <a:pt x="652748" y="220477"/>
                  </a:lnTo>
                  <a:lnTo>
                    <a:pt x="651122" y="219937"/>
                  </a:lnTo>
                  <a:lnTo>
                    <a:pt x="648947" y="219394"/>
                  </a:lnTo>
                  <a:lnTo>
                    <a:pt x="646776" y="218849"/>
                  </a:lnTo>
                  <a:lnTo>
                    <a:pt x="644063" y="218849"/>
                  </a:lnTo>
                  <a:lnTo>
                    <a:pt x="637002" y="224279"/>
                  </a:lnTo>
                  <a:lnTo>
                    <a:pt x="630487" y="229167"/>
                  </a:lnTo>
                  <a:lnTo>
                    <a:pt x="623967" y="232969"/>
                  </a:lnTo>
                  <a:lnTo>
                    <a:pt x="617995" y="236228"/>
                  </a:lnTo>
                  <a:lnTo>
                    <a:pt x="612567" y="238945"/>
                  </a:lnTo>
                  <a:lnTo>
                    <a:pt x="607133" y="241116"/>
                  </a:lnTo>
                  <a:lnTo>
                    <a:pt x="601701" y="243287"/>
                  </a:lnTo>
                  <a:lnTo>
                    <a:pt x="596273" y="244375"/>
                  </a:lnTo>
                  <a:lnTo>
                    <a:pt x="586499" y="246545"/>
                  </a:lnTo>
                  <a:lnTo>
                    <a:pt x="577265" y="247632"/>
                  </a:lnTo>
                  <a:lnTo>
                    <a:pt x="568578" y="248719"/>
                  </a:lnTo>
                  <a:lnTo>
                    <a:pt x="559887" y="250347"/>
                  </a:lnTo>
                  <a:lnTo>
                    <a:pt x="550657" y="250889"/>
                  </a:lnTo>
                  <a:lnTo>
                    <a:pt x="543597" y="251434"/>
                  </a:lnTo>
                  <a:lnTo>
                    <a:pt x="540879" y="252520"/>
                  </a:lnTo>
                  <a:lnTo>
                    <a:pt x="538709" y="253064"/>
                  </a:lnTo>
                  <a:lnTo>
                    <a:pt x="537082" y="254148"/>
                  </a:lnTo>
                  <a:lnTo>
                    <a:pt x="535994" y="254691"/>
                  </a:lnTo>
                  <a:lnTo>
                    <a:pt x="535451" y="255779"/>
                  </a:lnTo>
                  <a:lnTo>
                    <a:pt x="534907" y="256866"/>
                  </a:lnTo>
                  <a:lnTo>
                    <a:pt x="534907" y="258493"/>
                  </a:lnTo>
                  <a:lnTo>
                    <a:pt x="534907" y="259581"/>
                  </a:lnTo>
                  <a:lnTo>
                    <a:pt x="536534" y="262294"/>
                  </a:lnTo>
                  <a:lnTo>
                    <a:pt x="538709" y="265553"/>
                  </a:lnTo>
                  <a:lnTo>
                    <a:pt x="543597" y="272069"/>
                  </a:lnTo>
                  <a:lnTo>
                    <a:pt x="547938" y="278584"/>
                  </a:lnTo>
                  <a:lnTo>
                    <a:pt x="549569" y="281843"/>
                  </a:lnTo>
                  <a:lnTo>
                    <a:pt x="549569" y="285104"/>
                  </a:lnTo>
                  <a:lnTo>
                    <a:pt x="549027" y="286731"/>
                  </a:lnTo>
                  <a:lnTo>
                    <a:pt x="548483" y="288362"/>
                  </a:lnTo>
                  <a:lnTo>
                    <a:pt x="546856" y="289446"/>
                  </a:lnTo>
                  <a:lnTo>
                    <a:pt x="545225" y="291076"/>
                  </a:lnTo>
                  <a:lnTo>
                    <a:pt x="541966" y="293247"/>
                  </a:lnTo>
                  <a:lnTo>
                    <a:pt x="538165" y="294878"/>
                  </a:lnTo>
                  <a:lnTo>
                    <a:pt x="533281" y="297049"/>
                  </a:lnTo>
                  <a:lnTo>
                    <a:pt x="527847" y="298680"/>
                  </a:lnTo>
                  <a:lnTo>
                    <a:pt x="515360" y="301937"/>
                  </a:lnTo>
                  <a:lnTo>
                    <a:pt x="501780" y="305740"/>
                  </a:lnTo>
                  <a:lnTo>
                    <a:pt x="465395" y="317685"/>
                  </a:lnTo>
                  <a:lnTo>
                    <a:pt x="446934" y="328549"/>
                  </a:lnTo>
                  <a:lnTo>
                    <a:pt x="437156" y="335065"/>
                  </a:lnTo>
                  <a:lnTo>
                    <a:pt x="428470" y="341580"/>
                  </a:lnTo>
                  <a:lnTo>
                    <a:pt x="419780" y="348640"/>
                  </a:lnTo>
                  <a:lnTo>
                    <a:pt x="411633" y="355157"/>
                  </a:lnTo>
                  <a:lnTo>
                    <a:pt x="404029" y="361672"/>
                  </a:lnTo>
                  <a:lnTo>
                    <a:pt x="396970" y="368732"/>
                  </a:lnTo>
                  <a:lnTo>
                    <a:pt x="389910" y="375791"/>
                  </a:lnTo>
                  <a:lnTo>
                    <a:pt x="360045" y="410550"/>
                  </a:lnTo>
                  <a:lnTo>
                    <a:pt x="337236" y="442046"/>
                  </a:lnTo>
                  <a:lnTo>
                    <a:pt x="334521" y="450736"/>
                  </a:lnTo>
                  <a:lnTo>
                    <a:pt x="334521" y="455621"/>
                  </a:lnTo>
                  <a:lnTo>
                    <a:pt x="334521" y="461594"/>
                  </a:lnTo>
                  <a:lnTo>
                    <a:pt x="335609" y="467026"/>
                  </a:lnTo>
                  <a:lnTo>
                    <a:pt x="336692" y="472998"/>
                  </a:lnTo>
                  <a:lnTo>
                    <a:pt x="338323" y="479514"/>
                  </a:lnTo>
                  <a:lnTo>
                    <a:pt x="342124" y="492549"/>
                  </a:lnTo>
                  <a:lnTo>
                    <a:pt x="347010" y="505582"/>
                  </a:lnTo>
                  <a:lnTo>
                    <a:pt x="351898" y="518617"/>
                  </a:lnTo>
                  <a:lnTo>
                    <a:pt x="356783" y="530562"/>
                  </a:lnTo>
                  <a:lnTo>
                    <a:pt x="360585" y="541424"/>
                  </a:lnTo>
                  <a:lnTo>
                    <a:pt x="363304" y="550658"/>
                  </a:lnTo>
                  <a:lnTo>
                    <a:pt x="364387" y="554459"/>
                  </a:lnTo>
                  <a:lnTo>
                    <a:pt x="364387" y="557172"/>
                  </a:lnTo>
                  <a:lnTo>
                    <a:pt x="364387" y="559887"/>
                  </a:lnTo>
                  <a:lnTo>
                    <a:pt x="363304" y="561518"/>
                  </a:lnTo>
                  <a:lnTo>
                    <a:pt x="362216" y="562602"/>
                  </a:lnTo>
                  <a:lnTo>
                    <a:pt x="360045" y="562602"/>
                  </a:lnTo>
                  <a:lnTo>
                    <a:pt x="328005" y="542511"/>
                  </a:lnTo>
                  <a:lnTo>
                    <a:pt x="313342" y="545225"/>
                  </a:lnTo>
                  <a:lnTo>
                    <a:pt x="299767" y="547942"/>
                  </a:lnTo>
                  <a:lnTo>
                    <a:pt x="286731" y="549570"/>
                  </a:lnTo>
                  <a:lnTo>
                    <a:pt x="275326" y="551198"/>
                  </a:lnTo>
                  <a:lnTo>
                    <a:pt x="264466" y="552284"/>
                  </a:lnTo>
                  <a:lnTo>
                    <a:pt x="253604" y="552828"/>
                  </a:lnTo>
                  <a:lnTo>
                    <a:pt x="243830" y="553371"/>
                  </a:lnTo>
                  <a:lnTo>
                    <a:pt x="234600" y="553371"/>
                  </a:lnTo>
                  <a:lnTo>
                    <a:pt x="217219" y="552828"/>
                  </a:lnTo>
                  <a:lnTo>
                    <a:pt x="200385" y="552284"/>
                  </a:lnTo>
                  <a:lnTo>
                    <a:pt x="183551" y="551740"/>
                  </a:lnTo>
                  <a:lnTo>
                    <a:pt x="165631" y="551198"/>
                  </a:lnTo>
                  <a:lnTo>
                    <a:pt x="153139" y="551740"/>
                  </a:lnTo>
                  <a:lnTo>
                    <a:pt x="142278" y="552828"/>
                  </a:lnTo>
                  <a:lnTo>
                    <a:pt x="132504" y="554459"/>
                  </a:lnTo>
                  <a:lnTo>
                    <a:pt x="123818" y="556630"/>
                  </a:lnTo>
                  <a:lnTo>
                    <a:pt x="120556" y="558260"/>
                  </a:lnTo>
                  <a:lnTo>
                    <a:pt x="116754" y="559887"/>
                  </a:lnTo>
                  <a:lnTo>
                    <a:pt x="104809" y="570749"/>
                  </a:lnTo>
                  <a:lnTo>
                    <a:pt x="103179" y="573463"/>
                  </a:lnTo>
                  <a:lnTo>
                    <a:pt x="102094" y="576722"/>
                  </a:lnTo>
                  <a:lnTo>
                    <a:pt x="101008" y="579439"/>
                  </a:lnTo>
                  <a:lnTo>
                    <a:pt x="100464" y="583240"/>
                  </a:lnTo>
                  <a:lnTo>
                    <a:pt x="99921" y="586499"/>
                  </a:lnTo>
                  <a:lnTo>
                    <a:pt x="100464" y="594102"/>
                  </a:lnTo>
                  <a:lnTo>
                    <a:pt x="102094" y="602245"/>
                  </a:lnTo>
                  <a:lnTo>
                    <a:pt x="104265" y="611479"/>
                  </a:lnTo>
                  <a:lnTo>
                    <a:pt x="108068" y="621253"/>
                  </a:lnTo>
                  <a:lnTo>
                    <a:pt x="112952" y="632115"/>
                  </a:lnTo>
                  <a:lnTo>
                    <a:pt x="118928" y="643519"/>
                  </a:lnTo>
                  <a:lnTo>
                    <a:pt x="120015" y="645690"/>
                  </a:lnTo>
                  <a:lnTo>
                    <a:pt x="120556" y="647864"/>
                  </a:lnTo>
                  <a:lnTo>
                    <a:pt x="121099" y="650035"/>
                  </a:lnTo>
                  <a:lnTo>
                    <a:pt x="121099" y="652749"/>
                  </a:lnTo>
                  <a:lnTo>
                    <a:pt x="120556" y="657638"/>
                  </a:lnTo>
                  <a:lnTo>
                    <a:pt x="119473" y="663610"/>
                  </a:lnTo>
                  <a:lnTo>
                    <a:pt x="116214" y="675559"/>
                  </a:lnTo>
                  <a:lnTo>
                    <a:pt x="113497" y="689134"/>
                  </a:lnTo>
                  <a:lnTo>
                    <a:pt x="112412" y="695651"/>
                  </a:lnTo>
                  <a:lnTo>
                    <a:pt x="112412" y="702169"/>
                  </a:lnTo>
                  <a:lnTo>
                    <a:pt x="137393" y="734209"/>
                  </a:lnTo>
                  <a:lnTo>
                    <a:pt x="142278" y="736380"/>
                  </a:lnTo>
                  <a:lnTo>
                    <a:pt x="143909" y="735294"/>
                  </a:lnTo>
                  <a:lnTo>
                    <a:pt x="146079" y="734750"/>
                  </a:lnTo>
                  <a:lnTo>
                    <a:pt x="147167" y="734209"/>
                  </a:lnTo>
                  <a:lnTo>
                    <a:pt x="148794" y="734750"/>
                  </a:lnTo>
                  <a:lnTo>
                    <a:pt x="149881" y="735294"/>
                  </a:lnTo>
                  <a:lnTo>
                    <a:pt x="156941" y="748329"/>
                  </a:lnTo>
                  <a:lnTo>
                    <a:pt x="158572" y="753217"/>
                  </a:lnTo>
                  <a:lnTo>
                    <a:pt x="172691" y="781996"/>
                  </a:lnTo>
                  <a:lnTo>
                    <a:pt x="174318" y="781996"/>
                  </a:lnTo>
                  <a:lnTo>
                    <a:pt x="175949" y="781996"/>
                  </a:lnTo>
                  <a:lnTo>
                    <a:pt x="178120" y="780909"/>
                  </a:lnTo>
                  <a:lnTo>
                    <a:pt x="179750" y="779825"/>
                  </a:lnTo>
                  <a:lnTo>
                    <a:pt x="188981" y="791773"/>
                  </a:lnTo>
                  <a:lnTo>
                    <a:pt x="196040" y="802631"/>
                  </a:lnTo>
                  <a:lnTo>
                    <a:pt x="199299" y="807520"/>
                  </a:lnTo>
                  <a:lnTo>
                    <a:pt x="201472" y="812952"/>
                  </a:lnTo>
                  <a:lnTo>
                    <a:pt x="202560" y="817837"/>
                  </a:lnTo>
                  <a:lnTo>
                    <a:pt x="203643" y="822726"/>
                  </a:lnTo>
                  <a:lnTo>
                    <a:pt x="203643" y="827615"/>
                  </a:lnTo>
                  <a:lnTo>
                    <a:pt x="184096" y="864540"/>
                  </a:lnTo>
                  <a:lnTo>
                    <a:pt x="177037" y="872142"/>
                  </a:lnTo>
                  <a:lnTo>
                    <a:pt x="178663" y="875401"/>
                  </a:lnTo>
                  <a:lnTo>
                    <a:pt x="196584" y="926449"/>
                  </a:lnTo>
                  <a:lnTo>
                    <a:pt x="202016" y="954688"/>
                  </a:lnTo>
                  <a:lnTo>
                    <a:pt x="201472" y="960120"/>
                  </a:lnTo>
                  <a:lnTo>
                    <a:pt x="178663" y="999219"/>
                  </a:lnTo>
                  <a:lnTo>
                    <a:pt x="166175" y="1008993"/>
                  </a:lnTo>
                  <a:lnTo>
                    <a:pt x="164000" y="1008993"/>
                  </a:lnTo>
                  <a:lnTo>
                    <a:pt x="162373" y="1007366"/>
                  </a:lnTo>
                  <a:lnTo>
                    <a:pt x="160743" y="1005735"/>
                  </a:lnTo>
                  <a:lnTo>
                    <a:pt x="159656" y="1003020"/>
                  </a:lnTo>
                  <a:lnTo>
                    <a:pt x="156941" y="997048"/>
                  </a:lnTo>
                  <a:lnTo>
                    <a:pt x="153684" y="990529"/>
                  </a:lnTo>
                  <a:lnTo>
                    <a:pt x="158028" y="981298"/>
                  </a:lnTo>
                  <a:lnTo>
                    <a:pt x="161829" y="972608"/>
                  </a:lnTo>
                  <a:lnTo>
                    <a:pt x="164544" y="963921"/>
                  </a:lnTo>
                  <a:lnTo>
                    <a:pt x="167259" y="956318"/>
                  </a:lnTo>
                  <a:lnTo>
                    <a:pt x="169433" y="948715"/>
                  </a:lnTo>
                  <a:lnTo>
                    <a:pt x="171603" y="941655"/>
                  </a:lnTo>
                  <a:lnTo>
                    <a:pt x="172691" y="935139"/>
                  </a:lnTo>
                  <a:lnTo>
                    <a:pt x="173778" y="929164"/>
                  </a:lnTo>
                  <a:lnTo>
                    <a:pt x="174862" y="923734"/>
                  </a:lnTo>
                  <a:lnTo>
                    <a:pt x="174862" y="918846"/>
                  </a:lnTo>
                  <a:lnTo>
                    <a:pt x="174862" y="914500"/>
                  </a:lnTo>
                  <a:lnTo>
                    <a:pt x="174862" y="910699"/>
                  </a:lnTo>
                  <a:lnTo>
                    <a:pt x="173778" y="907442"/>
                  </a:lnTo>
                  <a:lnTo>
                    <a:pt x="173235" y="904727"/>
                  </a:lnTo>
                  <a:lnTo>
                    <a:pt x="172147" y="903100"/>
                  </a:lnTo>
                  <a:lnTo>
                    <a:pt x="170516" y="901469"/>
                  </a:lnTo>
                  <a:lnTo>
                    <a:pt x="168890" y="900381"/>
                  </a:lnTo>
                  <a:lnTo>
                    <a:pt x="167259" y="900381"/>
                  </a:lnTo>
                  <a:lnTo>
                    <a:pt x="150425" y="917762"/>
                  </a:lnTo>
                  <a:lnTo>
                    <a:pt x="147711" y="922647"/>
                  </a:lnTo>
                  <a:lnTo>
                    <a:pt x="144992" y="928620"/>
                  </a:lnTo>
                  <a:lnTo>
                    <a:pt x="141735" y="935683"/>
                  </a:lnTo>
                  <a:lnTo>
                    <a:pt x="139020" y="943286"/>
                  </a:lnTo>
                  <a:lnTo>
                    <a:pt x="136305" y="951429"/>
                  </a:lnTo>
                  <a:lnTo>
                    <a:pt x="133592" y="960664"/>
                  </a:lnTo>
                  <a:lnTo>
                    <a:pt x="130873" y="970438"/>
                  </a:lnTo>
                  <a:lnTo>
                    <a:pt x="131417" y="961206"/>
                  </a:lnTo>
                  <a:lnTo>
                    <a:pt x="140651" y="912330"/>
                  </a:lnTo>
                  <a:lnTo>
                    <a:pt x="152596" y="870516"/>
                  </a:lnTo>
                  <a:lnTo>
                    <a:pt x="155314" y="863997"/>
                  </a:lnTo>
                  <a:lnTo>
                    <a:pt x="157485" y="858567"/>
                  </a:lnTo>
                  <a:lnTo>
                    <a:pt x="159656" y="854766"/>
                  </a:lnTo>
                  <a:lnTo>
                    <a:pt x="169433" y="837389"/>
                  </a:lnTo>
                  <a:lnTo>
                    <a:pt x="175949" y="823814"/>
                  </a:lnTo>
                  <a:lnTo>
                    <a:pt x="178663" y="818382"/>
                  </a:lnTo>
                  <a:lnTo>
                    <a:pt x="180294" y="813496"/>
                  </a:lnTo>
                  <a:lnTo>
                    <a:pt x="180838" y="809694"/>
                  </a:lnTo>
                  <a:lnTo>
                    <a:pt x="181378" y="805893"/>
                  </a:lnTo>
                  <a:lnTo>
                    <a:pt x="181378" y="803178"/>
                  </a:lnTo>
                  <a:lnTo>
                    <a:pt x="174318" y="797202"/>
                  </a:lnTo>
                  <a:lnTo>
                    <a:pt x="171603" y="797202"/>
                  </a:lnTo>
                  <a:lnTo>
                    <a:pt x="168890" y="797202"/>
                  </a:lnTo>
                  <a:lnTo>
                    <a:pt x="155857" y="798832"/>
                  </a:lnTo>
                  <a:lnTo>
                    <a:pt x="141191" y="799917"/>
                  </a:lnTo>
                  <a:lnTo>
                    <a:pt x="137936" y="799377"/>
                  </a:lnTo>
                  <a:lnTo>
                    <a:pt x="134675" y="798832"/>
                  </a:lnTo>
                  <a:lnTo>
                    <a:pt x="131417" y="797746"/>
                  </a:lnTo>
                  <a:lnTo>
                    <a:pt x="128158" y="796659"/>
                  </a:lnTo>
                  <a:lnTo>
                    <a:pt x="111869" y="770051"/>
                  </a:lnTo>
                  <a:lnTo>
                    <a:pt x="108068" y="763535"/>
                  </a:lnTo>
                  <a:lnTo>
                    <a:pt x="104265" y="758103"/>
                  </a:lnTo>
                  <a:lnTo>
                    <a:pt x="100464" y="752671"/>
                  </a:lnTo>
                  <a:lnTo>
                    <a:pt x="96120" y="748329"/>
                  </a:lnTo>
                  <a:lnTo>
                    <a:pt x="92318" y="743984"/>
                  </a:lnTo>
                  <a:lnTo>
                    <a:pt x="87976" y="739638"/>
                  </a:lnTo>
                  <a:lnTo>
                    <a:pt x="78741" y="731495"/>
                  </a:lnTo>
                  <a:lnTo>
                    <a:pt x="68425" y="722805"/>
                  </a:lnTo>
                  <a:lnTo>
                    <a:pt x="57019" y="711944"/>
                  </a:lnTo>
                  <a:lnTo>
                    <a:pt x="43984" y="698908"/>
                  </a:lnTo>
                  <a:lnTo>
                    <a:pt x="43444" y="699995"/>
                  </a:lnTo>
                  <a:lnTo>
                    <a:pt x="42900" y="700539"/>
                  </a:lnTo>
                  <a:lnTo>
                    <a:pt x="41269" y="701626"/>
                  </a:lnTo>
                  <a:lnTo>
                    <a:pt x="39642" y="702710"/>
                  </a:lnTo>
                  <a:lnTo>
                    <a:pt x="35297" y="703797"/>
                  </a:lnTo>
                  <a:lnTo>
                    <a:pt x="29325" y="704340"/>
                  </a:lnTo>
                  <a:lnTo>
                    <a:pt x="27694" y="707599"/>
                  </a:lnTo>
                  <a:lnTo>
                    <a:pt x="26063" y="710313"/>
                  </a:lnTo>
                  <a:lnTo>
                    <a:pt x="25523" y="712487"/>
                  </a:lnTo>
                  <a:lnTo>
                    <a:pt x="25523" y="714658"/>
                  </a:lnTo>
                  <a:lnTo>
                    <a:pt x="26063" y="719004"/>
                  </a:lnTo>
                  <a:lnTo>
                    <a:pt x="26063" y="724432"/>
                  </a:lnTo>
                  <a:lnTo>
                    <a:pt x="26611" y="727693"/>
                  </a:lnTo>
                  <a:lnTo>
                    <a:pt x="27151" y="729864"/>
                  </a:lnTo>
                  <a:lnTo>
                    <a:pt x="27694" y="732579"/>
                  </a:lnTo>
                  <a:lnTo>
                    <a:pt x="52675" y="749415"/>
                  </a:lnTo>
                  <a:lnTo>
                    <a:pt x="57563" y="751586"/>
                  </a:lnTo>
                  <a:lnTo>
                    <a:pt x="62992" y="753217"/>
                  </a:lnTo>
                  <a:lnTo>
                    <a:pt x="67337" y="755932"/>
                  </a:lnTo>
                  <a:lnTo>
                    <a:pt x="71682" y="758647"/>
                  </a:lnTo>
                  <a:lnTo>
                    <a:pt x="75484" y="761904"/>
                  </a:lnTo>
                  <a:lnTo>
                    <a:pt x="78199" y="765706"/>
                  </a:lnTo>
                  <a:lnTo>
                    <a:pt x="79286" y="768420"/>
                  </a:lnTo>
                  <a:lnTo>
                    <a:pt x="80372" y="770591"/>
                  </a:lnTo>
                  <a:lnTo>
                    <a:pt x="80912" y="773853"/>
                  </a:lnTo>
                  <a:lnTo>
                    <a:pt x="81457" y="776568"/>
                  </a:lnTo>
                  <a:lnTo>
                    <a:pt x="82000" y="781456"/>
                  </a:lnTo>
                  <a:lnTo>
                    <a:pt x="82000" y="785797"/>
                  </a:lnTo>
                  <a:lnTo>
                    <a:pt x="82000" y="789599"/>
                  </a:lnTo>
                  <a:lnTo>
                    <a:pt x="81457" y="792856"/>
                  </a:lnTo>
                  <a:lnTo>
                    <a:pt x="80912" y="796115"/>
                  </a:lnTo>
                  <a:lnTo>
                    <a:pt x="79826" y="798832"/>
                  </a:lnTo>
                  <a:lnTo>
                    <a:pt x="78741" y="801547"/>
                  </a:lnTo>
                  <a:lnTo>
                    <a:pt x="55388" y="817297"/>
                  </a:lnTo>
                  <a:lnTo>
                    <a:pt x="47786" y="820555"/>
                  </a:lnTo>
                  <a:lnTo>
                    <a:pt x="45071" y="822726"/>
                  </a:lnTo>
                  <a:lnTo>
                    <a:pt x="42900" y="825984"/>
                  </a:lnTo>
                  <a:lnTo>
                    <a:pt x="41813" y="827615"/>
                  </a:lnTo>
                  <a:lnTo>
                    <a:pt x="41269" y="829786"/>
                  </a:lnTo>
                  <a:lnTo>
                    <a:pt x="40730" y="831957"/>
                  </a:lnTo>
                  <a:lnTo>
                    <a:pt x="40730" y="834674"/>
                  </a:lnTo>
                  <a:lnTo>
                    <a:pt x="61365" y="870516"/>
                  </a:lnTo>
                  <a:lnTo>
                    <a:pt x="65166" y="875401"/>
                  </a:lnTo>
                  <a:lnTo>
                    <a:pt x="68425" y="880289"/>
                  </a:lnTo>
                  <a:lnTo>
                    <a:pt x="72227" y="885719"/>
                  </a:lnTo>
                  <a:lnTo>
                    <a:pt x="74940" y="891694"/>
                  </a:lnTo>
                  <a:lnTo>
                    <a:pt x="77655" y="898210"/>
                  </a:lnTo>
                  <a:lnTo>
                    <a:pt x="79826" y="905271"/>
                  </a:lnTo>
                  <a:lnTo>
                    <a:pt x="80912" y="912874"/>
                  </a:lnTo>
                  <a:lnTo>
                    <a:pt x="81457" y="921021"/>
                  </a:lnTo>
                  <a:lnTo>
                    <a:pt x="81457" y="928080"/>
                  </a:lnTo>
                  <a:lnTo>
                    <a:pt x="65706" y="963921"/>
                  </a:lnTo>
                  <a:lnTo>
                    <a:pt x="59190" y="969350"/>
                  </a:lnTo>
                  <a:lnTo>
                    <a:pt x="55933" y="972064"/>
                  </a:lnTo>
                  <a:lnTo>
                    <a:pt x="48333" y="976410"/>
                  </a:lnTo>
                  <a:lnTo>
                    <a:pt x="40730" y="980211"/>
                  </a:lnTo>
                  <a:lnTo>
                    <a:pt x="33126" y="984013"/>
                  </a:lnTo>
                  <a:lnTo>
                    <a:pt x="26063" y="988358"/>
                  </a:lnTo>
                  <a:lnTo>
                    <a:pt x="22265" y="990529"/>
                  </a:lnTo>
                  <a:lnTo>
                    <a:pt x="19007" y="993247"/>
                  </a:lnTo>
                  <a:lnTo>
                    <a:pt x="543" y="1030172"/>
                  </a:lnTo>
                  <a:lnTo>
                    <a:pt x="0" y="1036691"/>
                  </a:lnTo>
                  <a:lnTo>
                    <a:pt x="1087" y="1042663"/>
                  </a:lnTo>
                  <a:lnTo>
                    <a:pt x="18464" y="1074160"/>
                  </a:lnTo>
                  <a:lnTo>
                    <a:pt x="23893" y="1080676"/>
                  </a:lnTo>
                  <a:lnTo>
                    <a:pt x="56476" y="1106744"/>
                  </a:lnTo>
                  <a:lnTo>
                    <a:pt x="81457" y="1114891"/>
                  </a:lnTo>
                  <a:lnTo>
                    <a:pt x="86888" y="1114891"/>
                  </a:lnTo>
                  <a:lnTo>
                    <a:pt x="91230" y="1114347"/>
                  </a:lnTo>
                  <a:lnTo>
                    <a:pt x="93949" y="1113260"/>
                  </a:lnTo>
                  <a:lnTo>
                    <a:pt x="96120" y="1112176"/>
                  </a:lnTo>
                  <a:lnTo>
                    <a:pt x="98293" y="1111632"/>
                  </a:lnTo>
                  <a:lnTo>
                    <a:pt x="99921" y="1111089"/>
                  </a:lnTo>
                  <a:lnTo>
                    <a:pt x="102094" y="1111632"/>
                  </a:lnTo>
                  <a:lnTo>
                    <a:pt x="104809" y="1112176"/>
                  </a:lnTo>
                  <a:lnTo>
                    <a:pt x="109695" y="1118148"/>
                  </a:lnTo>
                  <a:lnTo>
                    <a:pt x="115671" y="1123577"/>
                  </a:lnTo>
                  <a:lnTo>
                    <a:pt x="121644" y="1129010"/>
                  </a:lnTo>
                  <a:lnTo>
                    <a:pt x="127616" y="1134438"/>
                  </a:lnTo>
                  <a:lnTo>
                    <a:pt x="130873" y="1137696"/>
                  </a:lnTo>
                  <a:lnTo>
                    <a:pt x="133592" y="1140955"/>
                  </a:lnTo>
                  <a:lnTo>
                    <a:pt x="135763" y="1144756"/>
                  </a:lnTo>
                  <a:lnTo>
                    <a:pt x="137936" y="1148558"/>
                  </a:lnTo>
                  <a:lnTo>
                    <a:pt x="140107" y="1152903"/>
                  </a:lnTo>
                  <a:lnTo>
                    <a:pt x="141191" y="1158335"/>
                  </a:lnTo>
                  <a:lnTo>
                    <a:pt x="142278" y="1163764"/>
                  </a:lnTo>
                  <a:lnTo>
                    <a:pt x="142278" y="1169736"/>
                  </a:lnTo>
                  <a:lnTo>
                    <a:pt x="142278" y="1176256"/>
                  </a:lnTo>
                  <a:lnTo>
                    <a:pt x="142278" y="1181140"/>
                  </a:lnTo>
                  <a:lnTo>
                    <a:pt x="141735" y="1186030"/>
                  </a:lnTo>
                  <a:lnTo>
                    <a:pt x="127616" y="1204493"/>
                  </a:lnTo>
                  <a:lnTo>
                    <a:pt x="130873" y="1219157"/>
                  </a:lnTo>
                  <a:lnTo>
                    <a:pt x="133592" y="122784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947900" y="2636627"/>
              <a:ext cx="1389444" cy="3247963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952400" y="2640228"/>
              <a:ext cx="1380444" cy="3239862"/>
            </a:xfrm>
            <a:custGeom>
              <a:avLst/>
              <a:gdLst/>
              <a:ahLst/>
              <a:cxnLst/>
              <a:rect l="l" t="t" r="r" b="b"/>
              <a:pathLst>
                <a:path w="1380444" h="3239862">
                  <a:moveTo>
                    <a:pt x="133592" y="1227844"/>
                  </a:moveTo>
                  <a:lnTo>
                    <a:pt x="130873" y="1219157"/>
                  </a:lnTo>
                  <a:lnTo>
                    <a:pt x="133592" y="1227844"/>
                  </a:lnTo>
                  <a:lnTo>
                    <a:pt x="130873" y="1227844"/>
                  </a:lnTo>
                  <a:lnTo>
                    <a:pt x="130333" y="1232188"/>
                  </a:lnTo>
                  <a:lnTo>
                    <a:pt x="129246" y="1237618"/>
                  </a:lnTo>
                  <a:lnTo>
                    <a:pt x="102635" y="1269658"/>
                  </a:lnTo>
                  <a:lnTo>
                    <a:pt x="93949" y="1271289"/>
                  </a:lnTo>
                  <a:lnTo>
                    <a:pt x="90147" y="1272375"/>
                  </a:lnTo>
                  <a:lnTo>
                    <a:pt x="84175" y="1282693"/>
                  </a:lnTo>
                  <a:lnTo>
                    <a:pt x="84714" y="1286495"/>
                  </a:lnTo>
                  <a:lnTo>
                    <a:pt x="86888" y="1296268"/>
                  </a:lnTo>
                  <a:lnTo>
                    <a:pt x="89059" y="1310931"/>
                  </a:lnTo>
                  <a:lnTo>
                    <a:pt x="92318" y="1327224"/>
                  </a:lnTo>
                  <a:lnTo>
                    <a:pt x="95576" y="1344602"/>
                  </a:lnTo>
                  <a:lnTo>
                    <a:pt x="98833" y="1360891"/>
                  </a:lnTo>
                  <a:lnTo>
                    <a:pt x="119473" y="1393475"/>
                  </a:lnTo>
                  <a:lnTo>
                    <a:pt x="123270" y="1396733"/>
                  </a:lnTo>
                  <a:lnTo>
                    <a:pt x="130333" y="1411940"/>
                  </a:lnTo>
                  <a:lnTo>
                    <a:pt x="130333" y="1416284"/>
                  </a:lnTo>
                  <a:lnTo>
                    <a:pt x="130873" y="1421170"/>
                  </a:lnTo>
                  <a:lnTo>
                    <a:pt x="130873" y="1505888"/>
                  </a:lnTo>
                  <a:lnTo>
                    <a:pt x="131961" y="1511321"/>
                  </a:lnTo>
                  <a:lnTo>
                    <a:pt x="156397" y="1543901"/>
                  </a:lnTo>
                  <a:lnTo>
                    <a:pt x="183009" y="1560195"/>
                  </a:lnTo>
                  <a:lnTo>
                    <a:pt x="185722" y="1615044"/>
                  </a:lnTo>
                  <a:lnTo>
                    <a:pt x="183009" y="1618845"/>
                  </a:lnTo>
                  <a:lnTo>
                    <a:pt x="178663" y="1624273"/>
                  </a:lnTo>
                  <a:lnTo>
                    <a:pt x="177037" y="1628075"/>
                  </a:lnTo>
                  <a:lnTo>
                    <a:pt x="175406" y="1631334"/>
                  </a:lnTo>
                  <a:lnTo>
                    <a:pt x="174862" y="1634591"/>
                  </a:lnTo>
                  <a:lnTo>
                    <a:pt x="174318" y="1638393"/>
                  </a:lnTo>
                  <a:lnTo>
                    <a:pt x="174318" y="1640024"/>
                  </a:lnTo>
                  <a:lnTo>
                    <a:pt x="215049" y="1667176"/>
                  </a:lnTo>
                  <a:lnTo>
                    <a:pt x="246545" y="1673148"/>
                  </a:lnTo>
                  <a:lnTo>
                    <a:pt x="247632" y="1686183"/>
                  </a:lnTo>
                  <a:lnTo>
                    <a:pt x="249802" y="1699758"/>
                  </a:lnTo>
                  <a:lnTo>
                    <a:pt x="250889" y="1706818"/>
                  </a:lnTo>
                  <a:lnTo>
                    <a:pt x="251433" y="1714422"/>
                  </a:lnTo>
                  <a:lnTo>
                    <a:pt x="252521" y="1722569"/>
                  </a:lnTo>
                  <a:lnTo>
                    <a:pt x="252521" y="1730712"/>
                  </a:lnTo>
                  <a:lnTo>
                    <a:pt x="252521" y="1735600"/>
                  </a:lnTo>
                  <a:lnTo>
                    <a:pt x="251977" y="1739945"/>
                  </a:lnTo>
                  <a:lnTo>
                    <a:pt x="231338" y="1773072"/>
                  </a:lnTo>
                  <a:lnTo>
                    <a:pt x="226454" y="1776874"/>
                  </a:lnTo>
                  <a:lnTo>
                    <a:pt x="201472" y="1807827"/>
                  </a:lnTo>
                  <a:lnTo>
                    <a:pt x="200385" y="1815970"/>
                  </a:lnTo>
                  <a:lnTo>
                    <a:pt x="200385" y="1820318"/>
                  </a:lnTo>
                  <a:lnTo>
                    <a:pt x="200385" y="1823573"/>
                  </a:lnTo>
                  <a:lnTo>
                    <a:pt x="200930" y="1826834"/>
                  </a:lnTo>
                  <a:lnTo>
                    <a:pt x="202016" y="1829549"/>
                  </a:lnTo>
                  <a:lnTo>
                    <a:pt x="203643" y="1832807"/>
                  </a:lnTo>
                  <a:lnTo>
                    <a:pt x="206902" y="1838239"/>
                  </a:lnTo>
                  <a:lnTo>
                    <a:pt x="210703" y="1844755"/>
                  </a:lnTo>
                  <a:lnTo>
                    <a:pt x="220481" y="1870819"/>
                  </a:lnTo>
                  <a:lnTo>
                    <a:pt x="220481" y="1875165"/>
                  </a:lnTo>
                  <a:lnTo>
                    <a:pt x="220481" y="1880053"/>
                  </a:lnTo>
                  <a:lnTo>
                    <a:pt x="197128" y="1909378"/>
                  </a:lnTo>
                  <a:lnTo>
                    <a:pt x="191156" y="1915350"/>
                  </a:lnTo>
                  <a:lnTo>
                    <a:pt x="188437" y="1918609"/>
                  </a:lnTo>
                  <a:lnTo>
                    <a:pt x="186266" y="1922411"/>
                  </a:lnTo>
                  <a:lnTo>
                    <a:pt x="184096" y="1926212"/>
                  </a:lnTo>
                  <a:lnTo>
                    <a:pt x="183009" y="1930014"/>
                  </a:lnTo>
                  <a:lnTo>
                    <a:pt x="181378" y="1940874"/>
                  </a:lnTo>
                  <a:lnTo>
                    <a:pt x="180838" y="1950648"/>
                  </a:lnTo>
                  <a:lnTo>
                    <a:pt x="180294" y="1954994"/>
                  </a:lnTo>
                  <a:lnTo>
                    <a:pt x="178663" y="1959339"/>
                  </a:lnTo>
                  <a:lnTo>
                    <a:pt x="178120" y="1960966"/>
                  </a:lnTo>
                  <a:lnTo>
                    <a:pt x="177037" y="1962597"/>
                  </a:lnTo>
                  <a:lnTo>
                    <a:pt x="175949" y="1963685"/>
                  </a:lnTo>
                  <a:lnTo>
                    <a:pt x="174318" y="1964767"/>
                  </a:lnTo>
                  <a:lnTo>
                    <a:pt x="171060" y="1966398"/>
                  </a:lnTo>
                  <a:lnTo>
                    <a:pt x="168345" y="1967482"/>
                  </a:lnTo>
                  <a:lnTo>
                    <a:pt x="166175" y="1967482"/>
                  </a:lnTo>
                  <a:lnTo>
                    <a:pt x="164000" y="1967482"/>
                  </a:lnTo>
                  <a:lnTo>
                    <a:pt x="161829" y="1966942"/>
                  </a:lnTo>
                  <a:lnTo>
                    <a:pt x="159656" y="1966942"/>
                  </a:lnTo>
                  <a:lnTo>
                    <a:pt x="156941" y="1966942"/>
                  </a:lnTo>
                  <a:lnTo>
                    <a:pt x="153684" y="1968026"/>
                  </a:lnTo>
                  <a:lnTo>
                    <a:pt x="154226" y="1976716"/>
                  </a:lnTo>
                  <a:lnTo>
                    <a:pt x="155314" y="1985947"/>
                  </a:lnTo>
                  <a:lnTo>
                    <a:pt x="168345" y="2024506"/>
                  </a:lnTo>
                  <a:lnTo>
                    <a:pt x="202560" y="2053285"/>
                  </a:lnTo>
                  <a:lnTo>
                    <a:pt x="226454" y="2057633"/>
                  </a:lnTo>
                  <a:lnTo>
                    <a:pt x="226996" y="2063063"/>
                  </a:lnTo>
                  <a:lnTo>
                    <a:pt x="226996" y="2068491"/>
                  </a:lnTo>
                  <a:lnTo>
                    <a:pt x="225909" y="2073379"/>
                  </a:lnTo>
                  <a:lnTo>
                    <a:pt x="192239" y="2105419"/>
                  </a:lnTo>
                  <a:lnTo>
                    <a:pt x="174318" y="2111935"/>
                  </a:lnTo>
                  <a:lnTo>
                    <a:pt x="165088" y="2115197"/>
                  </a:lnTo>
                  <a:lnTo>
                    <a:pt x="136305" y="2135832"/>
                  </a:lnTo>
                  <a:lnTo>
                    <a:pt x="134675" y="2139090"/>
                  </a:lnTo>
                  <a:lnTo>
                    <a:pt x="134134" y="2142891"/>
                  </a:lnTo>
                  <a:lnTo>
                    <a:pt x="133592" y="2147237"/>
                  </a:lnTo>
                  <a:lnTo>
                    <a:pt x="133592" y="2151038"/>
                  </a:lnTo>
                  <a:lnTo>
                    <a:pt x="134675" y="2154836"/>
                  </a:lnTo>
                  <a:lnTo>
                    <a:pt x="135763" y="2158095"/>
                  </a:lnTo>
                  <a:lnTo>
                    <a:pt x="136850" y="2161356"/>
                  </a:lnTo>
                  <a:lnTo>
                    <a:pt x="140107" y="2166785"/>
                  </a:lnTo>
                  <a:lnTo>
                    <a:pt x="143909" y="2171674"/>
                  </a:lnTo>
                  <a:lnTo>
                    <a:pt x="147711" y="2176558"/>
                  </a:lnTo>
                  <a:lnTo>
                    <a:pt x="150969" y="2181991"/>
                  </a:lnTo>
                  <a:lnTo>
                    <a:pt x="152056" y="2185249"/>
                  </a:lnTo>
                  <a:lnTo>
                    <a:pt x="153139" y="2188507"/>
                  </a:lnTo>
                  <a:lnTo>
                    <a:pt x="153684" y="2192308"/>
                  </a:lnTo>
                  <a:lnTo>
                    <a:pt x="153684" y="2196110"/>
                  </a:lnTo>
                  <a:lnTo>
                    <a:pt x="153684" y="2210773"/>
                  </a:lnTo>
                  <a:lnTo>
                    <a:pt x="153684" y="2223804"/>
                  </a:lnTo>
                  <a:lnTo>
                    <a:pt x="153684" y="2234666"/>
                  </a:lnTo>
                  <a:lnTo>
                    <a:pt x="153684" y="2242269"/>
                  </a:lnTo>
                  <a:lnTo>
                    <a:pt x="154226" y="2244984"/>
                  </a:lnTo>
                  <a:lnTo>
                    <a:pt x="154770" y="2248242"/>
                  </a:lnTo>
                  <a:lnTo>
                    <a:pt x="155857" y="2252043"/>
                  </a:lnTo>
                  <a:lnTo>
                    <a:pt x="156941" y="2256389"/>
                  </a:lnTo>
                  <a:lnTo>
                    <a:pt x="159656" y="2259646"/>
                  </a:lnTo>
                  <a:lnTo>
                    <a:pt x="162373" y="2262905"/>
                  </a:lnTo>
                  <a:lnTo>
                    <a:pt x="164544" y="2263991"/>
                  </a:lnTo>
                  <a:lnTo>
                    <a:pt x="166175" y="2265078"/>
                  </a:lnTo>
                  <a:lnTo>
                    <a:pt x="168890" y="2265622"/>
                  </a:lnTo>
                  <a:lnTo>
                    <a:pt x="171060" y="2265622"/>
                  </a:lnTo>
                  <a:lnTo>
                    <a:pt x="180838" y="2265078"/>
                  </a:lnTo>
                  <a:lnTo>
                    <a:pt x="188981" y="2263991"/>
                  </a:lnTo>
                  <a:lnTo>
                    <a:pt x="197128" y="2262905"/>
                  </a:lnTo>
                  <a:lnTo>
                    <a:pt x="204731" y="2261277"/>
                  </a:lnTo>
                  <a:lnTo>
                    <a:pt x="212334" y="2259646"/>
                  </a:lnTo>
                  <a:lnTo>
                    <a:pt x="220481" y="2258019"/>
                  </a:lnTo>
                  <a:lnTo>
                    <a:pt x="228624" y="2257475"/>
                  </a:lnTo>
                  <a:lnTo>
                    <a:pt x="237858" y="2256933"/>
                  </a:lnTo>
                  <a:lnTo>
                    <a:pt x="246545" y="2257475"/>
                  </a:lnTo>
                  <a:lnTo>
                    <a:pt x="276957" y="2272682"/>
                  </a:lnTo>
                  <a:lnTo>
                    <a:pt x="280216" y="2275940"/>
                  </a:lnTo>
                  <a:lnTo>
                    <a:pt x="313342" y="2297118"/>
                  </a:lnTo>
                  <a:lnTo>
                    <a:pt x="314970" y="2302004"/>
                  </a:lnTo>
                  <a:lnTo>
                    <a:pt x="317140" y="2307980"/>
                  </a:lnTo>
                  <a:lnTo>
                    <a:pt x="319859" y="2313952"/>
                  </a:lnTo>
                  <a:lnTo>
                    <a:pt x="322572" y="2319925"/>
                  </a:lnTo>
                  <a:lnTo>
                    <a:pt x="350811" y="2347079"/>
                  </a:lnTo>
                  <a:lnTo>
                    <a:pt x="357870" y="2349250"/>
                  </a:lnTo>
                  <a:lnTo>
                    <a:pt x="377422" y="2361199"/>
                  </a:lnTo>
                  <a:lnTo>
                    <a:pt x="379054" y="2363913"/>
                  </a:lnTo>
                  <a:lnTo>
                    <a:pt x="379593" y="2368258"/>
                  </a:lnTo>
                  <a:lnTo>
                    <a:pt x="380136" y="2372603"/>
                  </a:lnTo>
                  <a:lnTo>
                    <a:pt x="379593" y="2377489"/>
                  </a:lnTo>
                  <a:lnTo>
                    <a:pt x="361133" y="2408989"/>
                  </a:lnTo>
                  <a:lnTo>
                    <a:pt x="357870" y="2413873"/>
                  </a:lnTo>
                  <a:lnTo>
                    <a:pt x="354069" y="2418762"/>
                  </a:lnTo>
                  <a:lnTo>
                    <a:pt x="351355" y="2424191"/>
                  </a:lnTo>
                  <a:lnTo>
                    <a:pt x="348096" y="2429623"/>
                  </a:lnTo>
                  <a:lnTo>
                    <a:pt x="345925" y="2435595"/>
                  </a:lnTo>
                  <a:lnTo>
                    <a:pt x="344295" y="2442112"/>
                  </a:lnTo>
                  <a:lnTo>
                    <a:pt x="342664" y="2449172"/>
                  </a:lnTo>
                  <a:lnTo>
                    <a:pt x="342664" y="2456235"/>
                  </a:lnTo>
                  <a:lnTo>
                    <a:pt x="342664" y="2460577"/>
                  </a:lnTo>
                  <a:lnTo>
                    <a:pt x="343212" y="2464922"/>
                  </a:lnTo>
                  <a:lnTo>
                    <a:pt x="344295" y="2468179"/>
                  </a:lnTo>
                  <a:lnTo>
                    <a:pt x="345925" y="2471437"/>
                  </a:lnTo>
                  <a:lnTo>
                    <a:pt x="347553" y="2474696"/>
                  </a:lnTo>
                  <a:lnTo>
                    <a:pt x="349727" y="2476869"/>
                  </a:lnTo>
                  <a:lnTo>
                    <a:pt x="351898" y="2479584"/>
                  </a:lnTo>
                  <a:lnTo>
                    <a:pt x="354612" y="2481215"/>
                  </a:lnTo>
                  <a:lnTo>
                    <a:pt x="360585" y="2485016"/>
                  </a:lnTo>
                  <a:lnTo>
                    <a:pt x="367105" y="2487731"/>
                  </a:lnTo>
                  <a:lnTo>
                    <a:pt x="374164" y="2489902"/>
                  </a:lnTo>
                  <a:lnTo>
                    <a:pt x="381767" y="2492077"/>
                  </a:lnTo>
                  <a:lnTo>
                    <a:pt x="388827" y="2494247"/>
                  </a:lnTo>
                  <a:lnTo>
                    <a:pt x="419780" y="2518140"/>
                  </a:lnTo>
                  <a:lnTo>
                    <a:pt x="420866" y="2525743"/>
                  </a:lnTo>
                  <a:lnTo>
                    <a:pt x="420323" y="2532259"/>
                  </a:lnTo>
                  <a:lnTo>
                    <a:pt x="406748" y="2555612"/>
                  </a:lnTo>
                  <a:lnTo>
                    <a:pt x="402947" y="2559414"/>
                  </a:lnTo>
                  <a:lnTo>
                    <a:pt x="399144" y="2562672"/>
                  </a:lnTo>
                  <a:lnTo>
                    <a:pt x="394800" y="2565930"/>
                  </a:lnTo>
                  <a:lnTo>
                    <a:pt x="390998" y="2569188"/>
                  </a:lnTo>
                  <a:lnTo>
                    <a:pt x="377422" y="2595256"/>
                  </a:lnTo>
                  <a:lnTo>
                    <a:pt x="377422" y="2608287"/>
                  </a:lnTo>
                  <a:lnTo>
                    <a:pt x="377422" y="2629465"/>
                  </a:lnTo>
                  <a:lnTo>
                    <a:pt x="377422" y="2652275"/>
                  </a:lnTo>
                  <a:lnTo>
                    <a:pt x="377422" y="2670197"/>
                  </a:lnTo>
                  <a:lnTo>
                    <a:pt x="377422" y="2675085"/>
                  </a:lnTo>
                  <a:lnTo>
                    <a:pt x="379054" y="2679426"/>
                  </a:lnTo>
                  <a:lnTo>
                    <a:pt x="381224" y="2683772"/>
                  </a:lnTo>
                  <a:lnTo>
                    <a:pt x="383394" y="2688117"/>
                  </a:lnTo>
                  <a:lnTo>
                    <a:pt x="389910" y="2696807"/>
                  </a:lnTo>
                  <a:lnTo>
                    <a:pt x="413807" y="2734275"/>
                  </a:lnTo>
                  <a:lnTo>
                    <a:pt x="417609" y="2748938"/>
                  </a:lnTo>
                  <a:lnTo>
                    <a:pt x="417609" y="2757085"/>
                  </a:lnTo>
                  <a:lnTo>
                    <a:pt x="417609" y="2762514"/>
                  </a:lnTo>
                  <a:lnTo>
                    <a:pt x="403489" y="2780435"/>
                  </a:lnTo>
                  <a:lnTo>
                    <a:pt x="400228" y="2782066"/>
                  </a:lnTo>
                  <a:lnTo>
                    <a:pt x="382851" y="2803245"/>
                  </a:lnTo>
                  <a:lnTo>
                    <a:pt x="383394" y="2805959"/>
                  </a:lnTo>
                  <a:lnTo>
                    <a:pt x="384482" y="2808673"/>
                  </a:lnTo>
                  <a:lnTo>
                    <a:pt x="410550" y="2840173"/>
                  </a:lnTo>
                  <a:lnTo>
                    <a:pt x="432272" y="2852662"/>
                  </a:lnTo>
                  <a:lnTo>
                    <a:pt x="438244" y="2852118"/>
                  </a:lnTo>
                  <a:lnTo>
                    <a:pt x="444216" y="2851578"/>
                  </a:lnTo>
                  <a:lnTo>
                    <a:pt x="449105" y="2850491"/>
                  </a:lnTo>
                  <a:lnTo>
                    <a:pt x="453450" y="2849403"/>
                  </a:lnTo>
                  <a:lnTo>
                    <a:pt x="458336" y="2848317"/>
                  </a:lnTo>
                  <a:lnTo>
                    <a:pt x="462680" y="2847776"/>
                  </a:lnTo>
                  <a:lnTo>
                    <a:pt x="467569" y="2846689"/>
                  </a:lnTo>
                  <a:lnTo>
                    <a:pt x="472998" y="2846689"/>
                  </a:lnTo>
                  <a:lnTo>
                    <a:pt x="499610" y="2860265"/>
                  </a:lnTo>
                  <a:lnTo>
                    <a:pt x="507757" y="2866781"/>
                  </a:lnTo>
                  <a:lnTo>
                    <a:pt x="531650" y="2889590"/>
                  </a:lnTo>
                  <a:lnTo>
                    <a:pt x="534907" y="2894476"/>
                  </a:lnTo>
                  <a:lnTo>
                    <a:pt x="549569" y="2930320"/>
                  </a:lnTo>
                  <a:lnTo>
                    <a:pt x="552284" y="2941722"/>
                  </a:lnTo>
                  <a:lnTo>
                    <a:pt x="557716" y="2963987"/>
                  </a:lnTo>
                  <a:lnTo>
                    <a:pt x="573462" y="3005805"/>
                  </a:lnTo>
                  <a:lnTo>
                    <a:pt x="585955" y="3023181"/>
                  </a:lnTo>
                  <a:lnTo>
                    <a:pt x="586499" y="3026983"/>
                  </a:lnTo>
                  <a:lnTo>
                    <a:pt x="587582" y="3030786"/>
                  </a:lnTo>
                  <a:lnTo>
                    <a:pt x="589756" y="3034043"/>
                  </a:lnTo>
                  <a:lnTo>
                    <a:pt x="591927" y="3037301"/>
                  </a:lnTo>
                  <a:lnTo>
                    <a:pt x="594098" y="3040560"/>
                  </a:lnTo>
                  <a:lnTo>
                    <a:pt x="595729" y="3044361"/>
                  </a:lnTo>
                  <a:lnTo>
                    <a:pt x="596817" y="3047619"/>
                  </a:lnTo>
                  <a:lnTo>
                    <a:pt x="597359" y="3051964"/>
                  </a:lnTo>
                  <a:lnTo>
                    <a:pt x="597359" y="3054679"/>
                  </a:lnTo>
                  <a:lnTo>
                    <a:pt x="583240" y="3071512"/>
                  </a:lnTo>
                  <a:lnTo>
                    <a:pt x="579438" y="3074773"/>
                  </a:lnTo>
                  <a:lnTo>
                    <a:pt x="576177" y="3077488"/>
                  </a:lnTo>
                  <a:lnTo>
                    <a:pt x="574550" y="3080745"/>
                  </a:lnTo>
                  <a:lnTo>
                    <a:pt x="572923" y="3086718"/>
                  </a:lnTo>
                  <a:lnTo>
                    <a:pt x="572376" y="3092147"/>
                  </a:lnTo>
                  <a:lnTo>
                    <a:pt x="572376" y="3097036"/>
                  </a:lnTo>
                  <a:lnTo>
                    <a:pt x="572376" y="3101925"/>
                  </a:lnTo>
                  <a:lnTo>
                    <a:pt x="571836" y="3106269"/>
                  </a:lnTo>
                  <a:lnTo>
                    <a:pt x="571291" y="3110068"/>
                  </a:lnTo>
                  <a:lnTo>
                    <a:pt x="570205" y="3112242"/>
                  </a:lnTo>
                  <a:lnTo>
                    <a:pt x="569122" y="3114416"/>
                  </a:lnTo>
                  <a:lnTo>
                    <a:pt x="567490" y="3116044"/>
                  </a:lnTo>
                  <a:lnTo>
                    <a:pt x="565859" y="3118218"/>
                  </a:lnTo>
                  <a:lnTo>
                    <a:pt x="562058" y="3123103"/>
                  </a:lnTo>
                  <a:lnTo>
                    <a:pt x="558256" y="3127449"/>
                  </a:lnTo>
                  <a:lnTo>
                    <a:pt x="553372" y="3131250"/>
                  </a:lnTo>
                  <a:lnTo>
                    <a:pt x="549027" y="3135052"/>
                  </a:lnTo>
                  <a:lnTo>
                    <a:pt x="515360" y="3163833"/>
                  </a:lnTo>
                  <a:lnTo>
                    <a:pt x="505038" y="3190441"/>
                  </a:lnTo>
                  <a:lnTo>
                    <a:pt x="505038" y="3199132"/>
                  </a:lnTo>
                  <a:lnTo>
                    <a:pt x="507757" y="3202934"/>
                  </a:lnTo>
                  <a:lnTo>
                    <a:pt x="515360" y="3211076"/>
                  </a:lnTo>
                  <a:lnTo>
                    <a:pt x="522959" y="3220310"/>
                  </a:lnTo>
                  <a:lnTo>
                    <a:pt x="527847" y="3225199"/>
                  </a:lnTo>
                  <a:lnTo>
                    <a:pt x="577265" y="3225199"/>
                  </a:lnTo>
                  <a:lnTo>
                    <a:pt x="581067" y="3229540"/>
                  </a:lnTo>
                  <a:lnTo>
                    <a:pt x="584868" y="3232259"/>
                  </a:lnTo>
                  <a:lnTo>
                    <a:pt x="609304" y="3239862"/>
                  </a:lnTo>
                  <a:lnTo>
                    <a:pt x="614738" y="3239862"/>
                  </a:lnTo>
                  <a:lnTo>
                    <a:pt x="622340" y="3239862"/>
                  </a:lnTo>
                  <a:lnTo>
                    <a:pt x="629399" y="3238774"/>
                  </a:lnTo>
                  <a:lnTo>
                    <a:pt x="635916" y="3237687"/>
                  </a:lnTo>
                  <a:lnTo>
                    <a:pt x="642432" y="3236600"/>
                  </a:lnTo>
                  <a:lnTo>
                    <a:pt x="648407" y="3234429"/>
                  </a:lnTo>
                  <a:lnTo>
                    <a:pt x="654923" y="3232259"/>
                  </a:lnTo>
                  <a:lnTo>
                    <a:pt x="660353" y="3230084"/>
                  </a:lnTo>
                  <a:lnTo>
                    <a:pt x="665785" y="3227369"/>
                  </a:lnTo>
                  <a:lnTo>
                    <a:pt x="671213" y="3224112"/>
                  </a:lnTo>
                  <a:lnTo>
                    <a:pt x="676646" y="3220310"/>
                  </a:lnTo>
                  <a:lnTo>
                    <a:pt x="681531" y="3217052"/>
                  </a:lnTo>
                  <a:lnTo>
                    <a:pt x="711401" y="3184469"/>
                  </a:lnTo>
                  <a:lnTo>
                    <a:pt x="730952" y="3150798"/>
                  </a:lnTo>
                  <a:lnTo>
                    <a:pt x="746698" y="3115500"/>
                  </a:lnTo>
                  <a:lnTo>
                    <a:pt x="751044" y="3104096"/>
                  </a:lnTo>
                  <a:lnTo>
                    <a:pt x="753757" y="3100297"/>
                  </a:lnTo>
                  <a:lnTo>
                    <a:pt x="757016" y="3097036"/>
                  </a:lnTo>
                  <a:lnTo>
                    <a:pt x="760818" y="3094865"/>
                  </a:lnTo>
                  <a:lnTo>
                    <a:pt x="764075" y="3093234"/>
                  </a:lnTo>
                  <a:lnTo>
                    <a:pt x="767876" y="3091607"/>
                  </a:lnTo>
                  <a:lnTo>
                    <a:pt x="771678" y="3089977"/>
                  </a:lnTo>
                  <a:lnTo>
                    <a:pt x="781996" y="3069885"/>
                  </a:lnTo>
                  <a:lnTo>
                    <a:pt x="781996" y="3062282"/>
                  </a:lnTo>
                  <a:lnTo>
                    <a:pt x="782540" y="3055221"/>
                  </a:lnTo>
                  <a:lnTo>
                    <a:pt x="789056" y="3040560"/>
                  </a:lnTo>
                  <a:lnTo>
                    <a:pt x="795031" y="3037301"/>
                  </a:lnTo>
                  <a:lnTo>
                    <a:pt x="801003" y="3034043"/>
                  </a:lnTo>
                  <a:lnTo>
                    <a:pt x="808064" y="3031328"/>
                  </a:lnTo>
                  <a:lnTo>
                    <a:pt x="815666" y="3029154"/>
                  </a:lnTo>
                  <a:lnTo>
                    <a:pt x="831960" y="3024266"/>
                  </a:lnTo>
                  <a:lnTo>
                    <a:pt x="848251" y="3021008"/>
                  </a:lnTo>
                  <a:lnTo>
                    <a:pt x="865083" y="3017749"/>
                  </a:lnTo>
                  <a:lnTo>
                    <a:pt x="881374" y="3016122"/>
                  </a:lnTo>
                  <a:lnTo>
                    <a:pt x="895497" y="3014492"/>
                  </a:lnTo>
                  <a:lnTo>
                    <a:pt x="907984" y="3014492"/>
                  </a:lnTo>
                  <a:lnTo>
                    <a:pt x="910159" y="3009606"/>
                  </a:lnTo>
                  <a:lnTo>
                    <a:pt x="911243" y="3004174"/>
                  </a:lnTo>
                  <a:lnTo>
                    <a:pt x="911243" y="3001459"/>
                  </a:lnTo>
                  <a:lnTo>
                    <a:pt x="910699" y="2998745"/>
                  </a:lnTo>
                  <a:lnTo>
                    <a:pt x="909616" y="2996571"/>
                  </a:lnTo>
                  <a:lnTo>
                    <a:pt x="907984" y="2993856"/>
                  </a:lnTo>
                  <a:lnTo>
                    <a:pt x="904183" y="2993856"/>
                  </a:lnTo>
                  <a:lnTo>
                    <a:pt x="900381" y="2992226"/>
                  </a:lnTo>
                  <a:lnTo>
                    <a:pt x="872686" y="2961816"/>
                  </a:lnTo>
                  <a:lnTo>
                    <a:pt x="865628" y="2952582"/>
                  </a:lnTo>
                  <a:lnTo>
                    <a:pt x="862369" y="2948785"/>
                  </a:lnTo>
                  <a:lnTo>
                    <a:pt x="859111" y="2944983"/>
                  </a:lnTo>
                  <a:lnTo>
                    <a:pt x="855853" y="2941722"/>
                  </a:lnTo>
                  <a:lnTo>
                    <a:pt x="852595" y="2939007"/>
                  </a:lnTo>
                  <a:lnTo>
                    <a:pt x="849333" y="2936836"/>
                  </a:lnTo>
                  <a:lnTo>
                    <a:pt x="844448" y="2934119"/>
                  </a:lnTo>
                  <a:lnTo>
                    <a:pt x="842278" y="2932491"/>
                  </a:lnTo>
                  <a:lnTo>
                    <a:pt x="840104" y="2930320"/>
                  </a:lnTo>
                  <a:lnTo>
                    <a:pt x="839016" y="2927603"/>
                  </a:lnTo>
                  <a:lnTo>
                    <a:pt x="838475" y="2924888"/>
                  </a:lnTo>
                  <a:lnTo>
                    <a:pt x="839560" y="2921630"/>
                  </a:lnTo>
                  <a:lnTo>
                    <a:pt x="869973" y="2893935"/>
                  </a:lnTo>
                  <a:lnTo>
                    <a:pt x="873230" y="2892848"/>
                  </a:lnTo>
                  <a:lnTo>
                    <a:pt x="881374" y="2892848"/>
                  </a:lnTo>
                  <a:lnTo>
                    <a:pt x="888436" y="2892305"/>
                  </a:lnTo>
                  <a:lnTo>
                    <a:pt x="891151" y="2892305"/>
                  </a:lnTo>
                  <a:lnTo>
                    <a:pt x="894409" y="2891761"/>
                  </a:lnTo>
                  <a:lnTo>
                    <a:pt x="897123" y="2890677"/>
                  </a:lnTo>
                  <a:lnTo>
                    <a:pt x="899298" y="2889590"/>
                  </a:lnTo>
                  <a:lnTo>
                    <a:pt x="901469" y="2888504"/>
                  </a:lnTo>
                  <a:lnTo>
                    <a:pt x="903096" y="2886333"/>
                  </a:lnTo>
                  <a:lnTo>
                    <a:pt x="904727" y="2884701"/>
                  </a:lnTo>
                  <a:lnTo>
                    <a:pt x="905813" y="2881987"/>
                  </a:lnTo>
                  <a:lnTo>
                    <a:pt x="906897" y="2878729"/>
                  </a:lnTo>
                  <a:lnTo>
                    <a:pt x="907441" y="2875471"/>
                  </a:lnTo>
                  <a:lnTo>
                    <a:pt x="907984" y="2871670"/>
                  </a:lnTo>
                  <a:lnTo>
                    <a:pt x="907984" y="2866781"/>
                  </a:lnTo>
                  <a:lnTo>
                    <a:pt x="900381" y="2843431"/>
                  </a:lnTo>
                  <a:lnTo>
                    <a:pt x="899298" y="2839085"/>
                  </a:lnTo>
                  <a:lnTo>
                    <a:pt x="899298" y="2835284"/>
                  </a:lnTo>
                  <a:lnTo>
                    <a:pt x="899841" y="2829855"/>
                  </a:lnTo>
                  <a:lnTo>
                    <a:pt x="900925" y="2824967"/>
                  </a:lnTo>
                  <a:lnTo>
                    <a:pt x="903096" y="2820622"/>
                  </a:lnTo>
                  <a:lnTo>
                    <a:pt x="904727" y="2815736"/>
                  </a:lnTo>
                  <a:lnTo>
                    <a:pt x="906897" y="2810304"/>
                  </a:lnTo>
                  <a:lnTo>
                    <a:pt x="909072" y="2804872"/>
                  </a:lnTo>
                  <a:lnTo>
                    <a:pt x="910159" y="2798900"/>
                  </a:lnTo>
                  <a:lnTo>
                    <a:pt x="910699" y="2791839"/>
                  </a:lnTo>
                  <a:lnTo>
                    <a:pt x="910159" y="2785867"/>
                  </a:lnTo>
                  <a:lnTo>
                    <a:pt x="909072" y="2779895"/>
                  </a:lnTo>
                  <a:lnTo>
                    <a:pt x="906897" y="2775007"/>
                  </a:lnTo>
                  <a:lnTo>
                    <a:pt x="904727" y="2770661"/>
                  </a:lnTo>
                  <a:lnTo>
                    <a:pt x="903096" y="2765773"/>
                  </a:lnTo>
                  <a:lnTo>
                    <a:pt x="900925" y="2761431"/>
                  </a:lnTo>
                  <a:lnTo>
                    <a:pt x="899841" y="2756542"/>
                  </a:lnTo>
                  <a:lnTo>
                    <a:pt x="899298" y="2751109"/>
                  </a:lnTo>
                  <a:lnTo>
                    <a:pt x="899841" y="2747312"/>
                  </a:lnTo>
                  <a:lnTo>
                    <a:pt x="901469" y="2742966"/>
                  </a:lnTo>
                  <a:lnTo>
                    <a:pt x="903642" y="2737534"/>
                  </a:lnTo>
                  <a:lnTo>
                    <a:pt x="906897" y="2731562"/>
                  </a:lnTo>
                  <a:lnTo>
                    <a:pt x="909616" y="2725045"/>
                  </a:lnTo>
                  <a:lnTo>
                    <a:pt x="912874" y="2718529"/>
                  </a:lnTo>
                  <a:lnTo>
                    <a:pt x="915045" y="2711470"/>
                  </a:lnTo>
                  <a:lnTo>
                    <a:pt x="916675" y="2704950"/>
                  </a:lnTo>
                  <a:lnTo>
                    <a:pt x="921021" y="2703867"/>
                  </a:lnTo>
                  <a:lnTo>
                    <a:pt x="924818" y="2701692"/>
                  </a:lnTo>
                  <a:lnTo>
                    <a:pt x="929164" y="2699522"/>
                  </a:lnTo>
                  <a:lnTo>
                    <a:pt x="932965" y="2696807"/>
                  </a:lnTo>
                  <a:lnTo>
                    <a:pt x="936223" y="2693550"/>
                  </a:lnTo>
                  <a:lnTo>
                    <a:pt x="939484" y="2690288"/>
                  </a:lnTo>
                  <a:lnTo>
                    <a:pt x="942743" y="2686486"/>
                  </a:lnTo>
                  <a:lnTo>
                    <a:pt x="945456" y="2682685"/>
                  </a:lnTo>
                  <a:lnTo>
                    <a:pt x="948171" y="2678343"/>
                  </a:lnTo>
                  <a:lnTo>
                    <a:pt x="950342" y="2673998"/>
                  </a:lnTo>
                  <a:lnTo>
                    <a:pt x="952517" y="2669652"/>
                  </a:lnTo>
                  <a:lnTo>
                    <a:pt x="954144" y="2665307"/>
                  </a:lnTo>
                  <a:lnTo>
                    <a:pt x="955232" y="2660422"/>
                  </a:lnTo>
                  <a:lnTo>
                    <a:pt x="956318" y="2656077"/>
                  </a:lnTo>
                  <a:lnTo>
                    <a:pt x="956862" y="2651732"/>
                  </a:lnTo>
                  <a:lnTo>
                    <a:pt x="957405" y="2647386"/>
                  </a:lnTo>
                  <a:lnTo>
                    <a:pt x="956862" y="2641958"/>
                  </a:lnTo>
                  <a:lnTo>
                    <a:pt x="935140" y="2605572"/>
                  </a:lnTo>
                  <a:lnTo>
                    <a:pt x="930250" y="2597969"/>
                  </a:lnTo>
                  <a:lnTo>
                    <a:pt x="928080" y="2594168"/>
                  </a:lnTo>
                  <a:lnTo>
                    <a:pt x="926449" y="2589826"/>
                  </a:lnTo>
                  <a:lnTo>
                    <a:pt x="925362" y="2585478"/>
                  </a:lnTo>
                  <a:lnTo>
                    <a:pt x="925362" y="2580593"/>
                  </a:lnTo>
                  <a:lnTo>
                    <a:pt x="925362" y="2572989"/>
                  </a:lnTo>
                  <a:lnTo>
                    <a:pt x="925905" y="2565387"/>
                  </a:lnTo>
                  <a:lnTo>
                    <a:pt x="926993" y="2557783"/>
                  </a:lnTo>
                  <a:lnTo>
                    <a:pt x="928080" y="2550723"/>
                  </a:lnTo>
                  <a:lnTo>
                    <a:pt x="929164" y="2543120"/>
                  </a:lnTo>
                  <a:lnTo>
                    <a:pt x="931338" y="2536604"/>
                  </a:lnTo>
                  <a:lnTo>
                    <a:pt x="933509" y="2529545"/>
                  </a:lnTo>
                  <a:lnTo>
                    <a:pt x="935682" y="2523572"/>
                  </a:lnTo>
                  <a:lnTo>
                    <a:pt x="966092" y="2496961"/>
                  </a:lnTo>
                  <a:lnTo>
                    <a:pt x="974239" y="2496961"/>
                  </a:lnTo>
                  <a:lnTo>
                    <a:pt x="982386" y="2496961"/>
                  </a:lnTo>
                  <a:lnTo>
                    <a:pt x="992160" y="2496961"/>
                  </a:lnTo>
                  <a:lnTo>
                    <a:pt x="1003564" y="2496961"/>
                  </a:lnTo>
                  <a:lnTo>
                    <a:pt x="1006822" y="2496961"/>
                  </a:lnTo>
                  <a:lnTo>
                    <a:pt x="1009537" y="2496418"/>
                  </a:lnTo>
                  <a:lnTo>
                    <a:pt x="1039950" y="2472525"/>
                  </a:lnTo>
                  <a:lnTo>
                    <a:pt x="1045922" y="2463294"/>
                  </a:lnTo>
                  <a:lnTo>
                    <a:pt x="1052437" y="2455147"/>
                  </a:lnTo>
                  <a:lnTo>
                    <a:pt x="1055696" y="2452433"/>
                  </a:lnTo>
                  <a:lnTo>
                    <a:pt x="1059497" y="2449715"/>
                  </a:lnTo>
                  <a:lnTo>
                    <a:pt x="1063299" y="2448088"/>
                  </a:lnTo>
                  <a:lnTo>
                    <a:pt x="1067101" y="2447544"/>
                  </a:lnTo>
                  <a:lnTo>
                    <a:pt x="1070902" y="2448088"/>
                  </a:lnTo>
                  <a:lnTo>
                    <a:pt x="1073617" y="2448632"/>
                  </a:lnTo>
                  <a:lnTo>
                    <a:pt x="1076874" y="2449172"/>
                  </a:lnTo>
                  <a:lnTo>
                    <a:pt x="1079049" y="2450802"/>
                  </a:lnTo>
                  <a:lnTo>
                    <a:pt x="1081764" y="2452433"/>
                  </a:lnTo>
                  <a:lnTo>
                    <a:pt x="1083935" y="2454060"/>
                  </a:lnTo>
                  <a:lnTo>
                    <a:pt x="1085565" y="2456235"/>
                  </a:lnTo>
                  <a:lnTo>
                    <a:pt x="1087736" y="2458406"/>
                  </a:lnTo>
                  <a:lnTo>
                    <a:pt x="1090450" y="2463834"/>
                  </a:lnTo>
                  <a:lnTo>
                    <a:pt x="1093168" y="2469810"/>
                  </a:lnTo>
                  <a:lnTo>
                    <a:pt x="1095882" y="2475782"/>
                  </a:lnTo>
                  <a:lnTo>
                    <a:pt x="1098053" y="2482299"/>
                  </a:lnTo>
                  <a:lnTo>
                    <a:pt x="1100767" y="2488818"/>
                  </a:lnTo>
                  <a:lnTo>
                    <a:pt x="1102942" y="2495334"/>
                  </a:lnTo>
                  <a:lnTo>
                    <a:pt x="1106200" y="2500762"/>
                  </a:lnTo>
                  <a:lnTo>
                    <a:pt x="1109458" y="2506196"/>
                  </a:lnTo>
                  <a:lnTo>
                    <a:pt x="1127379" y="2517056"/>
                  </a:lnTo>
                  <a:lnTo>
                    <a:pt x="1131181" y="2517056"/>
                  </a:lnTo>
                  <a:lnTo>
                    <a:pt x="1132811" y="2517056"/>
                  </a:lnTo>
                  <a:lnTo>
                    <a:pt x="1134438" y="2515970"/>
                  </a:lnTo>
                  <a:lnTo>
                    <a:pt x="1135525" y="2514339"/>
                  </a:lnTo>
                  <a:lnTo>
                    <a:pt x="1136069" y="2512711"/>
                  </a:lnTo>
                  <a:lnTo>
                    <a:pt x="1136069" y="2507823"/>
                  </a:lnTo>
                  <a:lnTo>
                    <a:pt x="1135525" y="2501850"/>
                  </a:lnTo>
                  <a:lnTo>
                    <a:pt x="1132811" y="2487731"/>
                  </a:lnTo>
                  <a:lnTo>
                    <a:pt x="1131181" y="2473612"/>
                  </a:lnTo>
                  <a:lnTo>
                    <a:pt x="1131724" y="2468724"/>
                  </a:lnTo>
                  <a:lnTo>
                    <a:pt x="1132811" y="2461663"/>
                  </a:lnTo>
                  <a:lnTo>
                    <a:pt x="1134438" y="2453516"/>
                  </a:lnTo>
                  <a:lnTo>
                    <a:pt x="1136069" y="2444286"/>
                  </a:lnTo>
                  <a:lnTo>
                    <a:pt x="1138240" y="2435053"/>
                  </a:lnTo>
                  <a:lnTo>
                    <a:pt x="1140958" y="2427450"/>
                  </a:lnTo>
                  <a:lnTo>
                    <a:pt x="1142041" y="2424191"/>
                  </a:lnTo>
                  <a:lnTo>
                    <a:pt x="1143129" y="2421477"/>
                  </a:lnTo>
                  <a:lnTo>
                    <a:pt x="1144760" y="2419849"/>
                  </a:lnTo>
                  <a:lnTo>
                    <a:pt x="1145843" y="2418762"/>
                  </a:lnTo>
                  <a:lnTo>
                    <a:pt x="1148013" y="2418218"/>
                  </a:lnTo>
                  <a:lnTo>
                    <a:pt x="1150188" y="2417675"/>
                  </a:lnTo>
                  <a:lnTo>
                    <a:pt x="1152903" y="2418218"/>
                  </a:lnTo>
                  <a:lnTo>
                    <a:pt x="1155617" y="2418218"/>
                  </a:lnTo>
                  <a:lnTo>
                    <a:pt x="1164307" y="2405187"/>
                  </a:lnTo>
                  <a:lnTo>
                    <a:pt x="1165394" y="2398671"/>
                  </a:lnTo>
                  <a:lnTo>
                    <a:pt x="1196347" y="2363369"/>
                  </a:lnTo>
                  <a:lnTo>
                    <a:pt x="1202320" y="2356309"/>
                  </a:lnTo>
                  <a:lnTo>
                    <a:pt x="1207752" y="2349794"/>
                  </a:lnTo>
                  <a:lnTo>
                    <a:pt x="1209379" y="2345993"/>
                  </a:lnTo>
                  <a:lnTo>
                    <a:pt x="1211010" y="2342191"/>
                  </a:lnTo>
                  <a:lnTo>
                    <a:pt x="1212098" y="2338932"/>
                  </a:lnTo>
                  <a:lnTo>
                    <a:pt x="1212098" y="2335131"/>
                  </a:lnTo>
                  <a:lnTo>
                    <a:pt x="1212098" y="2331873"/>
                  </a:lnTo>
                  <a:lnTo>
                    <a:pt x="1211010" y="2329703"/>
                  </a:lnTo>
                  <a:lnTo>
                    <a:pt x="1209379" y="2328072"/>
                  </a:lnTo>
                  <a:lnTo>
                    <a:pt x="1207752" y="2326441"/>
                  </a:lnTo>
                  <a:lnTo>
                    <a:pt x="1205577" y="2325357"/>
                  </a:lnTo>
                  <a:lnTo>
                    <a:pt x="1203951" y="2323726"/>
                  </a:lnTo>
                  <a:lnTo>
                    <a:pt x="1202320" y="2322642"/>
                  </a:lnTo>
                  <a:lnTo>
                    <a:pt x="1200692" y="2320469"/>
                  </a:lnTo>
                  <a:lnTo>
                    <a:pt x="1200692" y="2317754"/>
                  </a:lnTo>
                  <a:lnTo>
                    <a:pt x="1200692" y="2309067"/>
                  </a:lnTo>
                  <a:lnTo>
                    <a:pt x="1200692" y="2304721"/>
                  </a:lnTo>
                  <a:lnTo>
                    <a:pt x="1201236" y="2300377"/>
                  </a:lnTo>
                  <a:lnTo>
                    <a:pt x="1202320" y="2298746"/>
                  </a:lnTo>
                  <a:lnTo>
                    <a:pt x="1203406" y="2297118"/>
                  </a:lnTo>
                  <a:lnTo>
                    <a:pt x="1204494" y="2295488"/>
                  </a:lnTo>
                  <a:lnTo>
                    <a:pt x="1206664" y="2294401"/>
                  </a:lnTo>
                  <a:lnTo>
                    <a:pt x="1208839" y="2290599"/>
                  </a:lnTo>
                  <a:lnTo>
                    <a:pt x="1212098" y="2286801"/>
                  </a:lnTo>
                  <a:lnTo>
                    <a:pt x="1238704" y="2277027"/>
                  </a:lnTo>
                  <a:lnTo>
                    <a:pt x="1239792" y="2277027"/>
                  </a:lnTo>
                  <a:lnTo>
                    <a:pt x="1241419" y="2277567"/>
                  </a:lnTo>
                  <a:lnTo>
                    <a:pt x="1242506" y="2278655"/>
                  </a:lnTo>
                  <a:lnTo>
                    <a:pt x="1243593" y="2279742"/>
                  </a:lnTo>
                  <a:lnTo>
                    <a:pt x="1245221" y="2281912"/>
                  </a:lnTo>
                  <a:lnTo>
                    <a:pt x="1246851" y="2285714"/>
                  </a:lnTo>
                  <a:lnTo>
                    <a:pt x="1249566" y="2292774"/>
                  </a:lnTo>
                  <a:lnTo>
                    <a:pt x="1252823" y="2300377"/>
                  </a:lnTo>
                  <a:lnTo>
                    <a:pt x="1262057" y="2305805"/>
                  </a:lnTo>
                  <a:lnTo>
                    <a:pt x="1283237" y="2317754"/>
                  </a:lnTo>
                  <a:lnTo>
                    <a:pt x="1295185" y="2323726"/>
                  </a:lnTo>
                  <a:lnTo>
                    <a:pt x="1306586" y="2329703"/>
                  </a:lnTo>
                  <a:lnTo>
                    <a:pt x="1312018" y="2331873"/>
                  </a:lnTo>
                  <a:lnTo>
                    <a:pt x="1316363" y="2333504"/>
                  </a:lnTo>
                  <a:lnTo>
                    <a:pt x="1319621" y="2334591"/>
                  </a:lnTo>
                  <a:lnTo>
                    <a:pt x="1322336" y="2335131"/>
                  </a:lnTo>
                  <a:lnTo>
                    <a:pt x="1326137" y="2334591"/>
                  </a:lnTo>
                  <a:lnTo>
                    <a:pt x="1329395" y="2334591"/>
                  </a:lnTo>
                  <a:lnTo>
                    <a:pt x="1348403" y="2318298"/>
                  </a:lnTo>
                  <a:lnTo>
                    <a:pt x="1348403" y="2314497"/>
                  </a:lnTo>
                  <a:lnTo>
                    <a:pt x="1348403" y="2312868"/>
                  </a:lnTo>
                  <a:lnTo>
                    <a:pt x="1348403" y="2307980"/>
                  </a:lnTo>
                  <a:lnTo>
                    <a:pt x="1348403" y="2301464"/>
                  </a:lnTo>
                  <a:lnTo>
                    <a:pt x="1348403" y="2294401"/>
                  </a:lnTo>
                  <a:lnTo>
                    <a:pt x="1348946" y="2290599"/>
                  </a:lnTo>
                  <a:lnTo>
                    <a:pt x="1350574" y="2286801"/>
                  </a:lnTo>
                  <a:lnTo>
                    <a:pt x="1352205" y="2283543"/>
                  </a:lnTo>
                  <a:lnTo>
                    <a:pt x="1354376" y="2280282"/>
                  </a:lnTo>
                  <a:lnTo>
                    <a:pt x="1356550" y="2277567"/>
                  </a:lnTo>
                  <a:lnTo>
                    <a:pt x="1358178" y="2274309"/>
                  </a:lnTo>
                  <a:lnTo>
                    <a:pt x="1359804" y="2271595"/>
                  </a:lnTo>
                  <a:lnTo>
                    <a:pt x="1360352" y="2268337"/>
                  </a:lnTo>
                  <a:lnTo>
                    <a:pt x="1360352" y="2263448"/>
                  </a:lnTo>
                  <a:lnTo>
                    <a:pt x="1360352" y="2254218"/>
                  </a:lnTo>
                  <a:lnTo>
                    <a:pt x="1358721" y="2250960"/>
                  </a:lnTo>
                  <a:lnTo>
                    <a:pt x="1357091" y="2247701"/>
                  </a:lnTo>
                  <a:lnTo>
                    <a:pt x="1354376" y="2244984"/>
                  </a:lnTo>
                  <a:lnTo>
                    <a:pt x="1351661" y="2241725"/>
                  </a:lnTo>
                  <a:lnTo>
                    <a:pt x="1345685" y="2236841"/>
                  </a:lnTo>
                  <a:lnTo>
                    <a:pt x="1339170" y="2231409"/>
                  </a:lnTo>
                  <a:lnTo>
                    <a:pt x="1322336" y="2213488"/>
                  </a:lnTo>
                  <a:lnTo>
                    <a:pt x="1322880" y="2209142"/>
                  </a:lnTo>
                  <a:lnTo>
                    <a:pt x="1344602" y="2181448"/>
                  </a:lnTo>
                  <a:lnTo>
                    <a:pt x="1349486" y="2175476"/>
                  </a:lnTo>
                  <a:lnTo>
                    <a:pt x="1351661" y="2172757"/>
                  </a:lnTo>
                  <a:lnTo>
                    <a:pt x="1353288" y="2169499"/>
                  </a:lnTo>
                  <a:lnTo>
                    <a:pt x="1353832" y="2165698"/>
                  </a:lnTo>
                  <a:lnTo>
                    <a:pt x="1354376" y="2161356"/>
                  </a:lnTo>
                  <a:lnTo>
                    <a:pt x="1353832" y="2156467"/>
                  </a:lnTo>
                  <a:lnTo>
                    <a:pt x="1353288" y="2151579"/>
                  </a:lnTo>
                  <a:lnTo>
                    <a:pt x="1351661" y="2147237"/>
                  </a:lnTo>
                  <a:lnTo>
                    <a:pt x="1349486" y="2143435"/>
                  </a:lnTo>
                  <a:lnTo>
                    <a:pt x="1345685" y="2136373"/>
                  </a:lnTo>
                  <a:lnTo>
                    <a:pt x="1289209" y="2127685"/>
                  </a:lnTo>
                  <a:lnTo>
                    <a:pt x="1287582" y="2125515"/>
                  </a:lnTo>
                  <a:lnTo>
                    <a:pt x="1279435" y="2086956"/>
                  </a:lnTo>
                  <a:lnTo>
                    <a:pt x="1279435" y="2077724"/>
                  </a:lnTo>
                  <a:lnTo>
                    <a:pt x="1278891" y="2069035"/>
                  </a:lnTo>
                  <a:lnTo>
                    <a:pt x="1279435" y="2059261"/>
                  </a:lnTo>
                  <a:lnTo>
                    <a:pt x="1281062" y="2051657"/>
                  </a:lnTo>
                  <a:lnTo>
                    <a:pt x="1282693" y="2045684"/>
                  </a:lnTo>
                  <a:lnTo>
                    <a:pt x="1285408" y="2040796"/>
                  </a:lnTo>
                  <a:lnTo>
                    <a:pt x="1287582" y="2035911"/>
                  </a:lnTo>
                  <a:lnTo>
                    <a:pt x="1290296" y="2031022"/>
                  </a:lnTo>
                  <a:lnTo>
                    <a:pt x="1291922" y="2024506"/>
                  </a:lnTo>
                  <a:lnTo>
                    <a:pt x="1293555" y="2016903"/>
                  </a:lnTo>
                  <a:lnTo>
                    <a:pt x="1291384" y="2016903"/>
                  </a:lnTo>
                  <a:lnTo>
                    <a:pt x="1289752" y="2016359"/>
                  </a:lnTo>
                  <a:lnTo>
                    <a:pt x="1283237" y="2008212"/>
                  </a:lnTo>
                  <a:lnTo>
                    <a:pt x="1282149" y="2005499"/>
                  </a:lnTo>
                  <a:lnTo>
                    <a:pt x="1302785" y="1986490"/>
                  </a:lnTo>
                  <a:lnTo>
                    <a:pt x="1306586" y="1982146"/>
                  </a:lnTo>
                  <a:lnTo>
                    <a:pt x="1310931" y="1977804"/>
                  </a:lnTo>
                  <a:lnTo>
                    <a:pt x="1316908" y="1973459"/>
                  </a:lnTo>
                  <a:lnTo>
                    <a:pt x="1319621" y="1969657"/>
                  </a:lnTo>
                  <a:lnTo>
                    <a:pt x="1328308" y="1953363"/>
                  </a:lnTo>
                  <a:lnTo>
                    <a:pt x="1328308" y="1949561"/>
                  </a:lnTo>
                  <a:lnTo>
                    <a:pt x="1329395" y="1946304"/>
                  </a:lnTo>
                  <a:lnTo>
                    <a:pt x="1329939" y="1943045"/>
                  </a:lnTo>
                  <a:lnTo>
                    <a:pt x="1331566" y="1939788"/>
                  </a:lnTo>
                  <a:lnTo>
                    <a:pt x="1334828" y="1933815"/>
                  </a:lnTo>
                  <a:lnTo>
                    <a:pt x="1338630" y="1928383"/>
                  </a:lnTo>
                  <a:lnTo>
                    <a:pt x="1342431" y="1922411"/>
                  </a:lnTo>
                  <a:lnTo>
                    <a:pt x="1345685" y="1916438"/>
                  </a:lnTo>
                  <a:lnTo>
                    <a:pt x="1346773" y="1913180"/>
                  </a:lnTo>
                  <a:lnTo>
                    <a:pt x="1347860" y="1909378"/>
                  </a:lnTo>
                  <a:lnTo>
                    <a:pt x="1348403" y="1905577"/>
                  </a:lnTo>
                  <a:lnTo>
                    <a:pt x="1348403" y="1901231"/>
                  </a:lnTo>
                  <a:lnTo>
                    <a:pt x="1348403" y="1898518"/>
                  </a:lnTo>
                  <a:lnTo>
                    <a:pt x="1346773" y="1895803"/>
                  </a:lnTo>
                  <a:lnTo>
                    <a:pt x="1345145" y="1893085"/>
                  </a:lnTo>
                  <a:lnTo>
                    <a:pt x="1342972" y="1890371"/>
                  </a:lnTo>
                  <a:lnTo>
                    <a:pt x="1340801" y="1887656"/>
                  </a:lnTo>
                  <a:lnTo>
                    <a:pt x="1338630" y="1884398"/>
                  </a:lnTo>
                  <a:lnTo>
                    <a:pt x="1337542" y="1880053"/>
                  </a:lnTo>
                  <a:lnTo>
                    <a:pt x="1336999" y="1875165"/>
                  </a:lnTo>
                  <a:lnTo>
                    <a:pt x="1337542" y="1871906"/>
                  </a:lnTo>
                  <a:lnTo>
                    <a:pt x="1338630" y="1868649"/>
                  </a:lnTo>
                  <a:lnTo>
                    <a:pt x="1340801" y="1865390"/>
                  </a:lnTo>
                  <a:lnTo>
                    <a:pt x="1342972" y="1862132"/>
                  </a:lnTo>
                  <a:lnTo>
                    <a:pt x="1345145" y="1858331"/>
                  </a:lnTo>
                  <a:lnTo>
                    <a:pt x="1346773" y="1854529"/>
                  </a:lnTo>
                  <a:lnTo>
                    <a:pt x="1348403" y="1850727"/>
                  </a:lnTo>
                  <a:lnTo>
                    <a:pt x="1348403" y="1846382"/>
                  </a:lnTo>
                  <a:lnTo>
                    <a:pt x="1348403" y="1841494"/>
                  </a:lnTo>
                  <a:lnTo>
                    <a:pt x="1346773" y="1836609"/>
                  </a:lnTo>
                  <a:lnTo>
                    <a:pt x="1345145" y="1832807"/>
                  </a:lnTo>
                  <a:lnTo>
                    <a:pt x="1342972" y="1829005"/>
                  </a:lnTo>
                  <a:lnTo>
                    <a:pt x="1336455" y="1823033"/>
                  </a:lnTo>
                  <a:lnTo>
                    <a:pt x="1329939" y="1817057"/>
                  </a:lnTo>
                  <a:lnTo>
                    <a:pt x="1326137" y="1814342"/>
                  </a:lnTo>
                  <a:lnTo>
                    <a:pt x="1322880" y="1811085"/>
                  </a:lnTo>
                  <a:lnTo>
                    <a:pt x="1319621" y="1807827"/>
                  </a:lnTo>
                  <a:lnTo>
                    <a:pt x="1310931" y="1785561"/>
                  </a:lnTo>
                  <a:lnTo>
                    <a:pt x="1310931" y="1782302"/>
                  </a:lnTo>
                  <a:lnTo>
                    <a:pt x="1311475" y="1778500"/>
                  </a:lnTo>
                  <a:lnTo>
                    <a:pt x="1312562" y="1775787"/>
                  </a:lnTo>
                  <a:lnTo>
                    <a:pt x="1313645" y="1773072"/>
                  </a:lnTo>
                  <a:lnTo>
                    <a:pt x="1316363" y="1768184"/>
                  </a:lnTo>
                  <a:lnTo>
                    <a:pt x="1319621" y="1763839"/>
                  </a:lnTo>
                  <a:lnTo>
                    <a:pt x="1322880" y="1759493"/>
                  </a:lnTo>
                  <a:lnTo>
                    <a:pt x="1325593" y="1756235"/>
                  </a:lnTo>
                  <a:lnTo>
                    <a:pt x="1326681" y="1754064"/>
                  </a:lnTo>
                  <a:lnTo>
                    <a:pt x="1327764" y="1752434"/>
                  </a:lnTo>
                  <a:lnTo>
                    <a:pt x="1328308" y="1750263"/>
                  </a:lnTo>
                  <a:lnTo>
                    <a:pt x="1328308" y="1748088"/>
                  </a:lnTo>
                  <a:lnTo>
                    <a:pt x="1328308" y="1745374"/>
                  </a:lnTo>
                  <a:lnTo>
                    <a:pt x="1319621" y="1730712"/>
                  </a:lnTo>
                  <a:lnTo>
                    <a:pt x="1316363" y="1725826"/>
                  </a:lnTo>
                  <a:lnTo>
                    <a:pt x="1313645" y="1720394"/>
                  </a:lnTo>
                  <a:lnTo>
                    <a:pt x="1312562" y="1717135"/>
                  </a:lnTo>
                  <a:lnTo>
                    <a:pt x="1311475" y="1713334"/>
                  </a:lnTo>
                  <a:lnTo>
                    <a:pt x="1310931" y="1709532"/>
                  </a:lnTo>
                  <a:lnTo>
                    <a:pt x="1310931" y="1704648"/>
                  </a:lnTo>
                  <a:lnTo>
                    <a:pt x="1310931" y="1700846"/>
                  </a:lnTo>
                  <a:lnTo>
                    <a:pt x="1316363" y="1686183"/>
                  </a:lnTo>
                  <a:lnTo>
                    <a:pt x="1317991" y="1684008"/>
                  </a:lnTo>
                  <a:lnTo>
                    <a:pt x="1353288" y="1667718"/>
                  </a:lnTo>
                  <a:lnTo>
                    <a:pt x="1364694" y="1663374"/>
                  </a:lnTo>
                  <a:lnTo>
                    <a:pt x="1369582" y="1660115"/>
                  </a:lnTo>
                  <a:lnTo>
                    <a:pt x="1374471" y="1656858"/>
                  </a:lnTo>
                  <a:lnTo>
                    <a:pt x="1376098" y="1654687"/>
                  </a:lnTo>
                  <a:lnTo>
                    <a:pt x="1377725" y="1652512"/>
                  </a:lnTo>
                  <a:lnTo>
                    <a:pt x="1379356" y="1649797"/>
                  </a:lnTo>
                  <a:lnTo>
                    <a:pt x="1380444" y="1647084"/>
                  </a:lnTo>
                  <a:lnTo>
                    <a:pt x="1380444" y="1635136"/>
                  </a:lnTo>
                  <a:lnTo>
                    <a:pt x="1376642" y="1635136"/>
                  </a:lnTo>
                  <a:lnTo>
                    <a:pt x="1374471" y="1635136"/>
                  </a:lnTo>
                  <a:lnTo>
                    <a:pt x="1364150" y="1636222"/>
                  </a:lnTo>
                  <a:lnTo>
                    <a:pt x="1354376" y="1637306"/>
                  </a:lnTo>
                  <a:lnTo>
                    <a:pt x="1349486" y="1637849"/>
                  </a:lnTo>
                  <a:lnTo>
                    <a:pt x="1344602" y="1637849"/>
                  </a:lnTo>
                  <a:lnTo>
                    <a:pt x="1339713" y="1636766"/>
                  </a:lnTo>
                  <a:lnTo>
                    <a:pt x="1334284" y="1635136"/>
                  </a:lnTo>
                  <a:lnTo>
                    <a:pt x="1322880" y="1631334"/>
                  </a:lnTo>
                  <a:lnTo>
                    <a:pt x="1314733" y="1627532"/>
                  </a:lnTo>
                  <a:lnTo>
                    <a:pt x="1310931" y="1625902"/>
                  </a:lnTo>
                  <a:lnTo>
                    <a:pt x="1307130" y="1624818"/>
                  </a:lnTo>
                  <a:lnTo>
                    <a:pt x="1303328" y="1624273"/>
                  </a:lnTo>
                  <a:lnTo>
                    <a:pt x="1299527" y="1623731"/>
                  </a:lnTo>
                  <a:lnTo>
                    <a:pt x="1286494" y="1624818"/>
                  </a:lnTo>
                  <a:lnTo>
                    <a:pt x="1273463" y="1625902"/>
                  </a:lnTo>
                  <a:lnTo>
                    <a:pt x="1266943" y="1626444"/>
                  </a:lnTo>
                  <a:lnTo>
                    <a:pt x="1260427" y="1626444"/>
                  </a:lnTo>
                  <a:lnTo>
                    <a:pt x="1253911" y="1625361"/>
                  </a:lnTo>
                  <a:lnTo>
                    <a:pt x="1247395" y="1623731"/>
                  </a:lnTo>
                  <a:lnTo>
                    <a:pt x="1247395" y="1607981"/>
                  </a:lnTo>
                  <a:lnTo>
                    <a:pt x="1247395" y="1597123"/>
                  </a:lnTo>
                  <a:lnTo>
                    <a:pt x="1247395" y="1552591"/>
                  </a:lnTo>
                  <a:lnTo>
                    <a:pt x="1248482" y="1548246"/>
                  </a:lnTo>
                  <a:lnTo>
                    <a:pt x="1249566" y="1543901"/>
                  </a:lnTo>
                  <a:lnTo>
                    <a:pt x="1251197" y="1540099"/>
                  </a:lnTo>
                  <a:lnTo>
                    <a:pt x="1255542" y="1533043"/>
                  </a:lnTo>
                  <a:lnTo>
                    <a:pt x="1260427" y="1527067"/>
                  </a:lnTo>
                  <a:lnTo>
                    <a:pt x="1264772" y="1521094"/>
                  </a:lnTo>
                  <a:lnTo>
                    <a:pt x="1269117" y="1515662"/>
                  </a:lnTo>
                  <a:lnTo>
                    <a:pt x="1270744" y="1512949"/>
                  </a:lnTo>
                  <a:lnTo>
                    <a:pt x="1272375" y="1510774"/>
                  </a:lnTo>
                  <a:lnTo>
                    <a:pt x="1272919" y="1508059"/>
                  </a:lnTo>
                  <a:lnTo>
                    <a:pt x="1273463" y="1505344"/>
                  </a:lnTo>
                  <a:lnTo>
                    <a:pt x="1272919" y="1498285"/>
                  </a:lnTo>
                  <a:lnTo>
                    <a:pt x="1252823" y="1462988"/>
                  </a:lnTo>
                  <a:lnTo>
                    <a:pt x="1238162" y="1446694"/>
                  </a:lnTo>
                  <a:lnTo>
                    <a:pt x="1228930" y="1435293"/>
                  </a:lnTo>
                  <a:lnTo>
                    <a:pt x="1217526" y="1405968"/>
                  </a:lnTo>
                  <a:lnTo>
                    <a:pt x="1216982" y="1402709"/>
                  </a:lnTo>
                  <a:lnTo>
                    <a:pt x="1216982" y="1398907"/>
                  </a:lnTo>
                  <a:lnTo>
                    <a:pt x="1216982" y="1395650"/>
                  </a:lnTo>
                  <a:lnTo>
                    <a:pt x="1218070" y="1389130"/>
                  </a:lnTo>
                  <a:lnTo>
                    <a:pt x="1219697" y="1382613"/>
                  </a:lnTo>
                  <a:lnTo>
                    <a:pt x="1221328" y="1376641"/>
                  </a:lnTo>
                  <a:lnTo>
                    <a:pt x="1222414" y="1370669"/>
                  </a:lnTo>
                  <a:lnTo>
                    <a:pt x="1222414" y="1367412"/>
                  </a:lnTo>
                  <a:lnTo>
                    <a:pt x="1222414" y="1364150"/>
                  </a:lnTo>
                  <a:lnTo>
                    <a:pt x="1221871" y="1360891"/>
                  </a:lnTo>
                  <a:lnTo>
                    <a:pt x="1220783" y="1357634"/>
                  </a:lnTo>
                  <a:lnTo>
                    <a:pt x="1220240" y="1355463"/>
                  </a:lnTo>
                  <a:lnTo>
                    <a:pt x="1219157" y="1352746"/>
                  </a:lnTo>
                  <a:lnTo>
                    <a:pt x="1174625" y="1337542"/>
                  </a:lnTo>
                  <a:lnTo>
                    <a:pt x="1176252" y="1332654"/>
                  </a:lnTo>
                  <a:lnTo>
                    <a:pt x="1202320" y="1307673"/>
                  </a:lnTo>
                  <a:lnTo>
                    <a:pt x="1206121" y="1304959"/>
                  </a:lnTo>
                  <a:lnTo>
                    <a:pt x="1218070" y="1282693"/>
                  </a:lnTo>
                  <a:lnTo>
                    <a:pt x="1217526" y="1264228"/>
                  </a:lnTo>
                  <a:lnTo>
                    <a:pt x="1211553" y="1210466"/>
                  </a:lnTo>
                  <a:lnTo>
                    <a:pt x="1199061" y="1158878"/>
                  </a:lnTo>
                  <a:lnTo>
                    <a:pt x="1181140" y="1110001"/>
                  </a:lnTo>
                  <a:lnTo>
                    <a:pt x="1174081" y="1094255"/>
                  </a:lnTo>
                  <a:lnTo>
                    <a:pt x="1167022" y="1078505"/>
                  </a:lnTo>
                  <a:lnTo>
                    <a:pt x="1158879" y="1063299"/>
                  </a:lnTo>
                  <a:lnTo>
                    <a:pt x="1150732" y="1048636"/>
                  </a:lnTo>
                  <a:lnTo>
                    <a:pt x="1142585" y="1033974"/>
                  </a:lnTo>
                  <a:lnTo>
                    <a:pt x="1133894" y="1019310"/>
                  </a:lnTo>
                  <a:lnTo>
                    <a:pt x="1138783" y="1017140"/>
                  </a:lnTo>
                  <a:lnTo>
                    <a:pt x="1143672" y="1013882"/>
                  </a:lnTo>
                  <a:lnTo>
                    <a:pt x="1148558" y="1010081"/>
                  </a:lnTo>
                  <a:lnTo>
                    <a:pt x="1152903" y="1005735"/>
                  </a:lnTo>
                  <a:lnTo>
                    <a:pt x="1162133" y="997048"/>
                  </a:lnTo>
                  <a:lnTo>
                    <a:pt x="1170824" y="987270"/>
                  </a:lnTo>
                  <a:lnTo>
                    <a:pt x="1178970" y="977497"/>
                  </a:lnTo>
                  <a:lnTo>
                    <a:pt x="1186574" y="969350"/>
                  </a:lnTo>
                  <a:lnTo>
                    <a:pt x="1190375" y="965548"/>
                  </a:lnTo>
                  <a:lnTo>
                    <a:pt x="1194177" y="962835"/>
                  </a:lnTo>
                  <a:lnTo>
                    <a:pt x="1197434" y="960120"/>
                  </a:lnTo>
                  <a:lnTo>
                    <a:pt x="1200692" y="959032"/>
                  </a:lnTo>
                  <a:lnTo>
                    <a:pt x="1204494" y="957405"/>
                  </a:lnTo>
                  <a:lnTo>
                    <a:pt x="1208296" y="956861"/>
                  </a:lnTo>
                  <a:lnTo>
                    <a:pt x="1212640" y="956318"/>
                  </a:lnTo>
                  <a:lnTo>
                    <a:pt x="1216439" y="956318"/>
                  </a:lnTo>
                  <a:lnTo>
                    <a:pt x="1224585" y="956318"/>
                  </a:lnTo>
                  <a:lnTo>
                    <a:pt x="1231645" y="956318"/>
                  </a:lnTo>
                  <a:lnTo>
                    <a:pt x="1234903" y="956318"/>
                  </a:lnTo>
                  <a:lnTo>
                    <a:pt x="1237621" y="955230"/>
                  </a:lnTo>
                  <a:lnTo>
                    <a:pt x="1247395" y="938398"/>
                  </a:lnTo>
                  <a:lnTo>
                    <a:pt x="1246307" y="933508"/>
                  </a:lnTo>
                  <a:lnTo>
                    <a:pt x="1244680" y="928620"/>
                  </a:lnTo>
                  <a:lnTo>
                    <a:pt x="1242506" y="924278"/>
                  </a:lnTo>
                  <a:lnTo>
                    <a:pt x="1239792" y="919933"/>
                  </a:lnTo>
                  <a:lnTo>
                    <a:pt x="1237077" y="915587"/>
                  </a:lnTo>
                  <a:lnTo>
                    <a:pt x="1234903" y="910699"/>
                  </a:lnTo>
                  <a:lnTo>
                    <a:pt x="1233276" y="906357"/>
                  </a:lnTo>
                  <a:lnTo>
                    <a:pt x="1232732" y="900925"/>
                  </a:lnTo>
                  <a:lnTo>
                    <a:pt x="1273463" y="797202"/>
                  </a:lnTo>
                  <a:lnTo>
                    <a:pt x="1278891" y="792856"/>
                  </a:lnTo>
                  <a:lnTo>
                    <a:pt x="1285950" y="789055"/>
                  </a:lnTo>
                  <a:lnTo>
                    <a:pt x="1294097" y="784711"/>
                  </a:lnTo>
                  <a:lnTo>
                    <a:pt x="1302240" y="780369"/>
                  </a:lnTo>
                  <a:lnTo>
                    <a:pt x="1306042" y="777654"/>
                  </a:lnTo>
                  <a:lnTo>
                    <a:pt x="1322336" y="755932"/>
                  </a:lnTo>
                  <a:lnTo>
                    <a:pt x="1322336" y="750500"/>
                  </a:lnTo>
                  <a:lnTo>
                    <a:pt x="1322336" y="746698"/>
                  </a:lnTo>
                  <a:lnTo>
                    <a:pt x="1308216" y="727693"/>
                  </a:lnTo>
                  <a:lnTo>
                    <a:pt x="1302785" y="723892"/>
                  </a:lnTo>
                  <a:lnTo>
                    <a:pt x="1282149" y="699452"/>
                  </a:lnTo>
                  <a:lnTo>
                    <a:pt x="1281062" y="695107"/>
                  </a:lnTo>
                  <a:lnTo>
                    <a:pt x="1279435" y="685333"/>
                  </a:lnTo>
                  <a:lnTo>
                    <a:pt x="1278891" y="676102"/>
                  </a:lnTo>
                  <a:lnTo>
                    <a:pt x="1277804" y="666328"/>
                  </a:lnTo>
                  <a:lnTo>
                    <a:pt x="1276176" y="657638"/>
                  </a:lnTo>
                  <a:lnTo>
                    <a:pt x="1274546" y="653293"/>
                  </a:lnTo>
                  <a:lnTo>
                    <a:pt x="1272919" y="648947"/>
                  </a:lnTo>
                  <a:lnTo>
                    <a:pt x="1249022" y="622883"/>
                  </a:lnTo>
                  <a:lnTo>
                    <a:pt x="1239792" y="615280"/>
                  </a:lnTo>
                  <a:lnTo>
                    <a:pt x="1230561" y="608221"/>
                  </a:lnTo>
                  <a:lnTo>
                    <a:pt x="1221328" y="601161"/>
                  </a:lnTo>
                  <a:lnTo>
                    <a:pt x="1212640" y="593014"/>
                  </a:lnTo>
                  <a:lnTo>
                    <a:pt x="1208839" y="588126"/>
                  </a:lnTo>
                  <a:lnTo>
                    <a:pt x="1205037" y="583240"/>
                  </a:lnTo>
                  <a:lnTo>
                    <a:pt x="1201236" y="577808"/>
                  </a:lnTo>
                  <a:lnTo>
                    <a:pt x="1197975" y="571292"/>
                  </a:lnTo>
                  <a:lnTo>
                    <a:pt x="1194719" y="566404"/>
                  </a:lnTo>
                  <a:lnTo>
                    <a:pt x="1192546" y="560975"/>
                  </a:lnTo>
                  <a:lnTo>
                    <a:pt x="1190918" y="556630"/>
                  </a:lnTo>
                  <a:lnTo>
                    <a:pt x="1189287" y="551740"/>
                  </a:lnTo>
                  <a:lnTo>
                    <a:pt x="1187657" y="543597"/>
                  </a:lnTo>
                  <a:lnTo>
                    <a:pt x="1185486" y="535994"/>
                  </a:lnTo>
                  <a:lnTo>
                    <a:pt x="1159962" y="513728"/>
                  </a:lnTo>
                  <a:lnTo>
                    <a:pt x="1162677" y="506669"/>
                  </a:lnTo>
                  <a:lnTo>
                    <a:pt x="1164852" y="500153"/>
                  </a:lnTo>
                  <a:lnTo>
                    <a:pt x="1167022" y="494720"/>
                  </a:lnTo>
                  <a:lnTo>
                    <a:pt x="1169736" y="490379"/>
                  </a:lnTo>
                  <a:lnTo>
                    <a:pt x="1171366" y="485490"/>
                  </a:lnTo>
                  <a:lnTo>
                    <a:pt x="1172997" y="481689"/>
                  </a:lnTo>
                  <a:lnTo>
                    <a:pt x="1174081" y="477343"/>
                  </a:lnTo>
                  <a:lnTo>
                    <a:pt x="1174625" y="472998"/>
                  </a:lnTo>
                  <a:lnTo>
                    <a:pt x="1175712" y="467570"/>
                  </a:lnTo>
                  <a:lnTo>
                    <a:pt x="1177339" y="461054"/>
                  </a:lnTo>
                  <a:lnTo>
                    <a:pt x="1178427" y="457252"/>
                  </a:lnTo>
                  <a:lnTo>
                    <a:pt x="1179513" y="452362"/>
                  </a:lnTo>
                  <a:lnTo>
                    <a:pt x="1180053" y="446390"/>
                  </a:lnTo>
                  <a:lnTo>
                    <a:pt x="1180598" y="438244"/>
                  </a:lnTo>
                  <a:lnTo>
                    <a:pt x="1171911" y="438244"/>
                  </a:lnTo>
                  <a:lnTo>
                    <a:pt x="1167565" y="436070"/>
                  </a:lnTo>
                  <a:lnTo>
                    <a:pt x="1162677" y="433899"/>
                  </a:lnTo>
                  <a:lnTo>
                    <a:pt x="1157247" y="430640"/>
                  </a:lnTo>
                  <a:lnTo>
                    <a:pt x="1151275" y="426839"/>
                  </a:lnTo>
                  <a:lnTo>
                    <a:pt x="1143672" y="429554"/>
                  </a:lnTo>
                  <a:lnTo>
                    <a:pt x="1117604" y="448561"/>
                  </a:lnTo>
                  <a:lnTo>
                    <a:pt x="1117604" y="451276"/>
                  </a:lnTo>
                  <a:lnTo>
                    <a:pt x="1137155" y="473542"/>
                  </a:lnTo>
                  <a:lnTo>
                    <a:pt x="1146387" y="481689"/>
                  </a:lnTo>
                  <a:lnTo>
                    <a:pt x="1148013" y="483860"/>
                  </a:lnTo>
                  <a:lnTo>
                    <a:pt x="1149644" y="485490"/>
                  </a:lnTo>
                  <a:lnTo>
                    <a:pt x="1150188" y="487661"/>
                  </a:lnTo>
                  <a:lnTo>
                    <a:pt x="1150732" y="489292"/>
                  </a:lnTo>
                  <a:lnTo>
                    <a:pt x="1150188" y="490919"/>
                  </a:lnTo>
                  <a:lnTo>
                    <a:pt x="1149644" y="493094"/>
                  </a:lnTo>
                  <a:lnTo>
                    <a:pt x="1148013" y="494720"/>
                  </a:lnTo>
                  <a:lnTo>
                    <a:pt x="1145843" y="496351"/>
                  </a:lnTo>
                  <a:lnTo>
                    <a:pt x="1142585" y="502324"/>
                  </a:lnTo>
                  <a:lnTo>
                    <a:pt x="1125208" y="526760"/>
                  </a:lnTo>
                  <a:lnTo>
                    <a:pt x="1121407" y="531106"/>
                  </a:lnTo>
                  <a:lnTo>
                    <a:pt x="1117061" y="534907"/>
                  </a:lnTo>
                  <a:lnTo>
                    <a:pt x="1108371" y="542511"/>
                  </a:lnTo>
                  <a:lnTo>
                    <a:pt x="1099684" y="549027"/>
                  </a:lnTo>
                  <a:lnTo>
                    <a:pt x="1089909" y="554999"/>
                  </a:lnTo>
                  <a:lnTo>
                    <a:pt x="1080676" y="560431"/>
                  </a:lnTo>
                  <a:lnTo>
                    <a:pt x="1062212" y="570749"/>
                  </a:lnTo>
                  <a:lnTo>
                    <a:pt x="1044834" y="581066"/>
                  </a:lnTo>
                  <a:lnTo>
                    <a:pt x="1037231" y="585955"/>
                  </a:lnTo>
                  <a:lnTo>
                    <a:pt x="1029628" y="591383"/>
                  </a:lnTo>
                  <a:lnTo>
                    <a:pt x="1023656" y="596816"/>
                  </a:lnTo>
                  <a:lnTo>
                    <a:pt x="1018227" y="603332"/>
                  </a:lnTo>
                  <a:lnTo>
                    <a:pt x="1018227" y="596273"/>
                  </a:lnTo>
                  <a:lnTo>
                    <a:pt x="1032886" y="554999"/>
                  </a:lnTo>
                  <a:lnTo>
                    <a:pt x="1038319" y="545768"/>
                  </a:lnTo>
                  <a:lnTo>
                    <a:pt x="1043751" y="535450"/>
                  </a:lnTo>
                  <a:lnTo>
                    <a:pt x="1071989" y="492006"/>
                  </a:lnTo>
                  <a:lnTo>
                    <a:pt x="1104029" y="444217"/>
                  </a:lnTo>
                  <a:lnTo>
                    <a:pt x="1120319" y="418696"/>
                  </a:lnTo>
                  <a:lnTo>
                    <a:pt x="1136069" y="393172"/>
                  </a:lnTo>
                  <a:lnTo>
                    <a:pt x="1143672" y="379593"/>
                  </a:lnTo>
                  <a:lnTo>
                    <a:pt x="1151275" y="366561"/>
                  </a:lnTo>
                  <a:lnTo>
                    <a:pt x="1157791" y="352986"/>
                  </a:lnTo>
                  <a:lnTo>
                    <a:pt x="1164307" y="339950"/>
                  </a:lnTo>
                  <a:lnTo>
                    <a:pt x="1170280" y="326374"/>
                  </a:lnTo>
                  <a:lnTo>
                    <a:pt x="1184399" y="286187"/>
                  </a:lnTo>
                  <a:lnTo>
                    <a:pt x="1191458" y="246545"/>
                  </a:lnTo>
                  <a:lnTo>
                    <a:pt x="1192002" y="232969"/>
                  </a:lnTo>
                  <a:lnTo>
                    <a:pt x="1192002" y="228081"/>
                  </a:lnTo>
                  <a:lnTo>
                    <a:pt x="1190918" y="223195"/>
                  </a:lnTo>
                  <a:lnTo>
                    <a:pt x="1189831" y="217763"/>
                  </a:lnTo>
                  <a:lnTo>
                    <a:pt x="1188200" y="211790"/>
                  </a:lnTo>
                  <a:lnTo>
                    <a:pt x="1186030" y="206358"/>
                  </a:lnTo>
                  <a:lnTo>
                    <a:pt x="1183855" y="200386"/>
                  </a:lnTo>
                  <a:lnTo>
                    <a:pt x="1180598" y="194413"/>
                  </a:lnTo>
                  <a:lnTo>
                    <a:pt x="1177883" y="188437"/>
                  </a:lnTo>
                  <a:lnTo>
                    <a:pt x="1170280" y="175949"/>
                  </a:lnTo>
                  <a:lnTo>
                    <a:pt x="1142585" y="140107"/>
                  </a:lnTo>
                  <a:lnTo>
                    <a:pt x="1109458" y="109695"/>
                  </a:lnTo>
                  <a:lnTo>
                    <a:pt x="1075791" y="90146"/>
                  </a:lnTo>
                  <a:lnTo>
                    <a:pt x="1070358" y="87973"/>
                  </a:lnTo>
                  <a:lnTo>
                    <a:pt x="1065473" y="86889"/>
                  </a:lnTo>
                  <a:lnTo>
                    <a:pt x="1060584" y="85802"/>
                  </a:lnTo>
                  <a:lnTo>
                    <a:pt x="1055696" y="85802"/>
                  </a:lnTo>
                  <a:lnTo>
                    <a:pt x="1039950" y="85802"/>
                  </a:lnTo>
                  <a:lnTo>
                    <a:pt x="1020941" y="87433"/>
                  </a:lnTo>
                  <a:lnTo>
                    <a:pt x="985099" y="106436"/>
                  </a:lnTo>
                  <a:lnTo>
                    <a:pt x="982926" y="114039"/>
                  </a:lnTo>
                  <a:lnTo>
                    <a:pt x="954687" y="141195"/>
                  </a:lnTo>
                  <a:lnTo>
                    <a:pt x="950886" y="141195"/>
                  </a:lnTo>
                  <a:lnTo>
                    <a:pt x="943826" y="141195"/>
                  </a:lnTo>
                  <a:lnTo>
                    <a:pt x="936767" y="140651"/>
                  </a:lnTo>
                  <a:lnTo>
                    <a:pt x="935682" y="140651"/>
                  </a:lnTo>
                  <a:lnTo>
                    <a:pt x="935140" y="139565"/>
                  </a:lnTo>
                  <a:lnTo>
                    <a:pt x="935140" y="138477"/>
                  </a:lnTo>
                  <a:lnTo>
                    <a:pt x="935140" y="136850"/>
                  </a:lnTo>
                  <a:lnTo>
                    <a:pt x="937310" y="131960"/>
                  </a:lnTo>
                  <a:lnTo>
                    <a:pt x="940568" y="125988"/>
                  </a:lnTo>
                  <a:lnTo>
                    <a:pt x="944370" y="119473"/>
                  </a:lnTo>
                  <a:lnTo>
                    <a:pt x="948171" y="111869"/>
                  </a:lnTo>
                  <a:lnTo>
                    <a:pt x="951429" y="104266"/>
                  </a:lnTo>
                  <a:lnTo>
                    <a:pt x="954144" y="96119"/>
                  </a:lnTo>
                  <a:lnTo>
                    <a:pt x="954687" y="92317"/>
                  </a:lnTo>
                  <a:lnTo>
                    <a:pt x="954687" y="88516"/>
                  </a:lnTo>
                  <a:lnTo>
                    <a:pt x="921021" y="67337"/>
                  </a:lnTo>
                  <a:lnTo>
                    <a:pt x="912329" y="66793"/>
                  </a:lnTo>
                  <a:lnTo>
                    <a:pt x="902556" y="66793"/>
                  </a:lnTo>
                  <a:lnTo>
                    <a:pt x="891151" y="67881"/>
                  </a:lnTo>
                  <a:lnTo>
                    <a:pt x="878659" y="68968"/>
                  </a:lnTo>
                  <a:lnTo>
                    <a:pt x="864539" y="71139"/>
                  </a:lnTo>
                  <a:lnTo>
                    <a:pt x="862913" y="70052"/>
                  </a:lnTo>
                  <a:lnTo>
                    <a:pt x="862369" y="68968"/>
                  </a:lnTo>
                  <a:lnTo>
                    <a:pt x="861826" y="68424"/>
                  </a:lnTo>
                  <a:lnTo>
                    <a:pt x="862369" y="67337"/>
                  </a:lnTo>
                  <a:lnTo>
                    <a:pt x="864000" y="65167"/>
                  </a:lnTo>
                  <a:lnTo>
                    <a:pt x="866714" y="62992"/>
                  </a:lnTo>
                  <a:lnTo>
                    <a:pt x="875401" y="58650"/>
                  </a:lnTo>
                  <a:lnTo>
                    <a:pt x="885175" y="52674"/>
                  </a:lnTo>
                  <a:lnTo>
                    <a:pt x="890063" y="49416"/>
                  </a:lnTo>
                  <a:lnTo>
                    <a:pt x="893866" y="45615"/>
                  </a:lnTo>
                  <a:lnTo>
                    <a:pt x="895497" y="43988"/>
                  </a:lnTo>
                  <a:lnTo>
                    <a:pt x="897123" y="41814"/>
                  </a:lnTo>
                  <a:lnTo>
                    <a:pt x="898210" y="39099"/>
                  </a:lnTo>
                  <a:lnTo>
                    <a:pt x="898754" y="36928"/>
                  </a:lnTo>
                  <a:lnTo>
                    <a:pt x="898754" y="34210"/>
                  </a:lnTo>
                  <a:lnTo>
                    <a:pt x="898754" y="31496"/>
                  </a:lnTo>
                  <a:lnTo>
                    <a:pt x="871056" y="4885"/>
                  </a:lnTo>
                  <a:lnTo>
                    <a:pt x="848793" y="0"/>
                  </a:lnTo>
                  <a:lnTo>
                    <a:pt x="843905" y="0"/>
                  </a:lnTo>
                  <a:lnTo>
                    <a:pt x="839560" y="0"/>
                  </a:lnTo>
                  <a:lnTo>
                    <a:pt x="835758" y="544"/>
                  </a:lnTo>
                  <a:lnTo>
                    <a:pt x="832501" y="1630"/>
                  </a:lnTo>
                  <a:lnTo>
                    <a:pt x="829242" y="2715"/>
                  </a:lnTo>
                  <a:lnTo>
                    <a:pt x="821095" y="13575"/>
                  </a:lnTo>
                  <a:lnTo>
                    <a:pt x="817837" y="16834"/>
                  </a:lnTo>
                  <a:lnTo>
                    <a:pt x="814580" y="21178"/>
                  </a:lnTo>
                  <a:lnTo>
                    <a:pt x="811321" y="26068"/>
                  </a:lnTo>
                  <a:lnTo>
                    <a:pt x="808064" y="30952"/>
                  </a:lnTo>
                  <a:lnTo>
                    <a:pt x="802091" y="42357"/>
                  </a:lnTo>
                  <a:lnTo>
                    <a:pt x="796115" y="54849"/>
                  </a:lnTo>
                  <a:lnTo>
                    <a:pt x="789599" y="67337"/>
                  </a:lnTo>
                  <a:lnTo>
                    <a:pt x="783082" y="79286"/>
                  </a:lnTo>
                  <a:lnTo>
                    <a:pt x="779281" y="85258"/>
                  </a:lnTo>
                  <a:lnTo>
                    <a:pt x="776023" y="90690"/>
                  </a:lnTo>
                  <a:lnTo>
                    <a:pt x="764619" y="110238"/>
                  </a:lnTo>
                  <a:lnTo>
                    <a:pt x="764619" y="115671"/>
                  </a:lnTo>
                  <a:lnTo>
                    <a:pt x="765706" y="121100"/>
                  </a:lnTo>
                  <a:lnTo>
                    <a:pt x="769507" y="132504"/>
                  </a:lnTo>
                  <a:lnTo>
                    <a:pt x="773849" y="143366"/>
                  </a:lnTo>
                  <a:lnTo>
                    <a:pt x="775479" y="149338"/>
                  </a:lnTo>
                  <a:lnTo>
                    <a:pt x="776023" y="154771"/>
                  </a:lnTo>
                  <a:lnTo>
                    <a:pt x="776023" y="157484"/>
                  </a:lnTo>
                  <a:lnTo>
                    <a:pt x="776023" y="160743"/>
                  </a:lnTo>
                  <a:lnTo>
                    <a:pt x="762448" y="179206"/>
                  </a:lnTo>
                  <a:lnTo>
                    <a:pt x="758647" y="181921"/>
                  </a:lnTo>
                  <a:lnTo>
                    <a:pt x="753757" y="184636"/>
                  </a:lnTo>
                  <a:lnTo>
                    <a:pt x="748329" y="186811"/>
                  </a:lnTo>
                  <a:lnTo>
                    <a:pt x="745071" y="185723"/>
                  </a:lnTo>
                  <a:lnTo>
                    <a:pt x="736380" y="184096"/>
                  </a:lnTo>
                  <a:lnTo>
                    <a:pt x="731492" y="183009"/>
                  </a:lnTo>
                  <a:lnTo>
                    <a:pt x="726063" y="182465"/>
                  </a:lnTo>
                  <a:lnTo>
                    <a:pt x="720630" y="182465"/>
                  </a:lnTo>
                  <a:lnTo>
                    <a:pt x="709230" y="188437"/>
                  </a:lnTo>
                  <a:lnTo>
                    <a:pt x="709230" y="190612"/>
                  </a:lnTo>
                  <a:lnTo>
                    <a:pt x="709770" y="192783"/>
                  </a:lnTo>
                  <a:lnTo>
                    <a:pt x="710312" y="195500"/>
                  </a:lnTo>
                  <a:lnTo>
                    <a:pt x="711943" y="198755"/>
                  </a:lnTo>
                  <a:lnTo>
                    <a:pt x="714114" y="202017"/>
                  </a:lnTo>
                  <a:lnTo>
                    <a:pt x="716829" y="205818"/>
                  </a:lnTo>
                  <a:lnTo>
                    <a:pt x="720090" y="210704"/>
                  </a:lnTo>
                  <a:lnTo>
                    <a:pt x="729864" y="221024"/>
                  </a:lnTo>
                  <a:lnTo>
                    <a:pt x="742353" y="232969"/>
                  </a:lnTo>
                  <a:lnTo>
                    <a:pt x="732035" y="228624"/>
                  </a:lnTo>
                  <a:lnTo>
                    <a:pt x="723349" y="225910"/>
                  </a:lnTo>
                  <a:lnTo>
                    <a:pt x="716829" y="224279"/>
                  </a:lnTo>
                  <a:lnTo>
                    <a:pt x="711943" y="223195"/>
                  </a:lnTo>
                  <a:lnTo>
                    <a:pt x="704884" y="223739"/>
                  </a:lnTo>
                  <a:lnTo>
                    <a:pt x="698908" y="224279"/>
                  </a:lnTo>
                  <a:lnTo>
                    <a:pt x="692392" y="231882"/>
                  </a:lnTo>
                  <a:lnTo>
                    <a:pt x="678272" y="247088"/>
                  </a:lnTo>
                  <a:lnTo>
                    <a:pt x="650035" y="267723"/>
                  </a:lnTo>
                  <a:lnTo>
                    <a:pt x="646776" y="267723"/>
                  </a:lnTo>
                  <a:lnTo>
                    <a:pt x="645690" y="267723"/>
                  </a:lnTo>
                  <a:lnTo>
                    <a:pt x="644063" y="266640"/>
                  </a:lnTo>
                  <a:lnTo>
                    <a:pt x="643519" y="266097"/>
                  </a:lnTo>
                  <a:lnTo>
                    <a:pt x="642975" y="265009"/>
                  </a:lnTo>
                  <a:lnTo>
                    <a:pt x="642975" y="262294"/>
                  </a:lnTo>
                  <a:lnTo>
                    <a:pt x="643519" y="259036"/>
                  </a:lnTo>
                  <a:lnTo>
                    <a:pt x="646776" y="250889"/>
                  </a:lnTo>
                  <a:lnTo>
                    <a:pt x="651122" y="242200"/>
                  </a:lnTo>
                  <a:lnTo>
                    <a:pt x="652748" y="237858"/>
                  </a:lnTo>
                  <a:lnTo>
                    <a:pt x="654379" y="233513"/>
                  </a:lnTo>
                  <a:lnTo>
                    <a:pt x="655463" y="229711"/>
                  </a:lnTo>
                  <a:lnTo>
                    <a:pt x="655463" y="225910"/>
                  </a:lnTo>
                  <a:lnTo>
                    <a:pt x="654923" y="224279"/>
                  </a:lnTo>
                  <a:lnTo>
                    <a:pt x="654379" y="223195"/>
                  </a:lnTo>
                  <a:lnTo>
                    <a:pt x="653837" y="221564"/>
                  </a:lnTo>
                  <a:lnTo>
                    <a:pt x="652748" y="220477"/>
                  </a:lnTo>
                  <a:lnTo>
                    <a:pt x="651122" y="219937"/>
                  </a:lnTo>
                  <a:lnTo>
                    <a:pt x="648947" y="219394"/>
                  </a:lnTo>
                  <a:lnTo>
                    <a:pt x="646776" y="218849"/>
                  </a:lnTo>
                  <a:lnTo>
                    <a:pt x="644063" y="218849"/>
                  </a:lnTo>
                  <a:lnTo>
                    <a:pt x="637002" y="224279"/>
                  </a:lnTo>
                  <a:lnTo>
                    <a:pt x="630487" y="229167"/>
                  </a:lnTo>
                  <a:lnTo>
                    <a:pt x="623967" y="232969"/>
                  </a:lnTo>
                  <a:lnTo>
                    <a:pt x="617995" y="236228"/>
                  </a:lnTo>
                  <a:lnTo>
                    <a:pt x="612567" y="238945"/>
                  </a:lnTo>
                  <a:lnTo>
                    <a:pt x="607133" y="241116"/>
                  </a:lnTo>
                  <a:lnTo>
                    <a:pt x="601701" y="243287"/>
                  </a:lnTo>
                  <a:lnTo>
                    <a:pt x="596273" y="244375"/>
                  </a:lnTo>
                  <a:lnTo>
                    <a:pt x="586499" y="246545"/>
                  </a:lnTo>
                  <a:lnTo>
                    <a:pt x="577265" y="247632"/>
                  </a:lnTo>
                  <a:lnTo>
                    <a:pt x="568578" y="248719"/>
                  </a:lnTo>
                  <a:lnTo>
                    <a:pt x="559887" y="250347"/>
                  </a:lnTo>
                  <a:lnTo>
                    <a:pt x="550657" y="250889"/>
                  </a:lnTo>
                  <a:lnTo>
                    <a:pt x="543597" y="251434"/>
                  </a:lnTo>
                  <a:lnTo>
                    <a:pt x="540879" y="252520"/>
                  </a:lnTo>
                  <a:lnTo>
                    <a:pt x="538709" y="253064"/>
                  </a:lnTo>
                  <a:lnTo>
                    <a:pt x="537082" y="254148"/>
                  </a:lnTo>
                  <a:lnTo>
                    <a:pt x="535994" y="254691"/>
                  </a:lnTo>
                  <a:lnTo>
                    <a:pt x="535451" y="255779"/>
                  </a:lnTo>
                  <a:lnTo>
                    <a:pt x="534907" y="256866"/>
                  </a:lnTo>
                  <a:lnTo>
                    <a:pt x="534907" y="258493"/>
                  </a:lnTo>
                  <a:lnTo>
                    <a:pt x="534907" y="259581"/>
                  </a:lnTo>
                  <a:lnTo>
                    <a:pt x="536534" y="262294"/>
                  </a:lnTo>
                  <a:lnTo>
                    <a:pt x="538709" y="265553"/>
                  </a:lnTo>
                  <a:lnTo>
                    <a:pt x="543597" y="272069"/>
                  </a:lnTo>
                  <a:lnTo>
                    <a:pt x="547938" y="278584"/>
                  </a:lnTo>
                  <a:lnTo>
                    <a:pt x="549569" y="281843"/>
                  </a:lnTo>
                  <a:lnTo>
                    <a:pt x="549569" y="285104"/>
                  </a:lnTo>
                  <a:lnTo>
                    <a:pt x="549027" y="286731"/>
                  </a:lnTo>
                  <a:lnTo>
                    <a:pt x="548483" y="288362"/>
                  </a:lnTo>
                  <a:lnTo>
                    <a:pt x="546856" y="289446"/>
                  </a:lnTo>
                  <a:lnTo>
                    <a:pt x="545225" y="291076"/>
                  </a:lnTo>
                  <a:lnTo>
                    <a:pt x="541966" y="293247"/>
                  </a:lnTo>
                  <a:lnTo>
                    <a:pt x="538165" y="294878"/>
                  </a:lnTo>
                  <a:lnTo>
                    <a:pt x="533281" y="297049"/>
                  </a:lnTo>
                  <a:lnTo>
                    <a:pt x="527847" y="298680"/>
                  </a:lnTo>
                  <a:lnTo>
                    <a:pt x="515360" y="301937"/>
                  </a:lnTo>
                  <a:lnTo>
                    <a:pt x="501780" y="305740"/>
                  </a:lnTo>
                  <a:lnTo>
                    <a:pt x="465395" y="317685"/>
                  </a:lnTo>
                  <a:lnTo>
                    <a:pt x="446934" y="328549"/>
                  </a:lnTo>
                  <a:lnTo>
                    <a:pt x="437156" y="335065"/>
                  </a:lnTo>
                  <a:lnTo>
                    <a:pt x="428470" y="341580"/>
                  </a:lnTo>
                  <a:lnTo>
                    <a:pt x="419780" y="348640"/>
                  </a:lnTo>
                  <a:lnTo>
                    <a:pt x="411633" y="355157"/>
                  </a:lnTo>
                  <a:lnTo>
                    <a:pt x="404029" y="361672"/>
                  </a:lnTo>
                  <a:lnTo>
                    <a:pt x="396970" y="368732"/>
                  </a:lnTo>
                  <a:lnTo>
                    <a:pt x="389910" y="375791"/>
                  </a:lnTo>
                  <a:lnTo>
                    <a:pt x="360045" y="410550"/>
                  </a:lnTo>
                  <a:lnTo>
                    <a:pt x="337236" y="442046"/>
                  </a:lnTo>
                  <a:lnTo>
                    <a:pt x="334521" y="450736"/>
                  </a:lnTo>
                  <a:lnTo>
                    <a:pt x="334521" y="455621"/>
                  </a:lnTo>
                  <a:lnTo>
                    <a:pt x="334521" y="461594"/>
                  </a:lnTo>
                  <a:lnTo>
                    <a:pt x="335609" y="467026"/>
                  </a:lnTo>
                  <a:lnTo>
                    <a:pt x="336692" y="472998"/>
                  </a:lnTo>
                  <a:lnTo>
                    <a:pt x="338323" y="479514"/>
                  </a:lnTo>
                  <a:lnTo>
                    <a:pt x="342124" y="492549"/>
                  </a:lnTo>
                  <a:lnTo>
                    <a:pt x="347010" y="505582"/>
                  </a:lnTo>
                  <a:lnTo>
                    <a:pt x="351898" y="518617"/>
                  </a:lnTo>
                  <a:lnTo>
                    <a:pt x="356783" y="530562"/>
                  </a:lnTo>
                  <a:lnTo>
                    <a:pt x="360585" y="541424"/>
                  </a:lnTo>
                  <a:lnTo>
                    <a:pt x="363304" y="550658"/>
                  </a:lnTo>
                  <a:lnTo>
                    <a:pt x="364387" y="554459"/>
                  </a:lnTo>
                  <a:lnTo>
                    <a:pt x="364387" y="557172"/>
                  </a:lnTo>
                  <a:lnTo>
                    <a:pt x="364387" y="559887"/>
                  </a:lnTo>
                  <a:lnTo>
                    <a:pt x="363304" y="561518"/>
                  </a:lnTo>
                  <a:lnTo>
                    <a:pt x="362216" y="562602"/>
                  </a:lnTo>
                  <a:lnTo>
                    <a:pt x="360045" y="562602"/>
                  </a:lnTo>
                  <a:lnTo>
                    <a:pt x="328005" y="542511"/>
                  </a:lnTo>
                  <a:lnTo>
                    <a:pt x="313342" y="545225"/>
                  </a:lnTo>
                  <a:lnTo>
                    <a:pt x="299767" y="547942"/>
                  </a:lnTo>
                  <a:lnTo>
                    <a:pt x="286731" y="549570"/>
                  </a:lnTo>
                  <a:lnTo>
                    <a:pt x="275326" y="551198"/>
                  </a:lnTo>
                  <a:lnTo>
                    <a:pt x="264466" y="552284"/>
                  </a:lnTo>
                  <a:lnTo>
                    <a:pt x="253604" y="552828"/>
                  </a:lnTo>
                  <a:lnTo>
                    <a:pt x="243830" y="553371"/>
                  </a:lnTo>
                  <a:lnTo>
                    <a:pt x="234600" y="553371"/>
                  </a:lnTo>
                  <a:lnTo>
                    <a:pt x="217219" y="552828"/>
                  </a:lnTo>
                  <a:lnTo>
                    <a:pt x="200385" y="552284"/>
                  </a:lnTo>
                  <a:lnTo>
                    <a:pt x="183551" y="551740"/>
                  </a:lnTo>
                  <a:lnTo>
                    <a:pt x="165631" y="551198"/>
                  </a:lnTo>
                  <a:lnTo>
                    <a:pt x="153139" y="551740"/>
                  </a:lnTo>
                  <a:lnTo>
                    <a:pt x="142278" y="552828"/>
                  </a:lnTo>
                  <a:lnTo>
                    <a:pt x="132504" y="554459"/>
                  </a:lnTo>
                  <a:lnTo>
                    <a:pt x="123818" y="556630"/>
                  </a:lnTo>
                  <a:lnTo>
                    <a:pt x="120556" y="558260"/>
                  </a:lnTo>
                  <a:lnTo>
                    <a:pt x="116754" y="559887"/>
                  </a:lnTo>
                  <a:lnTo>
                    <a:pt x="104809" y="570749"/>
                  </a:lnTo>
                  <a:lnTo>
                    <a:pt x="103179" y="573463"/>
                  </a:lnTo>
                  <a:lnTo>
                    <a:pt x="102094" y="576722"/>
                  </a:lnTo>
                  <a:lnTo>
                    <a:pt x="101008" y="579439"/>
                  </a:lnTo>
                  <a:lnTo>
                    <a:pt x="100464" y="583240"/>
                  </a:lnTo>
                  <a:lnTo>
                    <a:pt x="99921" y="586499"/>
                  </a:lnTo>
                  <a:lnTo>
                    <a:pt x="100464" y="594102"/>
                  </a:lnTo>
                  <a:lnTo>
                    <a:pt x="102094" y="602245"/>
                  </a:lnTo>
                  <a:lnTo>
                    <a:pt x="104265" y="611479"/>
                  </a:lnTo>
                  <a:lnTo>
                    <a:pt x="108068" y="621253"/>
                  </a:lnTo>
                  <a:lnTo>
                    <a:pt x="112952" y="632115"/>
                  </a:lnTo>
                  <a:lnTo>
                    <a:pt x="118928" y="643519"/>
                  </a:lnTo>
                  <a:lnTo>
                    <a:pt x="120015" y="645690"/>
                  </a:lnTo>
                  <a:lnTo>
                    <a:pt x="120556" y="647864"/>
                  </a:lnTo>
                  <a:lnTo>
                    <a:pt x="121099" y="650035"/>
                  </a:lnTo>
                  <a:lnTo>
                    <a:pt x="121099" y="652749"/>
                  </a:lnTo>
                  <a:lnTo>
                    <a:pt x="120556" y="657638"/>
                  </a:lnTo>
                  <a:lnTo>
                    <a:pt x="119473" y="663610"/>
                  </a:lnTo>
                  <a:lnTo>
                    <a:pt x="116214" y="675559"/>
                  </a:lnTo>
                  <a:lnTo>
                    <a:pt x="113497" y="689134"/>
                  </a:lnTo>
                  <a:lnTo>
                    <a:pt x="112412" y="695651"/>
                  </a:lnTo>
                  <a:lnTo>
                    <a:pt x="112412" y="702169"/>
                  </a:lnTo>
                  <a:lnTo>
                    <a:pt x="137393" y="734209"/>
                  </a:lnTo>
                  <a:lnTo>
                    <a:pt x="142278" y="736380"/>
                  </a:lnTo>
                  <a:lnTo>
                    <a:pt x="143909" y="735294"/>
                  </a:lnTo>
                  <a:lnTo>
                    <a:pt x="146079" y="734750"/>
                  </a:lnTo>
                  <a:lnTo>
                    <a:pt x="147167" y="734209"/>
                  </a:lnTo>
                  <a:lnTo>
                    <a:pt x="148794" y="734750"/>
                  </a:lnTo>
                  <a:lnTo>
                    <a:pt x="149881" y="735294"/>
                  </a:lnTo>
                  <a:lnTo>
                    <a:pt x="156941" y="748329"/>
                  </a:lnTo>
                  <a:lnTo>
                    <a:pt x="158572" y="753217"/>
                  </a:lnTo>
                  <a:lnTo>
                    <a:pt x="172691" y="781996"/>
                  </a:lnTo>
                  <a:lnTo>
                    <a:pt x="174318" y="781996"/>
                  </a:lnTo>
                  <a:lnTo>
                    <a:pt x="175949" y="781996"/>
                  </a:lnTo>
                  <a:lnTo>
                    <a:pt x="178120" y="780909"/>
                  </a:lnTo>
                  <a:lnTo>
                    <a:pt x="179750" y="779825"/>
                  </a:lnTo>
                  <a:lnTo>
                    <a:pt x="188981" y="791773"/>
                  </a:lnTo>
                  <a:lnTo>
                    <a:pt x="196040" y="802631"/>
                  </a:lnTo>
                  <a:lnTo>
                    <a:pt x="199299" y="807520"/>
                  </a:lnTo>
                  <a:lnTo>
                    <a:pt x="201472" y="812952"/>
                  </a:lnTo>
                  <a:lnTo>
                    <a:pt x="202560" y="817837"/>
                  </a:lnTo>
                  <a:lnTo>
                    <a:pt x="203643" y="822726"/>
                  </a:lnTo>
                  <a:lnTo>
                    <a:pt x="203643" y="827615"/>
                  </a:lnTo>
                  <a:lnTo>
                    <a:pt x="184096" y="864540"/>
                  </a:lnTo>
                  <a:lnTo>
                    <a:pt x="177037" y="872142"/>
                  </a:lnTo>
                  <a:lnTo>
                    <a:pt x="178663" y="875401"/>
                  </a:lnTo>
                  <a:lnTo>
                    <a:pt x="196584" y="926449"/>
                  </a:lnTo>
                  <a:lnTo>
                    <a:pt x="202016" y="954688"/>
                  </a:lnTo>
                  <a:lnTo>
                    <a:pt x="201472" y="960120"/>
                  </a:lnTo>
                  <a:lnTo>
                    <a:pt x="178663" y="999219"/>
                  </a:lnTo>
                  <a:lnTo>
                    <a:pt x="166175" y="1008993"/>
                  </a:lnTo>
                  <a:lnTo>
                    <a:pt x="164000" y="1008993"/>
                  </a:lnTo>
                  <a:lnTo>
                    <a:pt x="162373" y="1007366"/>
                  </a:lnTo>
                  <a:lnTo>
                    <a:pt x="160743" y="1005735"/>
                  </a:lnTo>
                  <a:lnTo>
                    <a:pt x="159656" y="1003020"/>
                  </a:lnTo>
                  <a:lnTo>
                    <a:pt x="156941" y="997048"/>
                  </a:lnTo>
                  <a:lnTo>
                    <a:pt x="153684" y="990529"/>
                  </a:lnTo>
                  <a:lnTo>
                    <a:pt x="158028" y="981298"/>
                  </a:lnTo>
                  <a:lnTo>
                    <a:pt x="161829" y="972608"/>
                  </a:lnTo>
                  <a:lnTo>
                    <a:pt x="164544" y="963921"/>
                  </a:lnTo>
                  <a:lnTo>
                    <a:pt x="167259" y="956318"/>
                  </a:lnTo>
                  <a:lnTo>
                    <a:pt x="169433" y="948715"/>
                  </a:lnTo>
                  <a:lnTo>
                    <a:pt x="171603" y="941655"/>
                  </a:lnTo>
                  <a:lnTo>
                    <a:pt x="172691" y="935139"/>
                  </a:lnTo>
                  <a:lnTo>
                    <a:pt x="173778" y="929164"/>
                  </a:lnTo>
                  <a:lnTo>
                    <a:pt x="174862" y="923734"/>
                  </a:lnTo>
                  <a:lnTo>
                    <a:pt x="174862" y="918846"/>
                  </a:lnTo>
                  <a:lnTo>
                    <a:pt x="174862" y="914500"/>
                  </a:lnTo>
                  <a:lnTo>
                    <a:pt x="174862" y="910699"/>
                  </a:lnTo>
                  <a:lnTo>
                    <a:pt x="173778" y="907442"/>
                  </a:lnTo>
                  <a:lnTo>
                    <a:pt x="173235" y="904727"/>
                  </a:lnTo>
                  <a:lnTo>
                    <a:pt x="172147" y="903100"/>
                  </a:lnTo>
                  <a:lnTo>
                    <a:pt x="170516" y="901469"/>
                  </a:lnTo>
                  <a:lnTo>
                    <a:pt x="168890" y="900381"/>
                  </a:lnTo>
                  <a:lnTo>
                    <a:pt x="167259" y="900381"/>
                  </a:lnTo>
                  <a:lnTo>
                    <a:pt x="150425" y="917762"/>
                  </a:lnTo>
                  <a:lnTo>
                    <a:pt x="147711" y="922647"/>
                  </a:lnTo>
                  <a:lnTo>
                    <a:pt x="144992" y="928620"/>
                  </a:lnTo>
                  <a:lnTo>
                    <a:pt x="141735" y="935683"/>
                  </a:lnTo>
                  <a:lnTo>
                    <a:pt x="139020" y="943286"/>
                  </a:lnTo>
                  <a:lnTo>
                    <a:pt x="136305" y="951429"/>
                  </a:lnTo>
                  <a:lnTo>
                    <a:pt x="133592" y="960664"/>
                  </a:lnTo>
                  <a:lnTo>
                    <a:pt x="130873" y="970438"/>
                  </a:lnTo>
                  <a:lnTo>
                    <a:pt x="131417" y="961206"/>
                  </a:lnTo>
                  <a:lnTo>
                    <a:pt x="140651" y="912330"/>
                  </a:lnTo>
                  <a:lnTo>
                    <a:pt x="152596" y="870516"/>
                  </a:lnTo>
                  <a:lnTo>
                    <a:pt x="155314" y="863997"/>
                  </a:lnTo>
                  <a:lnTo>
                    <a:pt x="157485" y="858567"/>
                  </a:lnTo>
                  <a:lnTo>
                    <a:pt x="159656" y="854766"/>
                  </a:lnTo>
                  <a:lnTo>
                    <a:pt x="169433" y="837389"/>
                  </a:lnTo>
                  <a:lnTo>
                    <a:pt x="175949" y="823814"/>
                  </a:lnTo>
                  <a:lnTo>
                    <a:pt x="178663" y="818382"/>
                  </a:lnTo>
                  <a:lnTo>
                    <a:pt x="180294" y="813496"/>
                  </a:lnTo>
                  <a:lnTo>
                    <a:pt x="180838" y="809694"/>
                  </a:lnTo>
                  <a:lnTo>
                    <a:pt x="181378" y="805893"/>
                  </a:lnTo>
                  <a:lnTo>
                    <a:pt x="181378" y="803178"/>
                  </a:lnTo>
                  <a:lnTo>
                    <a:pt x="174318" y="797202"/>
                  </a:lnTo>
                  <a:lnTo>
                    <a:pt x="171603" y="797202"/>
                  </a:lnTo>
                  <a:lnTo>
                    <a:pt x="168890" y="797202"/>
                  </a:lnTo>
                  <a:lnTo>
                    <a:pt x="155857" y="798832"/>
                  </a:lnTo>
                  <a:lnTo>
                    <a:pt x="141191" y="799917"/>
                  </a:lnTo>
                  <a:lnTo>
                    <a:pt x="137936" y="799377"/>
                  </a:lnTo>
                  <a:lnTo>
                    <a:pt x="134675" y="798832"/>
                  </a:lnTo>
                  <a:lnTo>
                    <a:pt x="131417" y="797746"/>
                  </a:lnTo>
                  <a:lnTo>
                    <a:pt x="128158" y="796659"/>
                  </a:lnTo>
                  <a:lnTo>
                    <a:pt x="111869" y="770051"/>
                  </a:lnTo>
                  <a:lnTo>
                    <a:pt x="108068" y="763535"/>
                  </a:lnTo>
                  <a:lnTo>
                    <a:pt x="104265" y="758103"/>
                  </a:lnTo>
                  <a:lnTo>
                    <a:pt x="100464" y="752671"/>
                  </a:lnTo>
                  <a:lnTo>
                    <a:pt x="96120" y="748329"/>
                  </a:lnTo>
                  <a:lnTo>
                    <a:pt x="92318" y="743984"/>
                  </a:lnTo>
                  <a:lnTo>
                    <a:pt x="87976" y="739638"/>
                  </a:lnTo>
                  <a:lnTo>
                    <a:pt x="78741" y="731495"/>
                  </a:lnTo>
                  <a:lnTo>
                    <a:pt x="68425" y="722805"/>
                  </a:lnTo>
                  <a:lnTo>
                    <a:pt x="57019" y="711944"/>
                  </a:lnTo>
                  <a:lnTo>
                    <a:pt x="43984" y="698908"/>
                  </a:lnTo>
                  <a:lnTo>
                    <a:pt x="43444" y="699995"/>
                  </a:lnTo>
                  <a:lnTo>
                    <a:pt x="42900" y="700539"/>
                  </a:lnTo>
                  <a:lnTo>
                    <a:pt x="41269" y="701626"/>
                  </a:lnTo>
                  <a:lnTo>
                    <a:pt x="39642" y="702710"/>
                  </a:lnTo>
                  <a:lnTo>
                    <a:pt x="35297" y="703797"/>
                  </a:lnTo>
                  <a:lnTo>
                    <a:pt x="29325" y="704340"/>
                  </a:lnTo>
                  <a:lnTo>
                    <a:pt x="27694" y="707599"/>
                  </a:lnTo>
                  <a:lnTo>
                    <a:pt x="26063" y="710313"/>
                  </a:lnTo>
                  <a:lnTo>
                    <a:pt x="25523" y="712487"/>
                  </a:lnTo>
                  <a:lnTo>
                    <a:pt x="25523" y="714658"/>
                  </a:lnTo>
                  <a:lnTo>
                    <a:pt x="26063" y="719004"/>
                  </a:lnTo>
                  <a:lnTo>
                    <a:pt x="26063" y="724432"/>
                  </a:lnTo>
                  <a:lnTo>
                    <a:pt x="26611" y="727693"/>
                  </a:lnTo>
                  <a:lnTo>
                    <a:pt x="27151" y="729864"/>
                  </a:lnTo>
                  <a:lnTo>
                    <a:pt x="27694" y="732579"/>
                  </a:lnTo>
                  <a:lnTo>
                    <a:pt x="52675" y="749415"/>
                  </a:lnTo>
                  <a:lnTo>
                    <a:pt x="57563" y="751586"/>
                  </a:lnTo>
                  <a:lnTo>
                    <a:pt x="62992" y="753217"/>
                  </a:lnTo>
                  <a:lnTo>
                    <a:pt x="67337" y="755932"/>
                  </a:lnTo>
                  <a:lnTo>
                    <a:pt x="71682" y="758647"/>
                  </a:lnTo>
                  <a:lnTo>
                    <a:pt x="75484" y="761904"/>
                  </a:lnTo>
                  <a:lnTo>
                    <a:pt x="78199" y="765706"/>
                  </a:lnTo>
                  <a:lnTo>
                    <a:pt x="79286" y="768420"/>
                  </a:lnTo>
                  <a:lnTo>
                    <a:pt x="80372" y="770591"/>
                  </a:lnTo>
                  <a:lnTo>
                    <a:pt x="80912" y="773853"/>
                  </a:lnTo>
                  <a:lnTo>
                    <a:pt x="81457" y="776568"/>
                  </a:lnTo>
                  <a:lnTo>
                    <a:pt x="82000" y="781456"/>
                  </a:lnTo>
                  <a:lnTo>
                    <a:pt x="82000" y="785797"/>
                  </a:lnTo>
                  <a:lnTo>
                    <a:pt x="82000" y="789599"/>
                  </a:lnTo>
                  <a:lnTo>
                    <a:pt x="81457" y="792856"/>
                  </a:lnTo>
                  <a:lnTo>
                    <a:pt x="80912" y="796115"/>
                  </a:lnTo>
                  <a:lnTo>
                    <a:pt x="79826" y="798832"/>
                  </a:lnTo>
                  <a:lnTo>
                    <a:pt x="78741" y="801547"/>
                  </a:lnTo>
                  <a:lnTo>
                    <a:pt x="55388" y="817297"/>
                  </a:lnTo>
                  <a:lnTo>
                    <a:pt x="47786" y="820555"/>
                  </a:lnTo>
                  <a:lnTo>
                    <a:pt x="45071" y="822726"/>
                  </a:lnTo>
                  <a:lnTo>
                    <a:pt x="42900" y="825984"/>
                  </a:lnTo>
                  <a:lnTo>
                    <a:pt x="41813" y="827615"/>
                  </a:lnTo>
                  <a:lnTo>
                    <a:pt x="41269" y="829786"/>
                  </a:lnTo>
                  <a:lnTo>
                    <a:pt x="40730" y="831957"/>
                  </a:lnTo>
                  <a:lnTo>
                    <a:pt x="40730" y="834674"/>
                  </a:lnTo>
                  <a:lnTo>
                    <a:pt x="61365" y="870516"/>
                  </a:lnTo>
                  <a:lnTo>
                    <a:pt x="65166" y="875401"/>
                  </a:lnTo>
                  <a:lnTo>
                    <a:pt x="68425" y="880289"/>
                  </a:lnTo>
                  <a:lnTo>
                    <a:pt x="72227" y="885719"/>
                  </a:lnTo>
                  <a:lnTo>
                    <a:pt x="74940" y="891694"/>
                  </a:lnTo>
                  <a:lnTo>
                    <a:pt x="77655" y="898210"/>
                  </a:lnTo>
                  <a:lnTo>
                    <a:pt x="79826" y="905271"/>
                  </a:lnTo>
                  <a:lnTo>
                    <a:pt x="80912" y="912874"/>
                  </a:lnTo>
                  <a:lnTo>
                    <a:pt x="81457" y="921021"/>
                  </a:lnTo>
                  <a:lnTo>
                    <a:pt x="81457" y="928080"/>
                  </a:lnTo>
                  <a:lnTo>
                    <a:pt x="65706" y="963921"/>
                  </a:lnTo>
                  <a:lnTo>
                    <a:pt x="59190" y="969350"/>
                  </a:lnTo>
                  <a:lnTo>
                    <a:pt x="55933" y="972064"/>
                  </a:lnTo>
                  <a:lnTo>
                    <a:pt x="48333" y="976410"/>
                  </a:lnTo>
                  <a:lnTo>
                    <a:pt x="40730" y="980211"/>
                  </a:lnTo>
                  <a:lnTo>
                    <a:pt x="33126" y="984013"/>
                  </a:lnTo>
                  <a:lnTo>
                    <a:pt x="26063" y="988358"/>
                  </a:lnTo>
                  <a:lnTo>
                    <a:pt x="22265" y="990529"/>
                  </a:lnTo>
                  <a:lnTo>
                    <a:pt x="19007" y="993247"/>
                  </a:lnTo>
                  <a:lnTo>
                    <a:pt x="543" y="1030172"/>
                  </a:lnTo>
                  <a:lnTo>
                    <a:pt x="0" y="1036691"/>
                  </a:lnTo>
                  <a:lnTo>
                    <a:pt x="1087" y="1042663"/>
                  </a:lnTo>
                  <a:lnTo>
                    <a:pt x="18464" y="1074160"/>
                  </a:lnTo>
                  <a:lnTo>
                    <a:pt x="23893" y="1080676"/>
                  </a:lnTo>
                  <a:lnTo>
                    <a:pt x="56476" y="1106744"/>
                  </a:lnTo>
                  <a:lnTo>
                    <a:pt x="81457" y="1114891"/>
                  </a:lnTo>
                  <a:lnTo>
                    <a:pt x="86888" y="1114891"/>
                  </a:lnTo>
                  <a:lnTo>
                    <a:pt x="91230" y="1114347"/>
                  </a:lnTo>
                  <a:lnTo>
                    <a:pt x="93949" y="1113260"/>
                  </a:lnTo>
                  <a:lnTo>
                    <a:pt x="96120" y="1112176"/>
                  </a:lnTo>
                  <a:lnTo>
                    <a:pt x="98293" y="1111632"/>
                  </a:lnTo>
                  <a:lnTo>
                    <a:pt x="99921" y="1111089"/>
                  </a:lnTo>
                  <a:lnTo>
                    <a:pt x="102094" y="1111632"/>
                  </a:lnTo>
                  <a:lnTo>
                    <a:pt x="104809" y="1112176"/>
                  </a:lnTo>
                  <a:lnTo>
                    <a:pt x="109695" y="1118148"/>
                  </a:lnTo>
                  <a:lnTo>
                    <a:pt x="115671" y="1123577"/>
                  </a:lnTo>
                  <a:lnTo>
                    <a:pt x="121644" y="1129010"/>
                  </a:lnTo>
                  <a:lnTo>
                    <a:pt x="127616" y="1134438"/>
                  </a:lnTo>
                  <a:lnTo>
                    <a:pt x="130873" y="1137696"/>
                  </a:lnTo>
                  <a:lnTo>
                    <a:pt x="133592" y="1140955"/>
                  </a:lnTo>
                  <a:lnTo>
                    <a:pt x="135763" y="1144756"/>
                  </a:lnTo>
                  <a:lnTo>
                    <a:pt x="137936" y="1148558"/>
                  </a:lnTo>
                  <a:lnTo>
                    <a:pt x="140107" y="1152903"/>
                  </a:lnTo>
                  <a:lnTo>
                    <a:pt x="141191" y="1158335"/>
                  </a:lnTo>
                  <a:lnTo>
                    <a:pt x="142278" y="1163764"/>
                  </a:lnTo>
                  <a:lnTo>
                    <a:pt x="142278" y="1169736"/>
                  </a:lnTo>
                  <a:lnTo>
                    <a:pt x="142278" y="1176256"/>
                  </a:lnTo>
                  <a:lnTo>
                    <a:pt x="142278" y="1181140"/>
                  </a:lnTo>
                  <a:lnTo>
                    <a:pt x="141735" y="1186030"/>
                  </a:lnTo>
                  <a:lnTo>
                    <a:pt x="127616" y="1204493"/>
                  </a:lnTo>
                  <a:lnTo>
                    <a:pt x="130873" y="1219157"/>
                  </a:lnTo>
                  <a:lnTo>
                    <a:pt x="133592" y="122784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7804364" y="3461137"/>
              <a:ext cx="1179283" cy="1977605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7808864" y="3462954"/>
              <a:ext cx="1170283" cy="1971288"/>
            </a:xfrm>
            <a:custGeom>
              <a:avLst/>
              <a:gdLst/>
              <a:ahLst/>
              <a:cxnLst/>
              <a:rect l="l" t="t" r="r" b="b"/>
              <a:pathLst>
                <a:path w="1170283" h="1971288">
                  <a:moveTo>
                    <a:pt x="579983" y="1786649"/>
                  </a:moveTo>
                  <a:lnTo>
                    <a:pt x="582696" y="1786649"/>
                  </a:lnTo>
                  <a:lnTo>
                    <a:pt x="578895" y="1786649"/>
                  </a:lnTo>
                  <a:lnTo>
                    <a:pt x="574551" y="1786105"/>
                  </a:lnTo>
                  <a:lnTo>
                    <a:pt x="558803" y="1776871"/>
                  </a:lnTo>
                  <a:lnTo>
                    <a:pt x="556086" y="1774156"/>
                  </a:lnTo>
                  <a:lnTo>
                    <a:pt x="551200" y="1768184"/>
                  </a:lnTo>
                  <a:lnTo>
                    <a:pt x="546312" y="1761124"/>
                  </a:lnTo>
                  <a:lnTo>
                    <a:pt x="542511" y="1754065"/>
                  </a:lnTo>
                  <a:lnTo>
                    <a:pt x="538165" y="1746462"/>
                  </a:lnTo>
                  <a:lnTo>
                    <a:pt x="518617" y="1716052"/>
                  </a:lnTo>
                  <a:lnTo>
                    <a:pt x="515902" y="1713335"/>
                  </a:lnTo>
                  <a:lnTo>
                    <a:pt x="495807" y="1705735"/>
                  </a:lnTo>
                  <a:lnTo>
                    <a:pt x="490923" y="1705735"/>
                  </a:lnTo>
                  <a:lnTo>
                    <a:pt x="488204" y="1705735"/>
                  </a:lnTo>
                  <a:lnTo>
                    <a:pt x="484947" y="1705735"/>
                  </a:lnTo>
                  <a:lnTo>
                    <a:pt x="478430" y="1705735"/>
                  </a:lnTo>
                  <a:lnTo>
                    <a:pt x="474629" y="1705192"/>
                  </a:lnTo>
                  <a:lnTo>
                    <a:pt x="461054" y="1685640"/>
                  </a:lnTo>
                  <a:lnTo>
                    <a:pt x="455621" y="1686727"/>
                  </a:lnTo>
                  <a:lnTo>
                    <a:pt x="450192" y="1687271"/>
                  </a:lnTo>
                  <a:lnTo>
                    <a:pt x="445848" y="1686727"/>
                  </a:lnTo>
                  <a:lnTo>
                    <a:pt x="441502" y="1685640"/>
                  </a:lnTo>
                  <a:lnTo>
                    <a:pt x="423581" y="1645453"/>
                  </a:lnTo>
                  <a:lnTo>
                    <a:pt x="423581" y="1633509"/>
                  </a:lnTo>
                  <a:lnTo>
                    <a:pt x="435530" y="1594948"/>
                  </a:lnTo>
                  <a:lnTo>
                    <a:pt x="440958" y="1584632"/>
                  </a:lnTo>
                  <a:lnTo>
                    <a:pt x="437701" y="1583004"/>
                  </a:lnTo>
                  <a:lnTo>
                    <a:pt x="420322" y="1561281"/>
                  </a:lnTo>
                  <a:lnTo>
                    <a:pt x="420867" y="1558024"/>
                  </a:lnTo>
                  <a:lnTo>
                    <a:pt x="421954" y="1554763"/>
                  </a:lnTo>
                  <a:lnTo>
                    <a:pt x="424125" y="1551504"/>
                  </a:lnTo>
                  <a:lnTo>
                    <a:pt x="426298" y="1547706"/>
                  </a:lnTo>
                  <a:lnTo>
                    <a:pt x="432815" y="1540103"/>
                  </a:lnTo>
                  <a:lnTo>
                    <a:pt x="439875" y="1532500"/>
                  </a:lnTo>
                  <a:lnTo>
                    <a:pt x="446934" y="1523809"/>
                  </a:lnTo>
                  <a:lnTo>
                    <a:pt x="461054" y="1495028"/>
                  </a:lnTo>
                  <a:lnTo>
                    <a:pt x="461054" y="1492313"/>
                  </a:lnTo>
                  <a:lnTo>
                    <a:pt x="461054" y="1488512"/>
                  </a:lnTo>
                  <a:lnTo>
                    <a:pt x="461054" y="1483624"/>
                  </a:lnTo>
                  <a:lnTo>
                    <a:pt x="461054" y="1477651"/>
                  </a:lnTo>
                  <a:lnTo>
                    <a:pt x="461597" y="1472762"/>
                  </a:lnTo>
                  <a:lnTo>
                    <a:pt x="475715" y="1449413"/>
                  </a:lnTo>
                  <a:lnTo>
                    <a:pt x="481145" y="1443980"/>
                  </a:lnTo>
                  <a:lnTo>
                    <a:pt x="485490" y="1438551"/>
                  </a:lnTo>
                  <a:lnTo>
                    <a:pt x="487661" y="1435833"/>
                  </a:lnTo>
                  <a:lnTo>
                    <a:pt x="488748" y="1432578"/>
                  </a:lnTo>
                  <a:lnTo>
                    <a:pt x="489835" y="1429317"/>
                  </a:lnTo>
                  <a:lnTo>
                    <a:pt x="489835" y="1425516"/>
                  </a:lnTo>
                  <a:lnTo>
                    <a:pt x="489835" y="1421714"/>
                  </a:lnTo>
                  <a:lnTo>
                    <a:pt x="488748" y="1418457"/>
                  </a:lnTo>
                  <a:lnTo>
                    <a:pt x="487121" y="1415742"/>
                  </a:lnTo>
                  <a:lnTo>
                    <a:pt x="484402" y="1414115"/>
                  </a:lnTo>
                  <a:lnTo>
                    <a:pt x="478974" y="1410856"/>
                  </a:lnTo>
                  <a:lnTo>
                    <a:pt x="455077" y="1388047"/>
                  </a:lnTo>
                  <a:lnTo>
                    <a:pt x="455621" y="1385872"/>
                  </a:lnTo>
                  <a:lnTo>
                    <a:pt x="456164" y="1383158"/>
                  </a:lnTo>
                  <a:lnTo>
                    <a:pt x="457252" y="1380444"/>
                  </a:lnTo>
                  <a:lnTo>
                    <a:pt x="458879" y="1378273"/>
                  </a:lnTo>
                  <a:lnTo>
                    <a:pt x="460509" y="1375554"/>
                  </a:lnTo>
                  <a:lnTo>
                    <a:pt x="462680" y="1373928"/>
                  </a:lnTo>
                  <a:lnTo>
                    <a:pt x="464855" y="1371753"/>
                  </a:lnTo>
                  <a:lnTo>
                    <a:pt x="467026" y="1370670"/>
                  </a:lnTo>
                  <a:lnTo>
                    <a:pt x="513185" y="1370670"/>
                  </a:lnTo>
                  <a:lnTo>
                    <a:pt x="523502" y="1366325"/>
                  </a:lnTo>
                  <a:lnTo>
                    <a:pt x="534907" y="1361979"/>
                  </a:lnTo>
                  <a:lnTo>
                    <a:pt x="547943" y="1347860"/>
                  </a:lnTo>
                  <a:lnTo>
                    <a:pt x="547943" y="1344602"/>
                  </a:lnTo>
                  <a:lnTo>
                    <a:pt x="547399" y="1339713"/>
                  </a:lnTo>
                  <a:lnTo>
                    <a:pt x="546312" y="1333198"/>
                  </a:lnTo>
                  <a:lnTo>
                    <a:pt x="544141" y="1326137"/>
                  </a:lnTo>
                  <a:lnTo>
                    <a:pt x="540883" y="1318535"/>
                  </a:lnTo>
                  <a:lnTo>
                    <a:pt x="537625" y="1310391"/>
                  </a:lnTo>
                  <a:lnTo>
                    <a:pt x="533279" y="1301702"/>
                  </a:lnTo>
                  <a:lnTo>
                    <a:pt x="528935" y="1292471"/>
                  </a:lnTo>
                  <a:lnTo>
                    <a:pt x="524046" y="1283781"/>
                  </a:lnTo>
                  <a:lnTo>
                    <a:pt x="499066" y="1247939"/>
                  </a:lnTo>
                  <a:lnTo>
                    <a:pt x="488748" y="1240879"/>
                  </a:lnTo>
                  <a:lnTo>
                    <a:pt x="487121" y="1240336"/>
                  </a:lnTo>
                  <a:lnTo>
                    <a:pt x="457252" y="1263685"/>
                  </a:lnTo>
                  <a:lnTo>
                    <a:pt x="453450" y="1268574"/>
                  </a:lnTo>
                  <a:lnTo>
                    <a:pt x="431184" y="1282693"/>
                  </a:lnTo>
                  <a:lnTo>
                    <a:pt x="426298" y="1284868"/>
                  </a:lnTo>
                  <a:lnTo>
                    <a:pt x="411092" y="1301702"/>
                  </a:lnTo>
                  <a:lnTo>
                    <a:pt x="409462" y="1304959"/>
                  </a:lnTo>
                  <a:lnTo>
                    <a:pt x="408378" y="1308761"/>
                  </a:lnTo>
                  <a:lnTo>
                    <a:pt x="406204" y="1316364"/>
                  </a:lnTo>
                  <a:lnTo>
                    <a:pt x="404033" y="1324511"/>
                  </a:lnTo>
                  <a:lnTo>
                    <a:pt x="401315" y="1332654"/>
                  </a:lnTo>
                  <a:lnTo>
                    <a:pt x="398600" y="1340257"/>
                  </a:lnTo>
                  <a:lnTo>
                    <a:pt x="396431" y="1343514"/>
                  </a:lnTo>
                  <a:lnTo>
                    <a:pt x="394260" y="1347317"/>
                  </a:lnTo>
                  <a:lnTo>
                    <a:pt x="370363" y="1361435"/>
                  </a:lnTo>
                  <a:lnTo>
                    <a:pt x="366561" y="1363610"/>
                  </a:lnTo>
                  <a:lnTo>
                    <a:pt x="362760" y="1366869"/>
                  </a:lnTo>
                  <a:lnTo>
                    <a:pt x="359501" y="1370670"/>
                  </a:lnTo>
                  <a:lnTo>
                    <a:pt x="356787" y="1372841"/>
                  </a:lnTo>
                  <a:lnTo>
                    <a:pt x="354616" y="1376099"/>
                  </a:lnTo>
                  <a:lnTo>
                    <a:pt x="352442" y="1379356"/>
                  </a:lnTo>
                  <a:lnTo>
                    <a:pt x="350271" y="1382615"/>
                  </a:lnTo>
                  <a:lnTo>
                    <a:pt x="348097" y="1385872"/>
                  </a:lnTo>
                  <a:lnTo>
                    <a:pt x="344839" y="1388591"/>
                  </a:lnTo>
                  <a:lnTo>
                    <a:pt x="343211" y="1389674"/>
                  </a:lnTo>
                  <a:lnTo>
                    <a:pt x="341038" y="1390218"/>
                  </a:lnTo>
                  <a:lnTo>
                    <a:pt x="338867" y="1390762"/>
                  </a:lnTo>
                  <a:lnTo>
                    <a:pt x="336696" y="1390762"/>
                  </a:lnTo>
                  <a:lnTo>
                    <a:pt x="330176" y="1390218"/>
                  </a:lnTo>
                  <a:lnTo>
                    <a:pt x="325290" y="1389134"/>
                  </a:lnTo>
                  <a:lnTo>
                    <a:pt x="320402" y="1387503"/>
                  </a:lnTo>
                  <a:lnTo>
                    <a:pt x="316600" y="1385332"/>
                  </a:lnTo>
                  <a:lnTo>
                    <a:pt x="313343" y="1382615"/>
                  </a:lnTo>
                  <a:lnTo>
                    <a:pt x="310084" y="1379900"/>
                  </a:lnTo>
                  <a:lnTo>
                    <a:pt x="307369" y="1376643"/>
                  </a:lnTo>
                  <a:lnTo>
                    <a:pt x="304652" y="1373384"/>
                  </a:lnTo>
                  <a:lnTo>
                    <a:pt x="301937" y="1370126"/>
                  </a:lnTo>
                  <a:lnTo>
                    <a:pt x="298680" y="1366869"/>
                  </a:lnTo>
                  <a:lnTo>
                    <a:pt x="295965" y="1364150"/>
                  </a:lnTo>
                  <a:lnTo>
                    <a:pt x="292163" y="1361435"/>
                  </a:lnTo>
                  <a:lnTo>
                    <a:pt x="288362" y="1359265"/>
                  </a:lnTo>
                  <a:lnTo>
                    <a:pt x="284017" y="1357634"/>
                  </a:lnTo>
                  <a:lnTo>
                    <a:pt x="278588" y="1356551"/>
                  </a:lnTo>
                  <a:lnTo>
                    <a:pt x="272612" y="1356007"/>
                  </a:lnTo>
                  <a:lnTo>
                    <a:pt x="269897" y="1356551"/>
                  </a:lnTo>
                  <a:lnTo>
                    <a:pt x="267728" y="1356551"/>
                  </a:lnTo>
                  <a:lnTo>
                    <a:pt x="265553" y="1357634"/>
                  </a:lnTo>
                  <a:lnTo>
                    <a:pt x="263382" y="1358178"/>
                  </a:lnTo>
                  <a:lnTo>
                    <a:pt x="259581" y="1360893"/>
                  </a:lnTo>
                  <a:lnTo>
                    <a:pt x="256322" y="1363610"/>
                  </a:lnTo>
                  <a:lnTo>
                    <a:pt x="252520" y="1365781"/>
                  </a:lnTo>
                  <a:lnTo>
                    <a:pt x="248719" y="1368496"/>
                  </a:lnTo>
                  <a:lnTo>
                    <a:pt x="246004" y="1369040"/>
                  </a:lnTo>
                  <a:lnTo>
                    <a:pt x="243830" y="1370126"/>
                  </a:lnTo>
                  <a:lnTo>
                    <a:pt x="241116" y="1370670"/>
                  </a:lnTo>
                  <a:lnTo>
                    <a:pt x="237858" y="1370670"/>
                  </a:lnTo>
                  <a:lnTo>
                    <a:pt x="232425" y="1370126"/>
                  </a:lnTo>
                  <a:lnTo>
                    <a:pt x="209076" y="1350031"/>
                  </a:lnTo>
                  <a:lnTo>
                    <a:pt x="209076" y="1347317"/>
                  </a:lnTo>
                  <a:lnTo>
                    <a:pt x="209076" y="1343514"/>
                  </a:lnTo>
                  <a:lnTo>
                    <a:pt x="222651" y="1317448"/>
                  </a:lnTo>
                  <a:lnTo>
                    <a:pt x="225910" y="1311476"/>
                  </a:lnTo>
                  <a:lnTo>
                    <a:pt x="226996" y="1308761"/>
                  </a:lnTo>
                  <a:lnTo>
                    <a:pt x="228084" y="1305503"/>
                  </a:lnTo>
                  <a:lnTo>
                    <a:pt x="229167" y="1301702"/>
                  </a:lnTo>
                  <a:lnTo>
                    <a:pt x="229167" y="1298443"/>
                  </a:lnTo>
                  <a:lnTo>
                    <a:pt x="228627" y="1294097"/>
                  </a:lnTo>
                  <a:lnTo>
                    <a:pt x="227541" y="1290840"/>
                  </a:lnTo>
                  <a:lnTo>
                    <a:pt x="225366" y="1288123"/>
                  </a:lnTo>
                  <a:lnTo>
                    <a:pt x="223195" y="1284868"/>
                  </a:lnTo>
                  <a:lnTo>
                    <a:pt x="221024" y="1281606"/>
                  </a:lnTo>
                  <a:lnTo>
                    <a:pt x="219394" y="1278348"/>
                  </a:lnTo>
                  <a:lnTo>
                    <a:pt x="217766" y="1274550"/>
                  </a:lnTo>
                  <a:lnTo>
                    <a:pt x="217766" y="1269118"/>
                  </a:lnTo>
                  <a:lnTo>
                    <a:pt x="218307" y="1266403"/>
                  </a:lnTo>
                  <a:lnTo>
                    <a:pt x="219394" y="1263685"/>
                  </a:lnTo>
                  <a:lnTo>
                    <a:pt x="221564" y="1261515"/>
                  </a:lnTo>
                  <a:lnTo>
                    <a:pt x="223739" y="1259344"/>
                  </a:lnTo>
                  <a:lnTo>
                    <a:pt x="225910" y="1257169"/>
                  </a:lnTo>
                  <a:lnTo>
                    <a:pt x="228627" y="1254998"/>
                  </a:lnTo>
                  <a:lnTo>
                    <a:pt x="230798" y="1252281"/>
                  </a:lnTo>
                  <a:lnTo>
                    <a:pt x="231886" y="1249026"/>
                  </a:lnTo>
                  <a:lnTo>
                    <a:pt x="235143" y="1238162"/>
                  </a:lnTo>
                  <a:lnTo>
                    <a:pt x="238945" y="1226760"/>
                  </a:lnTo>
                  <a:lnTo>
                    <a:pt x="242202" y="1215355"/>
                  </a:lnTo>
                  <a:lnTo>
                    <a:pt x="245461" y="1203951"/>
                  </a:lnTo>
                  <a:lnTo>
                    <a:pt x="248175" y="1192003"/>
                  </a:lnTo>
                  <a:lnTo>
                    <a:pt x="250346" y="1180598"/>
                  </a:lnTo>
                  <a:lnTo>
                    <a:pt x="251977" y="1168653"/>
                  </a:lnTo>
                  <a:lnTo>
                    <a:pt x="252520" y="1156705"/>
                  </a:lnTo>
                  <a:lnTo>
                    <a:pt x="251977" y="1148558"/>
                  </a:lnTo>
                  <a:lnTo>
                    <a:pt x="250889" y="1142041"/>
                  </a:lnTo>
                  <a:lnTo>
                    <a:pt x="250346" y="1138784"/>
                  </a:lnTo>
                  <a:lnTo>
                    <a:pt x="249263" y="1136613"/>
                  </a:lnTo>
                  <a:lnTo>
                    <a:pt x="247632" y="1133898"/>
                  </a:lnTo>
                  <a:lnTo>
                    <a:pt x="246004" y="1132268"/>
                  </a:lnTo>
                  <a:lnTo>
                    <a:pt x="244373" y="1130097"/>
                  </a:lnTo>
                  <a:lnTo>
                    <a:pt x="242202" y="1129010"/>
                  </a:lnTo>
                  <a:lnTo>
                    <a:pt x="239489" y="1127380"/>
                  </a:lnTo>
                  <a:lnTo>
                    <a:pt x="236228" y="1126295"/>
                  </a:lnTo>
                  <a:lnTo>
                    <a:pt x="229167" y="1125209"/>
                  </a:lnTo>
                  <a:lnTo>
                    <a:pt x="220480" y="1124664"/>
                  </a:lnTo>
                  <a:lnTo>
                    <a:pt x="213421" y="1125209"/>
                  </a:lnTo>
                  <a:lnTo>
                    <a:pt x="175949" y="1140959"/>
                  </a:lnTo>
                  <a:lnTo>
                    <a:pt x="152600" y="1165394"/>
                  </a:lnTo>
                  <a:lnTo>
                    <a:pt x="144997" y="1174081"/>
                  </a:lnTo>
                  <a:lnTo>
                    <a:pt x="124905" y="1174081"/>
                  </a:lnTo>
                  <a:lnTo>
                    <a:pt x="121643" y="1157792"/>
                  </a:lnTo>
                  <a:lnTo>
                    <a:pt x="119472" y="1142041"/>
                  </a:lnTo>
                  <a:lnTo>
                    <a:pt x="118385" y="1126835"/>
                  </a:lnTo>
                  <a:lnTo>
                    <a:pt x="117301" y="1111633"/>
                  </a:lnTo>
                  <a:lnTo>
                    <a:pt x="116754" y="1097514"/>
                  </a:lnTo>
                  <a:lnTo>
                    <a:pt x="116214" y="1083935"/>
                  </a:lnTo>
                  <a:lnTo>
                    <a:pt x="116214" y="1070902"/>
                  </a:lnTo>
                  <a:lnTo>
                    <a:pt x="116214" y="1058411"/>
                  </a:lnTo>
                  <a:lnTo>
                    <a:pt x="115670" y="1054612"/>
                  </a:lnTo>
                  <a:lnTo>
                    <a:pt x="115127" y="1051354"/>
                  </a:lnTo>
                  <a:lnTo>
                    <a:pt x="114584" y="1048093"/>
                  </a:lnTo>
                  <a:lnTo>
                    <a:pt x="112956" y="1045378"/>
                  </a:lnTo>
                  <a:lnTo>
                    <a:pt x="111326" y="1043207"/>
                  </a:lnTo>
                  <a:lnTo>
                    <a:pt x="109698" y="1040490"/>
                  </a:lnTo>
                  <a:lnTo>
                    <a:pt x="107525" y="1038862"/>
                  </a:lnTo>
                  <a:lnTo>
                    <a:pt x="105354" y="1036689"/>
                  </a:lnTo>
                  <a:lnTo>
                    <a:pt x="99920" y="1033434"/>
                  </a:lnTo>
                  <a:lnTo>
                    <a:pt x="93948" y="1030717"/>
                  </a:lnTo>
                  <a:lnTo>
                    <a:pt x="87975" y="1028546"/>
                  </a:lnTo>
                  <a:lnTo>
                    <a:pt x="81461" y="1026914"/>
                  </a:lnTo>
                  <a:lnTo>
                    <a:pt x="68424" y="1023656"/>
                  </a:lnTo>
                  <a:lnTo>
                    <a:pt x="57563" y="1019855"/>
                  </a:lnTo>
                  <a:lnTo>
                    <a:pt x="46702" y="1008450"/>
                  </a:lnTo>
                  <a:lnTo>
                    <a:pt x="46702" y="1006279"/>
                  </a:lnTo>
                  <a:lnTo>
                    <a:pt x="46702" y="1002478"/>
                  </a:lnTo>
                  <a:lnTo>
                    <a:pt x="47790" y="998676"/>
                  </a:lnTo>
                  <a:lnTo>
                    <a:pt x="49416" y="995418"/>
                  </a:lnTo>
                  <a:lnTo>
                    <a:pt x="51591" y="992160"/>
                  </a:lnTo>
                  <a:lnTo>
                    <a:pt x="56475" y="986188"/>
                  </a:lnTo>
                  <a:lnTo>
                    <a:pt x="60821" y="980212"/>
                  </a:lnTo>
                  <a:lnTo>
                    <a:pt x="60821" y="936767"/>
                  </a:lnTo>
                  <a:lnTo>
                    <a:pt x="48873" y="935140"/>
                  </a:lnTo>
                  <a:lnTo>
                    <a:pt x="39099" y="933509"/>
                  </a:lnTo>
                  <a:lnTo>
                    <a:pt x="30952" y="932425"/>
                  </a:lnTo>
                  <a:lnTo>
                    <a:pt x="23897" y="930251"/>
                  </a:lnTo>
                  <a:lnTo>
                    <a:pt x="20634" y="929164"/>
                  </a:lnTo>
                  <a:lnTo>
                    <a:pt x="17921" y="927537"/>
                  </a:lnTo>
                  <a:lnTo>
                    <a:pt x="14662" y="925909"/>
                  </a:lnTo>
                  <a:lnTo>
                    <a:pt x="11948" y="923736"/>
                  </a:lnTo>
                  <a:lnTo>
                    <a:pt x="5976" y="918306"/>
                  </a:lnTo>
                  <a:lnTo>
                    <a:pt x="0" y="910703"/>
                  </a:lnTo>
                  <a:lnTo>
                    <a:pt x="8146" y="904187"/>
                  </a:lnTo>
                  <a:lnTo>
                    <a:pt x="17921" y="896584"/>
                  </a:lnTo>
                  <a:lnTo>
                    <a:pt x="22266" y="892782"/>
                  </a:lnTo>
                  <a:lnTo>
                    <a:pt x="25523" y="887894"/>
                  </a:lnTo>
                  <a:lnTo>
                    <a:pt x="27154" y="885179"/>
                  </a:lnTo>
                  <a:lnTo>
                    <a:pt x="28238" y="882464"/>
                  </a:lnTo>
                  <a:lnTo>
                    <a:pt x="28781" y="879203"/>
                  </a:lnTo>
                  <a:lnTo>
                    <a:pt x="28781" y="875945"/>
                  </a:lnTo>
                  <a:lnTo>
                    <a:pt x="21722" y="835218"/>
                  </a:lnTo>
                  <a:lnTo>
                    <a:pt x="19007" y="825441"/>
                  </a:lnTo>
                  <a:lnTo>
                    <a:pt x="16833" y="814580"/>
                  </a:lnTo>
                  <a:lnTo>
                    <a:pt x="15206" y="803718"/>
                  </a:lnTo>
                  <a:lnTo>
                    <a:pt x="14662" y="792318"/>
                  </a:lnTo>
                  <a:lnTo>
                    <a:pt x="14662" y="783084"/>
                  </a:lnTo>
                  <a:lnTo>
                    <a:pt x="23352" y="747785"/>
                  </a:lnTo>
                  <a:lnTo>
                    <a:pt x="26068" y="742357"/>
                  </a:lnTo>
                  <a:lnTo>
                    <a:pt x="62452" y="711945"/>
                  </a:lnTo>
                  <a:lnTo>
                    <a:pt x="79828" y="702167"/>
                  </a:lnTo>
                  <a:lnTo>
                    <a:pt x="84174" y="699453"/>
                  </a:lnTo>
                  <a:lnTo>
                    <a:pt x="87975" y="696737"/>
                  </a:lnTo>
                  <a:lnTo>
                    <a:pt x="91777" y="693480"/>
                  </a:lnTo>
                  <a:lnTo>
                    <a:pt x="95036" y="689678"/>
                  </a:lnTo>
                  <a:lnTo>
                    <a:pt x="98293" y="685877"/>
                  </a:lnTo>
                  <a:lnTo>
                    <a:pt x="101552" y="682076"/>
                  </a:lnTo>
                  <a:lnTo>
                    <a:pt x="110238" y="652750"/>
                  </a:lnTo>
                  <a:lnTo>
                    <a:pt x="110238" y="645150"/>
                  </a:lnTo>
                  <a:lnTo>
                    <a:pt x="110782" y="639718"/>
                  </a:lnTo>
                  <a:lnTo>
                    <a:pt x="136850" y="622341"/>
                  </a:lnTo>
                  <a:lnTo>
                    <a:pt x="145539" y="622341"/>
                  </a:lnTo>
                  <a:lnTo>
                    <a:pt x="149881" y="621797"/>
                  </a:lnTo>
                  <a:lnTo>
                    <a:pt x="184640" y="598444"/>
                  </a:lnTo>
                  <a:lnTo>
                    <a:pt x="188984" y="568579"/>
                  </a:lnTo>
                  <a:lnTo>
                    <a:pt x="188984" y="557717"/>
                  </a:lnTo>
                  <a:lnTo>
                    <a:pt x="188441" y="546856"/>
                  </a:lnTo>
                  <a:lnTo>
                    <a:pt x="188984" y="544141"/>
                  </a:lnTo>
                  <a:lnTo>
                    <a:pt x="198758" y="532737"/>
                  </a:lnTo>
                  <a:lnTo>
                    <a:pt x="202560" y="530020"/>
                  </a:lnTo>
                  <a:lnTo>
                    <a:pt x="205818" y="527305"/>
                  </a:lnTo>
                  <a:lnTo>
                    <a:pt x="206905" y="526221"/>
                  </a:lnTo>
                  <a:lnTo>
                    <a:pt x="207989" y="524590"/>
                  </a:lnTo>
                  <a:lnTo>
                    <a:pt x="208532" y="522419"/>
                  </a:lnTo>
                  <a:lnTo>
                    <a:pt x="209076" y="520788"/>
                  </a:lnTo>
                  <a:lnTo>
                    <a:pt x="197671" y="482776"/>
                  </a:lnTo>
                  <a:lnTo>
                    <a:pt x="179207" y="462138"/>
                  </a:lnTo>
                  <a:lnTo>
                    <a:pt x="171063" y="454535"/>
                  </a:lnTo>
                  <a:lnTo>
                    <a:pt x="162373" y="447478"/>
                  </a:lnTo>
                  <a:lnTo>
                    <a:pt x="153683" y="439876"/>
                  </a:lnTo>
                  <a:lnTo>
                    <a:pt x="145539" y="432812"/>
                  </a:lnTo>
                  <a:lnTo>
                    <a:pt x="137392" y="425212"/>
                  </a:lnTo>
                  <a:lnTo>
                    <a:pt x="130333" y="417066"/>
                  </a:lnTo>
                  <a:lnTo>
                    <a:pt x="127619" y="412721"/>
                  </a:lnTo>
                  <a:lnTo>
                    <a:pt x="124357" y="408375"/>
                  </a:lnTo>
                  <a:lnTo>
                    <a:pt x="122186" y="403490"/>
                  </a:lnTo>
                  <a:lnTo>
                    <a:pt x="120015" y="398601"/>
                  </a:lnTo>
                  <a:lnTo>
                    <a:pt x="118385" y="393173"/>
                  </a:lnTo>
                  <a:lnTo>
                    <a:pt x="117301" y="387740"/>
                  </a:lnTo>
                  <a:lnTo>
                    <a:pt x="116214" y="382312"/>
                  </a:lnTo>
                  <a:lnTo>
                    <a:pt x="116214" y="376335"/>
                  </a:lnTo>
                  <a:lnTo>
                    <a:pt x="116214" y="369819"/>
                  </a:lnTo>
                  <a:lnTo>
                    <a:pt x="117301" y="364931"/>
                  </a:lnTo>
                  <a:lnTo>
                    <a:pt x="117301" y="362760"/>
                  </a:lnTo>
                  <a:lnTo>
                    <a:pt x="117301" y="360045"/>
                  </a:lnTo>
                  <a:lnTo>
                    <a:pt x="116754" y="357872"/>
                  </a:lnTo>
                  <a:lnTo>
                    <a:pt x="116214" y="355701"/>
                  </a:lnTo>
                  <a:lnTo>
                    <a:pt x="122731" y="339951"/>
                  </a:lnTo>
                  <a:lnTo>
                    <a:pt x="129247" y="325288"/>
                  </a:lnTo>
                  <a:lnTo>
                    <a:pt x="131960" y="317689"/>
                  </a:lnTo>
                  <a:lnTo>
                    <a:pt x="134135" y="310085"/>
                  </a:lnTo>
                  <a:lnTo>
                    <a:pt x="135762" y="301395"/>
                  </a:lnTo>
                  <a:lnTo>
                    <a:pt x="136306" y="292165"/>
                  </a:lnTo>
                  <a:lnTo>
                    <a:pt x="135762" y="285649"/>
                  </a:lnTo>
                  <a:lnTo>
                    <a:pt x="125445" y="247632"/>
                  </a:lnTo>
                  <a:lnTo>
                    <a:pt x="112413" y="216136"/>
                  </a:lnTo>
                  <a:lnTo>
                    <a:pt x="106984" y="202017"/>
                  </a:lnTo>
                  <a:lnTo>
                    <a:pt x="104809" y="195498"/>
                  </a:lnTo>
                  <a:lnTo>
                    <a:pt x="103183" y="189526"/>
                  </a:lnTo>
                  <a:lnTo>
                    <a:pt x="102095" y="184096"/>
                  </a:lnTo>
                  <a:lnTo>
                    <a:pt x="101552" y="179750"/>
                  </a:lnTo>
                  <a:lnTo>
                    <a:pt x="101552" y="175949"/>
                  </a:lnTo>
                  <a:lnTo>
                    <a:pt x="135221" y="153684"/>
                  </a:lnTo>
                  <a:lnTo>
                    <a:pt x="142278" y="153684"/>
                  </a:lnTo>
                  <a:lnTo>
                    <a:pt x="155313" y="153684"/>
                  </a:lnTo>
                  <a:lnTo>
                    <a:pt x="165631" y="153684"/>
                  </a:lnTo>
                  <a:lnTo>
                    <a:pt x="174322" y="153684"/>
                  </a:lnTo>
                  <a:lnTo>
                    <a:pt x="183008" y="153684"/>
                  </a:lnTo>
                  <a:lnTo>
                    <a:pt x="187897" y="155315"/>
                  </a:lnTo>
                  <a:lnTo>
                    <a:pt x="197671" y="158028"/>
                  </a:lnTo>
                  <a:lnTo>
                    <a:pt x="203643" y="159116"/>
                  </a:lnTo>
                  <a:lnTo>
                    <a:pt x="210164" y="159656"/>
                  </a:lnTo>
                  <a:lnTo>
                    <a:pt x="213421" y="159116"/>
                  </a:lnTo>
                  <a:lnTo>
                    <a:pt x="216679" y="158572"/>
                  </a:lnTo>
                  <a:lnTo>
                    <a:pt x="219937" y="157485"/>
                  </a:lnTo>
                  <a:lnTo>
                    <a:pt x="223195" y="156401"/>
                  </a:lnTo>
                  <a:lnTo>
                    <a:pt x="227541" y="153684"/>
                  </a:lnTo>
                  <a:lnTo>
                    <a:pt x="230798" y="150425"/>
                  </a:lnTo>
                  <a:lnTo>
                    <a:pt x="234057" y="146624"/>
                  </a:lnTo>
                  <a:lnTo>
                    <a:pt x="236770" y="141735"/>
                  </a:lnTo>
                  <a:lnTo>
                    <a:pt x="242202" y="131962"/>
                  </a:lnTo>
                  <a:lnTo>
                    <a:pt x="248175" y="121644"/>
                  </a:lnTo>
                  <a:lnTo>
                    <a:pt x="250889" y="116758"/>
                  </a:lnTo>
                  <a:lnTo>
                    <a:pt x="254691" y="111870"/>
                  </a:lnTo>
                  <a:lnTo>
                    <a:pt x="281846" y="96120"/>
                  </a:lnTo>
                  <a:lnTo>
                    <a:pt x="285647" y="95576"/>
                  </a:lnTo>
                  <a:lnTo>
                    <a:pt x="289989" y="95576"/>
                  </a:lnTo>
                  <a:lnTo>
                    <a:pt x="297053" y="96120"/>
                  </a:lnTo>
                  <a:lnTo>
                    <a:pt x="301937" y="96663"/>
                  </a:lnTo>
                  <a:lnTo>
                    <a:pt x="304652" y="97751"/>
                  </a:lnTo>
                  <a:lnTo>
                    <a:pt x="306827" y="98837"/>
                  </a:lnTo>
                  <a:lnTo>
                    <a:pt x="308453" y="99378"/>
                  </a:lnTo>
                  <a:lnTo>
                    <a:pt x="310628" y="99378"/>
                  </a:lnTo>
                  <a:lnTo>
                    <a:pt x="313886" y="98295"/>
                  </a:lnTo>
                  <a:lnTo>
                    <a:pt x="318775" y="95576"/>
                  </a:lnTo>
                  <a:lnTo>
                    <a:pt x="321488" y="94493"/>
                  </a:lnTo>
                  <a:lnTo>
                    <a:pt x="323117" y="92319"/>
                  </a:lnTo>
                  <a:lnTo>
                    <a:pt x="324204" y="89604"/>
                  </a:lnTo>
                  <a:lnTo>
                    <a:pt x="325290" y="86889"/>
                  </a:lnTo>
                  <a:lnTo>
                    <a:pt x="325830" y="79286"/>
                  </a:lnTo>
                  <a:lnTo>
                    <a:pt x="325290" y="71683"/>
                  </a:lnTo>
                  <a:lnTo>
                    <a:pt x="324204" y="62993"/>
                  </a:lnTo>
                  <a:lnTo>
                    <a:pt x="323659" y="54850"/>
                  </a:lnTo>
                  <a:lnTo>
                    <a:pt x="323117" y="50505"/>
                  </a:lnTo>
                  <a:lnTo>
                    <a:pt x="323659" y="47246"/>
                  </a:lnTo>
                  <a:lnTo>
                    <a:pt x="324204" y="43444"/>
                  </a:lnTo>
                  <a:lnTo>
                    <a:pt x="324747" y="40731"/>
                  </a:lnTo>
                  <a:lnTo>
                    <a:pt x="335065" y="30953"/>
                  </a:lnTo>
                  <a:lnTo>
                    <a:pt x="348097" y="17378"/>
                  </a:lnTo>
                  <a:lnTo>
                    <a:pt x="371450" y="0"/>
                  </a:lnTo>
                  <a:lnTo>
                    <a:pt x="379052" y="544"/>
                  </a:lnTo>
                  <a:lnTo>
                    <a:pt x="423037" y="16294"/>
                  </a:lnTo>
                  <a:lnTo>
                    <a:pt x="455077" y="41271"/>
                  </a:lnTo>
                  <a:lnTo>
                    <a:pt x="471914" y="64624"/>
                  </a:lnTo>
                  <a:lnTo>
                    <a:pt x="474085" y="68425"/>
                  </a:lnTo>
                  <a:lnTo>
                    <a:pt x="475715" y="72771"/>
                  </a:lnTo>
                  <a:lnTo>
                    <a:pt x="476800" y="77115"/>
                  </a:lnTo>
                  <a:lnTo>
                    <a:pt x="477886" y="81457"/>
                  </a:lnTo>
                  <a:lnTo>
                    <a:pt x="478430" y="85802"/>
                  </a:lnTo>
                  <a:lnTo>
                    <a:pt x="478430" y="89604"/>
                  </a:lnTo>
                  <a:lnTo>
                    <a:pt x="477886" y="93949"/>
                  </a:lnTo>
                  <a:lnTo>
                    <a:pt x="476800" y="97751"/>
                  </a:lnTo>
                  <a:lnTo>
                    <a:pt x="474629" y="101008"/>
                  </a:lnTo>
                  <a:lnTo>
                    <a:pt x="472458" y="104809"/>
                  </a:lnTo>
                  <a:lnTo>
                    <a:pt x="470827" y="108069"/>
                  </a:lnTo>
                  <a:lnTo>
                    <a:pt x="468656" y="112413"/>
                  </a:lnTo>
                  <a:lnTo>
                    <a:pt x="467570" y="116758"/>
                  </a:lnTo>
                  <a:lnTo>
                    <a:pt x="467026" y="121644"/>
                  </a:lnTo>
                  <a:lnTo>
                    <a:pt x="467570" y="129791"/>
                  </a:lnTo>
                  <a:lnTo>
                    <a:pt x="468656" y="136850"/>
                  </a:lnTo>
                  <a:lnTo>
                    <a:pt x="469741" y="140109"/>
                  </a:lnTo>
                  <a:lnTo>
                    <a:pt x="470827" y="142822"/>
                  </a:lnTo>
                  <a:lnTo>
                    <a:pt x="471914" y="145537"/>
                  </a:lnTo>
                  <a:lnTo>
                    <a:pt x="482776" y="154226"/>
                  </a:lnTo>
                  <a:lnTo>
                    <a:pt x="485490" y="155315"/>
                  </a:lnTo>
                  <a:lnTo>
                    <a:pt x="488748" y="155859"/>
                  </a:lnTo>
                  <a:lnTo>
                    <a:pt x="492006" y="156401"/>
                  </a:lnTo>
                  <a:lnTo>
                    <a:pt x="495807" y="156401"/>
                  </a:lnTo>
                  <a:lnTo>
                    <a:pt x="500153" y="156401"/>
                  </a:lnTo>
                  <a:lnTo>
                    <a:pt x="503410" y="155315"/>
                  </a:lnTo>
                  <a:lnTo>
                    <a:pt x="506125" y="154226"/>
                  </a:lnTo>
                  <a:lnTo>
                    <a:pt x="508843" y="153140"/>
                  </a:lnTo>
                  <a:lnTo>
                    <a:pt x="512645" y="149882"/>
                  </a:lnTo>
                  <a:lnTo>
                    <a:pt x="515359" y="146081"/>
                  </a:lnTo>
                  <a:lnTo>
                    <a:pt x="518073" y="142282"/>
                  </a:lnTo>
                  <a:lnTo>
                    <a:pt x="521331" y="139020"/>
                  </a:lnTo>
                  <a:lnTo>
                    <a:pt x="522963" y="137938"/>
                  </a:lnTo>
                  <a:lnTo>
                    <a:pt x="525134" y="136850"/>
                  </a:lnTo>
                  <a:lnTo>
                    <a:pt x="527847" y="136306"/>
                  </a:lnTo>
                  <a:lnTo>
                    <a:pt x="530566" y="136306"/>
                  </a:lnTo>
                  <a:lnTo>
                    <a:pt x="535450" y="136306"/>
                  </a:lnTo>
                  <a:lnTo>
                    <a:pt x="539796" y="136850"/>
                  </a:lnTo>
                  <a:lnTo>
                    <a:pt x="543053" y="137938"/>
                  </a:lnTo>
                  <a:lnTo>
                    <a:pt x="546312" y="139020"/>
                  </a:lnTo>
                  <a:lnTo>
                    <a:pt x="549025" y="140109"/>
                  </a:lnTo>
                  <a:lnTo>
                    <a:pt x="552288" y="141195"/>
                  </a:lnTo>
                  <a:lnTo>
                    <a:pt x="555546" y="141735"/>
                  </a:lnTo>
                  <a:lnTo>
                    <a:pt x="559887" y="141735"/>
                  </a:lnTo>
                  <a:lnTo>
                    <a:pt x="568578" y="141735"/>
                  </a:lnTo>
                  <a:lnTo>
                    <a:pt x="575093" y="141735"/>
                  </a:lnTo>
                  <a:lnTo>
                    <a:pt x="579983" y="141735"/>
                  </a:lnTo>
                  <a:lnTo>
                    <a:pt x="585955" y="141735"/>
                  </a:lnTo>
                  <a:lnTo>
                    <a:pt x="588669" y="142282"/>
                  </a:lnTo>
                  <a:lnTo>
                    <a:pt x="605507" y="165088"/>
                  </a:lnTo>
                  <a:lnTo>
                    <a:pt x="609304" y="171061"/>
                  </a:lnTo>
                  <a:lnTo>
                    <a:pt x="611479" y="173778"/>
                  </a:lnTo>
                  <a:lnTo>
                    <a:pt x="614194" y="175949"/>
                  </a:lnTo>
                  <a:lnTo>
                    <a:pt x="616907" y="178124"/>
                  </a:lnTo>
                  <a:lnTo>
                    <a:pt x="620709" y="179750"/>
                  </a:lnTo>
                  <a:lnTo>
                    <a:pt x="613654" y="185726"/>
                  </a:lnTo>
                  <a:lnTo>
                    <a:pt x="607677" y="192243"/>
                  </a:lnTo>
                  <a:lnTo>
                    <a:pt x="599530" y="212335"/>
                  </a:lnTo>
                  <a:lnTo>
                    <a:pt x="600074" y="215592"/>
                  </a:lnTo>
                  <a:lnTo>
                    <a:pt x="600617" y="219937"/>
                  </a:lnTo>
                  <a:lnTo>
                    <a:pt x="601705" y="223739"/>
                  </a:lnTo>
                  <a:lnTo>
                    <a:pt x="603876" y="228085"/>
                  </a:lnTo>
                  <a:lnTo>
                    <a:pt x="606051" y="232426"/>
                  </a:lnTo>
                  <a:lnTo>
                    <a:pt x="608764" y="237314"/>
                  </a:lnTo>
                  <a:lnTo>
                    <a:pt x="603876" y="236772"/>
                  </a:lnTo>
                  <a:lnTo>
                    <a:pt x="599530" y="236772"/>
                  </a:lnTo>
                  <a:lnTo>
                    <a:pt x="594645" y="237314"/>
                  </a:lnTo>
                  <a:lnTo>
                    <a:pt x="556630" y="251434"/>
                  </a:lnTo>
                  <a:lnTo>
                    <a:pt x="531649" y="271529"/>
                  </a:lnTo>
                  <a:lnTo>
                    <a:pt x="527303" y="275871"/>
                  </a:lnTo>
                  <a:lnTo>
                    <a:pt x="511557" y="300308"/>
                  </a:lnTo>
                  <a:lnTo>
                    <a:pt x="508843" y="305196"/>
                  </a:lnTo>
                  <a:lnTo>
                    <a:pt x="506125" y="308998"/>
                  </a:lnTo>
                  <a:lnTo>
                    <a:pt x="503410" y="313343"/>
                  </a:lnTo>
                  <a:lnTo>
                    <a:pt x="500696" y="316600"/>
                  </a:lnTo>
                  <a:lnTo>
                    <a:pt x="475715" y="336152"/>
                  </a:lnTo>
                  <a:lnTo>
                    <a:pt x="469741" y="340494"/>
                  </a:lnTo>
                  <a:lnTo>
                    <a:pt x="463768" y="344295"/>
                  </a:lnTo>
                  <a:lnTo>
                    <a:pt x="458339" y="348641"/>
                  </a:lnTo>
                  <a:lnTo>
                    <a:pt x="456164" y="351355"/>
                  </a:lnTo>
                  <a:lnTo>
                    <a:pt x="453450" y="354073"/>
                  </a:lnTo>
                  <a:lnTo>
                    <a:pt x="451280" y="357332"/>
                  </a:lnTo>
                  <a:lnTo>
                    <a:pt x="449105" y="360589"/>
                  </a:lnTo>
                  <a:lnTo>
                    <a:pt x="447478" y="364391"/>
                  </a:lnTo>
                  <a:lnTo>
                    <a:pt x="440958" y="395344"/>
                  </a:lnTo>
                  <a:lnTo>
                    <a:pt x="440958" y="401859"/>
                  </a:lnTo>
                  <a:lnTo>
                    <a:pt x="440958" y="422495"/>
                  </a:lnTo>
                  <a:lnTo>
                    <a:pt x="443677" y="462138"/>
                  </a:lnTo>
                  <a:lnTo>
                    <a:pt x="449105" y="518075"/>
                  </a:lnTo>
                  <a:lnTo>
                    <a:pt x="452907" y="553373"/>
                  </a:lnTo>
                  <a:lnTo>
                    <a:pt x="453993" y="570749"/>
                  </a:lnTo>
                  <a:lnTo>
                    <a:pt x="455077" y="587043"/>
                  </a:lnTo>
                  <a:lnTo>
                    <a:pt x="455077" y="603332"/>
                  </a:lnTo>
                  <a:lnTo>
                    <a:pt x="454537" y="618539"/>
                  </a:lnTo>
                  <a:lnTo>
                    <a:pt x="453450" y="626686"/>
                  </a:lnTo>
                  <a:lnTo>
                    <a:pt x="452907" y="633745"/>
                  </a:lnTo>
                  <a:lnTo>
                    <a:pt x="451280" y="641349"/>
                  </a:lnTo>
                  <a:lnTo>
                    <a:pt x="450192" y="648951"/>
                  </a:lnTo>
                  <a:lnTo>
                    <a:pt x="448021" y="656008"/>
                  </a:lnTo>
                  <a:lnTo>
                    <a:pt x="445848" y="663071"/>
                  </a:lnTo>
                  <a:lnTo>
                    <a:pt x="443677" y="670127"/>
                  </a:lnTo>
                  <a:lnTo>
                    <a:pt x="440958" y="676646"/>
                  </a:lnTo>
                  <a:lnTo>
                    <a:pt x="439875" y="679361"/>
                  </a:lnTo>
                  <a:lnTo>
                    <a:pt x="439875" y="683162"/>
                  </a:lnTo>
                  <a:lnTo>
                    <a:pt x="440418" y="688595"/>
                  </a:lnTo>
                  <a:lnTo>
                    <a:pt x="440958" y="695111"/>
                  </a:lnTo>
                  <a:lnTo>
                    <a:pt x="443133" y="713031"/>
                  </a:lnTo>
                  <a:lnTo>
                    <a:pt x="446390" y="735838"/>
                  </a:lnTo>
                  <a:lnTo>
                    <a:pt x="447478" y="749413"/>
                  </a:lnTo>
                  <a:lnTo>
                    <a:pt x="449105" y="764079"/>
                  </a:lnTo>
                  <a:lnTo>
                    <a:pt x="450192" y="779282"/>
                  </a:lnTo>
                  <a:lnTo>
                    <a:pt x="451280" y="796119"/>
                  </a:lnTo>
                  <a:lnTo>
                    <a:pt x="451280" y="814040"/>
                  </a:lnTo>
                  <a:lnTo>
                    <a:pt x="451280" y="833044"/>
                  </a:lnTo>
                  <a:lnTo>
                    <a:pt x="450736" y="852595"/>
                  </a:lnTo>
                  <a:lnTo>
                    <a:pt x="449649" y="873231"/>
                  </a:lnTo>
                  <a:lnTo>
                    <a:pt x="448561" y="882464"/>
                  </a:lnTo>
                  <a:lnTo>
                    <a:pt x="447478" y="891696"/>
                  </a:lnTo>
                  <a:lnTo>
                    <a:pt x="440418" y="930251"/>
                  </a:lnTo>
                  <a:lnTo>
                    <a:pt x="425756" y="987814"/>
                  </a:lnTo>
                  <a:lnTo>
                    <a:pt x="417065" y="1023656"/>
                  </a:lnTo>
                  <a:lnTo>
                    <a:pt x="413807" y="1039950"/>
                  </a:lnTo>
                  <a:lnTo>
                    <a:pt x="411633" y="1054612"/>
                  </a:lnTo>
                  <a:lnTo>
                    <a:pt x="411092" y="1061129"/>
                  </a:lnTo>
                  <a:lnTo>
                    <a:pt x="411092" y="1067101"/>
                  </a:lnTo>
                  <a:lnTo>
                    <a:pt x="411092" y="1073077"/>
                  </a:lnTo>
                  <a:lnTo>
                    <a:pt x="412179" y="1077963"/>
                  </a:lnTo>
                  <a:lnTo>
                    <a:pt x="413263" y="1082851"/>
                  </a:lnTo>
                  <a:lnTo>
                    <a:pt x="415434" y="1086652"/>
                  </a:lnTo>
                  <a:lnTo>
                    <a:pt x="434442" y="1096426"/>
                  </a:lnTo>
                  <a:lnTo>
                    <a:pt x="440958" y="1095883"/>
                  </a:lnTo>
                  <a:lnTo>
                    <a:pt x="452362" y="1085565"/>
                  </a:lnTo>
                  <a:lnTo>
                    <a:pt x="462680" y="1076332"/>
                  </a:lnTo>
                  <a:lnTo>
                    <a:pt x="497438" y="1052439"/>
                  </a:lnTo>
                  <a:lnTo>
                    <a:pt x="520788" y="1044835"/>
                  </a:lnTo>
                  <a:lnTo>
                    <a:pt x="525134" y="1045378"/>
                  </a:lnTo>
                  <a:lnTo>
                    <a:pt x="528935" y="1046466"/>
                  </a:lnTo>
                  <a:lnTo>
                    <a:pt x="532737" y="1048093"/>
                  </a:lnTo>
                  <a:lnTo>
                    <a:pt x="535450" y="1050811"/>
                  </a:lnTo>
                  <a:lnTo>
                    <a:pt x="538165" y="1053525"/>
                  </a:lnTo>
                  <a:lnTo>
                    <a:pt x="540883" y="1056783"/>
                  </a:lnTo>
                  <a:lnTo>
                    <a:pt x="543053" y="1060584"/>
                  </a:lnTo>
                  <a:lnTo>
                    <a:pt x="545224" y="1064930"/>
                  </a:lnTo>
                  <a:lnTo>
                    <a:pt x="546856" y="1069816"/>
                  </a:lnTo>
                  <a:lnTo>
                    <a:pt x="548487" y="1074161"/>
                  </a:lnTo>
                  <a:lnTo>
                    <a:pt x="551200" y="1084477"/>
                  </a:lnTo>
                  <a:lnTo>
                    <a:pt x="553915" y="1095339"/>
                  </a:lnTo>
                  <a:lnTo>
                    <a:pt x="557172" y="1105657"/>
                  </a:lnTo>
                  <a:lnTo>
                    <a:pt x="571292" y="1130637"/>
                  </a:lnTo>
                  <a:lnTo>
                    <a:pt x="574011" y="1127922"/>
                  </a:lnTo>
                  <a:lnTo>
                    <a:pt x="576181" y="1124121"/>
                  </a:lnTo>
                  <a:lnTo>
                    <a:pt x="577264" y="1120319"/>
                  </a:lnTo>
                  <a:lnTo>
                    <a:pt x="577808" y="1115977"/>
                  </a:lnTo>
                  <a:lnTo>
                    <a:pt x="577808" y="1111633"/>
                  </a:lnTo>
                  <a:lnTo>
                    <a:pt x="577808" y="1106744"/>
                  </a:lnTo>
                  <a:lnTo>
                    <a:pt x="577264" y="1101856"/>
                  </a:lnTo>
                  <a:lnTo>
                    <a:pt x="576181" y="1096970"/>
                  </a:lnTo>
                  <a:lnTo>
                    <a:pt x="574551" y="1087196"/>
                  </a:lnTo>
                  <a:lnTo>
                    <a:pt x="574011" y="1077418"/>
                  </a:lnTo>
                  <a:lnTo>
                    <a:pt x="574011" y="1073077"/>
                  </a:lnTo>
                  <a:lnTo>
                    <a:pt x="574011" y="1068731"/>
                  </a:lnTo>
                  <a:lnTo>
                    <a:pt x="575093" y="1064930"/>
                  </a:lnTo>
                  <a:lnTo>
                    <a:pt x="577264" y="1061129"/>
                  </a:lnTo>
                  <a:lnTo>
                    <a:pt x="577264" y="1057327"/>
                  </a:lnTo>
                  <a:lnTo>
                    <a:pt x="577808" y="1054612"/>
                  </a:lnTo>
                  <a:lnTo>
                    <a:pt x="578352" y="1052982"/>
                  </a:lnTo>
                  <a:lnTo>
                    <a:pt x="578895" y="1052439"/>
                  </a:lnTo>
                  <a:lnTo>
                    <a:pt x="579983" y="1052439"/>
                  </a:lnTo>
                  <a:lnTo>
                    <a:pt x="581066" y="1053525"/>
                  </a:lnTo>
                  <a:lnTo>
                    <a:pt x="582154" y="1055156"/>
                  </a:lnTo>
                  <a:lnTo>
                    <a:pt x="583240" y="1057871"/>
                  </a:lnTo>
                  <a:lnTo>
                    <a:pt x="589212" y="1071446"/>
                  </a:lnTo>
                  <a:lnTo>
                    <a:pt x="608221" y="1104573"/>
                  </a:lnTo>
                  <a:lnTo>
                    <a:pt x="625054" y="1113804"/>
                  </a:lnTo>
                  <a:lnTo>
                    <a:pt x="628856" y="1113804"/>
                  </a:lnTo>
                  <a:lnTo>
                    <a:pt x="633201" y="1112176"/>
                  </a:lnTo>
                  <a:lnTo>
                    <a:pt x="637003" y="1110001"/>
                  </a:lnTo>
                  <a:lnTo>
                    <a:pt x="641348" y="1107288"/>
                  </a:lnTo>
                  <a:lnTo>
                    <a:pt x="645693" y="1102399"/>
                  </a:lnTo>
                  <a:lnTo>
                    <a:pt x="650578" y="1096970"/>
                  </a:lnTo>
                  <a:lnTo>
                    <a:pt x="655468" y="1089911"/>
                  </a:lnTo>
                  <a:lnTo>
                    <a:pt x="658181" y="1088279"/>
                  </a:lnTo>
                  <a:lnTo>
                    <a:pt x="660352" y="1086652"/>
                  </a:lnTo>
                  <a:lnTo>
                    <a:pt x="662527" y="1085022"/>
                  </a:lnTo>
                  <a:lnTo>
                    <a:pt x="664153" y="1083395"/>
                  </a:lnTo>
                  <a:lnTo>
                    <a:pt x="665241" y="1081220"/>
                  </a:lnTo>
                  <a:lnTo>
                    <a:pt x="666328" y="1079049"/>
                  </a:lnTo>
                  <a:lnTo>
                    <a:pt x="666868" y="1077418"/>
                  </a:lnTo>
                  <a:lnTo>
                    <a:pt x="667416" y="1075248"/>
                  </a:lnTo>
                  <a:lnTo>
                    <a:pt x="667416" y="1070359"/>
                  </a:lnTo>
                  <a:lnTo>
                    <a:pt x="666868" y="1065474"/>
                  </a:lnTo>
                  <a:lnTo>
                    <a:pt x="665241" y="1060042"/>
                  </a:lnTo>
                  <a:lnTo>
                    <a:pt x="663070" y="1054070"/>
                  </a:lnTo>
                  <a:lnTo>
                    <a:pt x="657638" y="1040490"/>
                  </a:lnTo>
                  <a:lnTo>
                    <a:pt x="652749" y="1024200"/>
                  </a:lnTo>
                  <a:lnTo>
                    <a:pt x="650034" y="1014966"/>
                  </a:lnTo>
                  <a:lnTo>
                    <a:pt x="648407" y="1005191"/>
                  </a:lnTo>
                  <a:lnTo>
                    <a:pt x="647321" y="994875"/>
                  </a:lnTo>
                  <a:lnTo>
                    <a:pt x="646776" y="982926"/>
                  </a:lnTo>
                  <a:lnTo>
                    <a:pt x="653837" y="975323"/>
                  </a:lnTo>
                  <a:lnTo>
                    <a:pt x="686964" y="949260"/>
                  </a:lnTo>
                  <a:lnTo>
                    <a:pt x="704884" y="941656"/>
                  </a:lnTo>
                  <a:lnTo>
                    <a:pt x="710313" y="940028"/>
                  </a:lnTo>
                  <a:lnTo>
                    <a:pt x="715745" y="938942"/>
                  </a:lnTo>
                  <a:lnTo>
                    <a:pt x="721177" y="938398"/>
                  </a:lnTo>
                  <a:lnTo>
                    <a:pt x="726063" y="938398"/>
                  </a:lnTo>
                  <a:lnTo>
                    <a:pt x="730951" y="938942"/>
                  </a:lnTo>
                  <a:lnTo>
                    <a:pt x="735837" y="939485"/>
                  </a:lnTo>
                  <a:lnTo>
                    <a:pt x="772765" y="954148"/>
                  </a:lnTo>
                  <a:lnTo>
                    <a:pt x="779281" y="957402"/>
                  </a:lnTo>
                  <a:lnTo>
                    <a:pt x="785801" y="960120"/>
                  </a:lnTo>
                  <a:lnTo>
                    <a:pt x="789059" y="961204"/>
                  </a:lnTo>
                  <a:lnTo>
                    <a:pt x="791774" y="962291"/>
                  </a:lnTo>
                  <a:lnTo>
                    <a:pt x="794487" y="962835"/>
                  </a:lnTo>
                  <a:lnTo>
                    <a:pt x="797746" y="962835"/>
                  </a:lnTo>
                  <a:lnTo>
                    <a:pt x="810781" y="961204"/>
                  </a:lnTo>
                  <a:lnTo>
                    <a:pt x="822726" y="960120"/>
                  </a:lnTo>
                  <a:lnTo>
                    <a:pt x="833044" y="959576"/>
                  </a:lnTo>
                  <a:lnTo>
                    <a:pt x="842277" y="959033"/>
                  </a:lnTo>
                  <a:lnTo>
                    <a:pt x="849338" y="959576"/>
                  </a:lnTo>
                  <a:lnTo>
                    <a:pt x="870516" y="967723"/>
                  </a:lnTo>
                  <a:lnTo>
                    <a:pt x="870516" y="969894"/>
                  </a:lnTo>
                  <a:lnTo>
                    <a:pt x="870516" y="972068"/>
                  </a:lnTo>
                  <a:lnTo>
                    <a:pt x="869429" y="974783"/>
                  </a:lnTo>
                  <a:lnTo>
                    <a:pt x="868341" y="977497"/>
                  </a:lnTo>
                  <a:lnTo>
                    <a:pt x="866170" y="980212"/>
                  </a:lnTo>
                  <a:lnTo>
                    <a:pt x="857483" y="992160"/>
                  </a:lnTo>
                  <a:lnTo>
                    <a:pt x="849880" y="1003020"/>
                  </a:lnTo>
                  <a:lnTo>
                    <a:pt x="848794" y="1005191"/>
                  </a:lnTo>
                  <a:lnTo>
                    <a:pt x="848249" y="1007366"/>
                  </a:lnTo>
                  <a:lnTo>
                    <a:pt x="848249" y="1009537"/>
                  </a:lnTo>
                  <a:lnTo>
                    <a:pt x="861286" y="1014966"/>
                  </a:lnTo>
                  <a:lnTo>
                    <a:pt x="869429" y="1016597"/>
                  </a:lnTo>
                  <a:lnTo>
                    <a:pt x="909072" y="1035605"/>
                  </a:lnTo>
                  <a:lnTo>
                    <a:pt x="919389" y="1045378"/>
                  </a:lnTo>
                  <a:lnTo>
                    <a:pt x="924278" y="1050268"/>
                  </a:lnTo>
                  <a:lnTo>
                    <a:pt x="944912" y="1080133"/>
                  </a:lnTo>
                  <a:lnTo>
                    <a:pt x="948715" y="1086652"/>
                  </a:lnTo>
                  <a:lnTo>
                    <a:pt x="967179" y="1129010"/>
                  </a:lnTo>
                  <a:lnTo>
                    <a:pt x="983469" y="1172999"/>
                  </a:lnTo>
                  <a:lnTo>
                    <a:pt x="988901" y="1186574"/>
                  </a:lnTo>
                  <a:lnTo>
                    <a:pt x="1012794" y="1232190"/>
                  </a:lnTo>
                  <a:lnTo>
                    <a:pt x="1055156" y="1290296"/>
                  </a:lnTo>
                  <a:lnTo>
                    <a:pt x="1078505" y="1317991"/>
                  </a:lnTo>
                  <a:lnTo>
                    <a:pt x="1089910" y="1331567"/>
                  </a:lnTo>
                  <a:lnTo>
                    <a:pt x="1101314" y="1345689"/>
                  </a:lnTo>
                  <a:lnTo>
                    <a:pt x="1112176" y="1360352"/>
                  </a:lnTo>
                  <a:lnTo>
                    <a:pt x="1123036" y="1375012"/>
                  </a:lnTo>
                  <a:lnTo>
                    <a:pt x="1133354" y="1390218"/>
                  </a:lnTo>
                  <a:lnTo>
                    <a:pt x="1143128" y="1405968"/>
                  </a:lnTo>
                  <a:lnTo>
                    <a:pt x="1147474" y="1414115"/>
                  </a:lnTo>
                  <a:lnTo>
                    <a:pt x="1151819" y="1422258"/>
                  </a:lnTo>
                  <a:lnTo>
                    <a:pt x="1156164" y="1430948"/>
                  </a:lnTo>
                  <a:lnTo>
                    <a:pt x="1159966" y="1440179"/>
                  </a:lnTo>
                  <a:lnTo>
                    <a:pt x="1164308" y="1450499"/>
                  </a:lnTo>
                  <a:lnTo>
                    <a:pt x="1167021" y="1460273"/>
                  </a:lnTo>
                  <a:lnTo>
                    <a:pt x="1169196" y="1470048"/>
                  </a:lnTo>
                  <a:lnTo>
                    <a:pt x="1169740" y="1479278"/>
                  </a:lnTo>
                  <a:lnTo>
                    <a:pt x="1170283" y="1488512"/>
                  </a:lnTo>
                  <a:lnTo>
                    <a:pt x="1169740" y="1497743"/>
                  </a:lnTo>
                  <a:lnTo>
                    <a:pt x="1168652" y="1506977"/>
                  </a:lnTo>
                  <a:lnTo>
                    <a:pt x="1167565" y="1516750"/>
                  </a:lnTo>
                  <a:lnTo>
                    <a:pt x="1166481" y="1527068"/>
                  </a:lnTo>
                  <a:lnTo>
                    <a:pt x="1165394" y="1537928"/>
                  </a:lnTo>
                  <a:lnTo>
                    <a:pt x="1164308" y="1549333"/>
                  </a:lnTo>
                  <a:lnTo>
                    <a:pt x="1163768" y="1561281"/>
                  </a:lnTo>
                  <a:lnTo>
                    <a:pt x="1163768" y="1574858"/>
                  </a:lnTo>
                  <a:lnTo>
                    <a:pt x="1164308" y="1588976"/>
                  </a:lnTo>
                  <a:lnTo>
                    <a:pt x="1165939" y="1604723"/>
                  </a:lnTo>
                  <a:lnTo>
                    <a:pt x="1168652" y="1622104"/>
                  </a:lnTo>
                  <a:lnTo>
                    <a:pt x="1161049" y="1624818"/>
                  </a:lnTo>
                  <a:lnTo>
                    <a:pt x="1142586" y="1630790"/>
                  </a:lnTo>
                  <a:lnTo>
                    <a:pt x="1139871" y="1630247"/>
                  </a:lnTo>
                  <a:lnTo>
                    <a:pt x="1133354" y="1613957"/>
                  </a:lnTo>
                  <a:lnTo>
                    <a:pt x="1133354" y="1606897"/>
                  </a:lnTo>
                  <a:lnTo>
                    <a:pt x="1133354" y="1600382"/>
                  </a:lnTo>
                  <a:lnTo>
                    <a:pt x="1132810" y="1597123"/>
                  </a:lnTo>
                  <a:lnTo>
                    <a:pt x="1132268" y="1594406"/>
                  </a:lnTo>
                  <a:lnTo>
                    <a:pt x="1131724" y="1592235"/>
                  </a:lnTo>
                  <a:lnTo>
                    <a:pt x="1131180" y="1590064"/>
                  </a:lnTo>
                  <a:lnTo>
                    <a:pt x="1092081" y="1567254"/>
                  </a:lnTo>
                  <a:lnTo>
                    <a:pt x="1081763" y="1562910"/>
                  </a:lnTo>
                  <a:lnTo>
                    <a:pt x="1074160" y="1559651"/>
                  </a:lnTo>
                  <a:lnTo>
                    <a:pt x="1069814" y="1558564"/>
                  </a:lnTo>
                  <a:lnTo>
                    <a:pt x="1020941" y="1628076"/>
                  </a:lnTo>
                  <a:lnTo>
                    <a:pt x="1028000" y="1631334"/>
                  </a:lnTo>
                  <a:lnTo>
                    <a:pt x="1044835" y="1639481"/>
                  </a:lnTo>
                  <a:lnTo>
                    <a:pt x="1054068" y="1643827"/>
                  </a:lnTo>
                  <a:lnTo>
                    <a:pt x="1062215" y="1647628"/>
                  </a:lnTo>
                  <a:lnTo>
                    <a:pt x="1069274" y="1649799"/>
                  </a:lnTo>
                  <a:lnTo>
                    <a:pt x="1073077" y="1650886"/>
                  </a:lnTo>
                  <a:lnTo>
                    <a:pt x="1079592" y="1650886"/>
                  </a:lnTo>
                  <a:lnTo>
                    <a:pt x="1084477" y="1649799"/>
                  </a:lnTo>
                  <a:lnTo>
                    <a:pt x="1088279" y="1648711"/>
                  </a:lnTo>
                  <a:lnTo>
                    <a:pt x="1091537" y="1647628"/>
                  </a:lnTo>
                  <a:lnTo>
                    <a:pt x="1094255" y="1647084"/>
                  </a:lnTo>
                  <a:lnTo>
                    <a:pt x="1098057" y="1647084"/>
                  </a:lnTo>
                  <a:lnTo>
                    <a:pt x="1101854" y="1648711"/>
                  </a:lnTo>
                  <a:lnTo>
                    <a:pt x="1107830" y="1650886"/>
                  </a:lnTo>
                  <a:lnTo>
                    <a:pt x="1107830" y="1697045"/>
                  </a:lnTo>
                  <a:lnTo>
                    <a:pt x="1105656" y="1700303"/>
                  </a:lnTo>
                  <a:lnTo>
                    <a:pt x="1103485" y="1703017"/>
                  </a:lnTo>
                  <a:lnTo>
                    <a:pt x="1100771" y="1705735"/>
                  </a:lnTo>
                  <a:lnTo>
                    <a:pt x="1097513" y="1708450"/>
                  </a:lnTo>
                  <a:lnTo>
                    <a:pt x="1090998" y="1712791"/>
                  </a:lnTo>
                  <a:lnTo>
                    <a:pt x="1083937" y="1716593"/>
                  </a:lnTo>
                  <a:lnTo>
                    <a:pt x="1077961" y="1720394"/>
                  </a:lnTo>
                  <a:lnTo>
                    <a:pt x="1067101" y="1731799"/>
                  </a:lnTo>
                  <a:lnTo>
                    <a:pt x="1067643" y="1734514"/>
                  </a:lnTo>
                  <a:lnTo>
                    <a:pt x="1077418" y="1752434"/>
                  </a:lnTo>
                  <a:lnTo>
                    <a:pt x="1081220" y="1757322"/>
                  </a:lnTo>
                  <a:lnTo>
                    <a:pt x="1084477" y="1762212"/>
                  </a:lnTo>
                  <a:lnTo>
                    <a:pt x="1085564" y="1764383"/>
                  </a:lnTo>
                  <a:lnTo>
                    <a:pt x="1086652" y="1767100"/>
                  </a:lnTo>
                  <a:lnTo>
                    <a:pt x="1087195" y="1769815"/>
                  </a:lnTo>
                  <a:lnTo>
                    <a:pt x="1087195" y="1772530"/>
                  </a:lnTo>
                  <a:lnTo>
                    <a:pt x="1087195" y="1777418"/>
                  </a:lnTo>
                  <a:lnTo>
                    <a:pt x="1086652" y="1782303"/>
                  </a:lnTo>
                  <a:lnTo>
                    <a:pt x="1085564" y="1786649"/>
                  </a:lnTo>
                  <a:lnTo>
                    <a:pt x="1083937" y="1790450"/>
                  </a:lnTo>
                  <a:lnTo>
                    <a:pt x="1082307" y="1794795"/>
                  </a:lnTo>
                  <a:lnTo>
                    <a:pt x="1080136" y="1798054"/>
                  </a:lnTo>
                  <a:lnTo>
                    <a:pt x="1077418" y="1801311"/>
                  </a:lnTo>
                  <a:lnTo>
                    <a:pt x="1074704" y="1804568"/>
                  </a:lnTo>
                  <a:lnTo>
                    <a:pt x="1071445" y="1807283"/>
                  </a:lnTo>
                  <a:lnTo>
                    <a:pt x="1067643" y="1809998"/>
                  </a:lnTo>
                  <a:lnTo>
                    <a:pt x="1064386" y="1812715"/>
                  </a:lnTo>
                  <a:lnTo>
                    <a:pt x="1022572" y="1826292"/>
                  </a:lnTo>
                  <a:lnTo>
                    <a:pt x="981298" y="1830094"/>
                  </a:lnTo>
                  <a:lnTo>
                    <a:pt x="962833" y="1830094"/>
                  </a:lnTo>
                  <a:lnTo>
                    <a:pt x="960120" y="1830636"/>
                  </a:lnTo>
                  <a:lnTo>
                    <a:pt x="931337" y="1863220"/>
                  </a:lnTo>
                  <a:lnTo>
                    <a:pt x="928080" y="1873538"/>
                  </a:lnTo>
                  <a:lnTo>
                    <a:pt x="928080" y="1876252"/>
                  </a:lnTo>
                  <a:lnTo>
                    <a:pt x="928624" y="1883312"/>
                  </a:lnTo>
                  <a:lnTo>
                    <a:pt x="929707" y="1889284"/>
                  </a:lnTo>
                  <a:lnTo>
                    <a:pt x="931881" y="1894172"/>
                  </a:lnTo>
                  <a:lnTo>
                    <a:pt x="933508" y="1899062"/>
                  </a:lnTo>
                  <a:lnTo>
                    <a:pt x="935683" y="1903404"/>
                  </a:lnTo>
                  <a:lnTo>
                    <a:pt x="937854" y="1907205"/>
                  </a:lnTo>
                  <a:lnTo>
                    <a:pt x="938940" y="1912093"/>
                  </a:lnTo>
                  <a:lnTo>
                    <a:pt x="939484" y="1916983"/>
                  </a:lnTo>
                  <a:lnTo>
                    <a:pt x="939484" y="1920240"/>
                  </a:lnTo>
                  <a:lnTo>
                    <a:pt x="913416" y="1934359"/>
                  </a:lnTo>
                  <a:lnTo>
                    <a:pt x="907444" y="1934359"/>
                  </a:lnTo>
                  <a:lnTo>
                    <a:pt x="907444" y="1931645"/>
                  </a:lnTo>
                  <a:lnTo>
                    <a:pt x="902556" y="1915352"/>
                  </a:lnTo>
                  <a:lnTo>
                    <a:pt x="898210" y="1898518"/>
                  </a:lnTo>
                  <a:lnTo>
                    <a:pt x="896040" y="1890371"/>
                  </a:lnTo>
                  <a:lnTo>
                    <a:pt x="894409" y="1882224"/>
                  </a:lnTo>
                  <a:lnTo>
                    <a:pt x="893325" y="1873538"/>
                  </a:lnTo>
                  <a:lnTo>
                    <a:pt x="892238" y="1864847"/>
                  </a:lnTo>
                  <a:lnTo>
                    <a:pt x="891151" y="1856160"/>
                  </a:lnTo>
                  <a:lnTo>
                    <a:pt x="890611" y="1847471"/>
                  </a:lnTo>
                  <a:lnTo>
                    <a:pt x="890611" y="1838237"/>
                  </a:lnTo>
                  <a:lnTo>
                    <a:pt x="894409" y="1799680"/>
                  </a:lnTo>
                  <a:lnTo>
                    <a:pt x="896040" y="1789907"/>
                  </a:lnTo>
                  <a:lnTo>
                    <a:pt x="890611" y="1788820"/>
                  </a:lnTo>
                  <a:lnTo>
                    <a:pt x="869429" y="1778502"/>
                  </a:lnTo>
                  <a:lnTo>
                    <a:pt x="866170" y="1775787"/>
                  </a:lnTo>
                  <a:lnTo>
                    <a:pt x="863457" y="1772530"/>
                  </a:lnTo>
                  <a:lnTo>
                    <a:pt x="853682" y="1758950"/>
                  </a:lnTo>
                  <a:lnTo>
                    <a:pt x="843904" y="1746462"/>
                  </a:lnTo>
                  <a:lnTo>
                    <a:pt x="842821" y="1744291"/>
                  </a:lnTo>
                  <a:lnTo>
                    <a:pt x="841191" y="1742116"/>
                  </a:lnTo>
                  <a:lnTo>
                    <a:pt x="839564" y="1739945"/>
                  </a:lnTo>
                  <a:lnTo>
                    <a:pt x="837389" y="1738315"/>
                  </a:lnTo>
                  <a:lnTo>
                    <a:pt x="835218" y="1737231"/>
                  </a:lnTo>
                  <a:lnTo>
                    <a:pt x="832500" y="1735600"/>
                  </a:lnTo>
                  <a:lnTo>
                    <a:pt x="829786" y="1735057"/>
                  </a:lnTo>
                  <a:lnTo>
                    <a:pt x="826527" y="1735057"/>
                  </a:lnTo>
                  <a:lnTo>
                    <a:pt x="820555" y="1739945"/>
                  </a:lnTo>
                  <a:lnTo>
                    <a:pt x="815123" y="1745918"/>
                  </a:lnTo>
                  <a:lnTo>
                    <a:pt x="810237" y="1752978"/>
                  </a:lnTo>
                  <a:lnTo>
                    <a:pt x="805349" y="1760037"/>
                  </a:lnTo>
                  <a:lnTo>
                    <a:pt x="801003" y="1767640"/>
                  </a:lnTo>
                  <a:lnTo>
                    <a:pt x="796658" y="1776331"/>
                  </a:lnTo>
                  <a:lnTo>
                    <a:pt x="792316" y="1785021"/>
                  </a:lnTo>
                  <a:lnTo>
                    <a:pt x="787972" y="1793708"/>
                  </a:lnTo>
                  <a:lnTo>
                    <a:pt x="779825" y="1812173"/>
                  </a:lnTo>
                  <a:lnTo>
                    <a:pt x="771678" y="1831180"/>
                  </a:lnTo>
                  <a:lnTo>
                    <a:pt x="763535" y="1849641"/>
                  </a:lnTo>
                  <a:lnTo>
                    <a:pt x="753757" y="1867562"/>
                  </a:lnTo>
                  <a:lnTo>
                    <a:pt x="746158" y="1881681"/>
                  </a:lnTo>
                  <a:lnTo>
                    <a:pt x="736925" y="1895260"/>
                  </a:lnTo>
                  <a:lnTo>
                    <a:pt x="707055" y="1931102"/>
                  </a:lnTo>
                  <a:lnTo>
                    <a:pt x="674471" y="1957709"/>
                  </a:lnTo>
                  <a:lnTo>
                    <a:pt x="669043" y="1960427"/>
                  </a:lnTo>
                  <a:lnTo>
                    <a:pt x="664153" y="1963685"/>
                  </a:lnTo>
                  <a:lnTo>
                    <a:pt x="658725" y="1965856"/>
                  </a:lnTo>
                  <a:lnTo>
                    <a:pt x="653837" y="1968027"/>
                  </a:lnTo>
                  <a:lnTo>
                    <a:pt x="648407" y="1969113"/>
                  </a:lnTo>
                  <a:lnTo>
                    <a:pt x="643519" y="1970201"/>
                  </a:lnTo>
                  <a:lnTo>
                    <a:pt x="639174" y="1970744"/>
                  </a:lnTo>
                  <a:lnTo>
                    <a:pt x="634288" y="1971288"/>
                  </a:lnTo>
                  <a:lnTo>
                    <a:pt x="629944" y="1970744"/>
                  </a:lnTo>
                  <a:lnTo>
                    <a:pt x="595733" y="1932185"/>
                  </a:lnTo>
                  <a:lnTo>
                    <a:pt x="583784" y="1903946"/>
                  </a:lnTo>
                  <a:lnTo>
                    <a:pt x="579439" y="1894717"/>
                  </a:lnTo>
                  <a:lnTo>
                    <a:pt x="554459" y="1877883"/>
                  </a:lnTo>
                  <a:lnTo>
                    <a:pt x="547943" y="1876252"/>
                  </a:lnTo>
                  <a:lnTo>
                    <a:pt x="552288" y="1871364"/>
                  </a:lnTo>
                  <a:lnTo>
                    <a:pt x="555002" y="1866478"/>
                  </a:lnTo>
                  <a:lnTo>
                    <a:pt x="557717" y="1862132"/>
                  </a:lnTo>
                  <a:lnTo>
                    <a:pt x="559887" y="1857244"/>
                  </a:lnTo>
                  <a:lnTo>
                    <a:pt x="560974" y="1852902"/>
                  </a:lnTo>
                  <a:lnTo>
                    <a:pt x="562062" y="1847471"/>
                  </a:lnTo>
                  <a:lnTo>
                    <a:pt x="562605" y="1842038"/>
                  </a:lnTo>
                  <a:lnTo>
                    <a:pt x="562605" y="1836066"/>
                  </a:lnTo>
                  <a:lnTo>
                    <a:pt x="562605" y="1831180"/>
                  </a:lnTo>
                  <a:lnTo>
                    <a:pt x="562605" y="1829006"/>
                  </a:lnTo>
                  <a:lnTo>
                    <a:pt x="562605" y="1826292"/>
                  </a:lnTo>
                  <a:lnTo>
                    <a:pt x="562605" y="1821402"/>
                  </a:lnTo>
                  <a:lnTo>
                    <a:pt x="562605" y="1818145"/>
                  </a:lnTo>
                  <a:lnTo>
                    <a:pt x="563145" y="1814886"/>
                  </a:lnTo>
                  <a:lnTo>
                    <a:pt x="573466" y="1801311"/>
                  </a:lnTo>
                  <a:lnTo>
                    <a:pt x="576181" y="1798054"/>
                  </a:lnTo>
                  <a:lnTo>
                    <a:pt x="577264" y="1795879"/>
                  </a:lnTo>
                  <a:lnTo>
                    <a:pt x="578352" y="1793164"/>
                  </a:lnTo>
                  <a:lnTo>
                    <a:pt x="579439" y="1790450"/>
                  </a:lnTo>
                  <a:lnTo>
                    <a:pt x="579983" y="1786649"/>
                  </a:lnTo>
                  <a:lnTo>
                    <a:pt x="579983" y="1789907"/>
                  </a:lnTo>
                  <a:lnTo>
                    <a:pt x="579983" y="1786649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7804364" y="3461137"/>
              <a:ext cx="1179283" cy="1977605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7808864" y="3462954"/>
              <a:ext cx="1170283" cy="1971288"/>
            </a:xfrm>
            <a:custGeom>
              <a:avLst/>
              <a:gdLst/>
              <a:ahLst/>
              <a:cxnLst/>
              <a:rect l="l" t="t" r="r" b="b"/>
              <a:pathLst>
                <a:path w="1170283" h="1971288">
                  <a:moveTo>
                    <a:pt x="579983" y="1786649"/>
                  </a:moveTo>
                  <a:lnTo>
                    <a:pt x="582696" y="1786649"/>
                  </a:lnTo>
                  <a:lnTo>
                    <a:pt x="578895" y="1786649"/>
                  </a:lnTo>
                  <a:lnTo>
                    <a:pt x="574551" y="1786105"/>
                  </a:lnTo>
                  <a:lnTo>
                    <a:pt x="558803" y="1776871"/>
                  </a:lnTo>
                  <a:lnTo>
                    <a:pt x="556086" y="1774156"/>
                  </a:lnTo>
                  <a:lnTo>
                    <a:pt x="551200" y="1768184"/>
                  </a:lnTo>
                  <a:lnTo>
                    <a:pt x="546312" y="1761124"/>
                  </a:lnTo>
                  <a:lnTo>
                    <a:pt x="542511" y="1754065"/>
                  </a:lnTo>
                  <a:lnTo>
                    <a:pt x="538165" y="1746462"/>
                  </a:lnTo>
                  <a:lnTo>
                    <a:pt x="518617" y="1716052"/>
                  </a:lnTo>
                  <a:lnTo>
                    <a:pt x="515902" y="1713335"/>
                  </a:lnTo>
                  <a:lnTo>
                    <a:pt x="495807" y="1705735"/>
                  </a:lnTo>
                  <a:lnTo>
                    <a:pt x="490923" y="1705735"/>
                  </a:lnTo>
                  <a:lnTo>
                    <a:pt x="488204" y="1705735"/>
                  </a:lnTo>
                  <a:lnTo>
                    <a:pt x="484947" y="1705735"/>
                  </a:lnTo>
                  <a:lnTo>
                    <a:pt x="478430" y="1705735"/>
                  </a:lnTo>
                  <a:lnTo>
                    <a:pt x="474629" y="1705192"/>
                  </a:lnTo>
                  <a:lnTo>
                    <a:pt x="461054" y="1685640"/>
                  </a:lnTo>
                  <a:lnTo>
                    <a:pt x="455621" y="1686727"/>
                  </a:lnTo>
                  <a:lnTo>
                    <a:pt x="450192" y="1687271"/>
                  </a:lnTo>
                  <a:lnTo>
                    <a:pt x="445848" y="1686727"/>
                  </a:lnTo>
                  <a:lnTo>
                    <a:pt x="441502" y="1685640"/>
                  </a:lnTo>
                  <a:lnTo>
                    <a:pt x="423581" y="1645453"/>
                  </a:lnTo>
                  <a:lnTo>
                    <a:pt x="423581" y="1633509"/>
                  </a:lnTo>
                  <a:lnTo>
                    <a:pt x="435530" y="1594948"/>
                  </a:lnTo>
                  <a:lnTo>
                    <a:pt x="440958" y="1584632"/>
                  </a:lnTo>
                  <a:lnTo>
                    <a:pt x="437701" y="1583004"/>
                  </a:lnTo>
                  <a:lnTo>
                    <a:pt x="420322" y="1561281"/>
                  </a:lnTo>
                  <a:lnTo>
                    <a:pt x="420867" y="1558024"/>
                  </a:lnTo>
                  <a:lnTo>
                    <a:pt x="421954" y="1554763"/>
                  </a:lnTo>
                  <a:lnTo>
                    <a:pt x="424125" y="1551504"/>
                  </a:lnTo>
                  <a:lnTo>
                    <a:pt x="426298" y="1547706"/>
                  </a:lnTo>
                  <a:lnTo>
                    <a:pt x="432815" y="1540103"/>
                  </a:lnTo>
                  <a:lnTo>
                    <a:pt x="439875" y="1532500"/>
                  </a:lnTo>
                  <a:lnTo>
                    <a:pt x="446934" y="1523809"/>
                  </a:lnTo>
                  <a:lnTo>
                    <a:pt x="461054" y="1495028"/>
                  </a:lnTo>
                  <a:lnTo>
                    <a:pt x="461054" y="1492313"/>
                  </a:lnTo>
                  <a:lnTo>
                    <a:pt x="461054" y="1488512"/>
                  </a:lnTo>
                  <a:lnTo>
                    <a:pt x="461054" y="1483624"/>
                  </a:lnTo>
                  <a:lnTo>
                    <a:pt x="461054" y="1477651"/>
                  </a:lnTo>
                  <a:lnTo>
                    <a:pt x="461597" y="1472762"/>
                  </a:lnTo>
                  <a:lnTo>
                    <a:pt x="475715" y="1449413"/>
                  </a:lnTo>
                  <a:lnTo>
                    <a:pt x="481145" y="1443980"/>
                  </a:lnTo>
                  <a:lnTo>
                    <a:pt x="485490" y="1438551"/>
                  </a:lnTo>
                  <a:lnTo>
                    <a:pt x="487661" y="1435833"/>
                  </a:lnTo>
                  <a:lnTo>
                    <a:pt x="488748" y="1432578"/>
                  </a:lnTo>
                  <a:lnTo>
                    <a:pt x="489835" y="1429317"/>
                  </a:lnTo>
                  <a:lnTo>
                    <a:pt x="489835" y="1425516"/>
                  </a:lnTo>
                  <a:lnTo>
                    <a:pt x="489835" y="1421714"/>
                  </a:lnTo>
                  <a:lnTo>
                    <a:pt x="488748" y="1418457"/>
                  </a:lnTo>
                  <a:lnTo>
                    <a:pt x="487121" y="1415742"/>
                  </a:lnTo>
                  <a:lnTo>
                    <a:pt x="484402" y="1414115"/>
                  </a:lnTo>
                  <a:lnTo>
                    <a:pt x="478974" y="1410856"/>
                  </a:lnTo>
                  <a:lnTo>
                    <a:pt x="455077" y="1388047"/>
                  </a:lnTo>
                  <a:lnTo>
                    <a:pt x="455621" y="1385872"/>
                  </a:lnTo>
                  <a:lnTo>
                    <a:pt x="456164" y="1383158"/>
                  </a:lnTo>
                  <a:lnTo>
                    <a:pt x="457252" y="1380444"/>
                  </a:lnTo>
                  <a:lnTo>
                    <a:pt x="458879" y="1378273"/>
                  </a:lnTo>
                  <a:lnTo>
                    <a:pt x="460509" y="1375554"/>
                  </a:lnTo>
                  <a:lnTo>
                    <a:pt x="462680" y="1373928"/>
                  </a:lnTo>
                  <a:lnTo>
                    <a:pt x="464855" y="1371753"/>
                  </a:lnTo>
                  <a:lnTo>
                    <a:pt x="467026" y="1370670"/>
                  </a:lnTo>
                  <a:lnTo>
                    <a:pt x="513185" y="1370670"/>
                  </a:lnTo>
                  <a:lnTo>
                    <a:pt x="523502" y="1366325"/>
                  </a:lnTo>
                  <a:lnTo>
                    <a:pt x="534907" y="1361979"/>
                  </a:lnTo>
                  <a:lnTo>
                    <a:pt x="547943" y="1347860"/>
                  </a:lnTo>
                  <a:lnTo>
                    <a:pt x="547943" y="1344602"/>
                  </a:lnTo>
                  <a:lnTo>
                    <a:pt x="547399" y="1339713"/>
                  </a:lnTo>
                  <a:lnTo>
                    <a:pt x="546312" y="1333198"/>
                  </a:lnTo>
                  <a:lnTo>
                    <a:pt x="544141" y="1326137"/>
                  </a:lnTo>
                  <a:lnTo>
                    <a:pt x="540883" y="1318535"/>
                  </a:lnTo>
                  <a:lnTo>
                    <a:pt x="537625" y="1310391"/>
                  </a:lnTo>
                  <a:lnTo>
                    <a:pt x="533279" y="1301702"/>
                  </a:lnTo>
                  <a:lnTo>
                    <a:pt x="528935" y="1292471"/>
                  </a:lnTo>
                  <a:lnTo>
                    <a:pt x="524046" y="1283781"/>
                  </a:lnTo>
                  <a:lnTo>
                    <a:pt x="499066" y="1247939"/>
                  </a:lnTo>
                  <a:lnTo>
                    <a:pt x="488748" y="1240879"/>
                  </a:lnTo>
                  <a:lnTo>
                    <a:pt x="487121" y="1240336"/>
                  </a:lnTo>
                  <a:lnTo>
                    <a:pt x="457252" y="1263685"/>
                  </a:lnTo>
                  <a:lnTo>
                    <a:pt x="453450" y="1268574"/>
                  </a:lnTo>
                  <a:lnTo>
                    <a:pt x="431184" y="1282693"/>
                  </a:lnTo>
                  <a:lnTo>
                    <a:pt x="426298" y="1284868"/>
                  </a:lnTo>
                  <a:lnTo>
                    <a:pt x="411092" y="1301702"/>
                  </a:lnTo>
                  <a:lnTo>
                    <a:pt x="409462" y="1304959"/>
                  </a:lnTo>
                  <a:lnTo>
                    <a:pt x="408378" y="1308761"/>
                  </a:lnTo>
                  <a:lnTo>
                    <a:pt x="406204" y="1316364"/>
                  </a:lnTo>
                  <a:lnTo>
                    <a:pt x="404033" y="1324511"/>
                  </a:lnTo>
                  <a:lnTo>
                    <a:pt x="401315" y="1332654"/>
                  </a:lnTo>
                  <a:lnTo>
                    <a:pt x="398600" y="1340257"/>
                  </a:lnTo>
                  <a:lnTo>
                    <a:pt x="396431" y="1343514"/>
                  </a:lnTo>
                  <a:lnTo>
                    <a:pt x="394260" y="1347317"/>
                  </a:lnTo>
                  <a:lnTo>
                    <a:pt x="370363" y="1361435"/>
                  </a:lnTo>
                  <a:lnTo>
                    <a:pt x="366561" y="1363610"/>
                  </a:lnTo>
                  <a:lnTo>
                    <a:pt x="362760" y="1366869"/>
                  </a:lnTo>
                  <a:lnTo>
                    <a:pt x="359501" y="1370670"/>
                  </a:lnTo>
                  <a:lnTo>
                    <a:pt x="356787" y="1372841"/>
                  </a:lnTo>
                  <a:lnTo>
                    <a:pt x="354616" y="1376099"/>
                  </a:lnTo>
                  <a:lnTo>
                    <a:pt x="352442" y="1379356"/>
                  </a:lnTo>
                  <a:lnTo>
                    <a:pt x="350271" y="1382615"/>
                  </a:lnTo>
                  <a:lnTo>
                    <a:pt x="348097" y="1385872"/>
                  </a:lnTo>
                  <a:lnTo>
                    <a:pt x="344839" y="1388591"/>
                  </a:lnTo>
                  <a:lnTo>
                    <a:pt x="343211" y="1389674"/>
                  </a:lnTo>
                  <a:lnTo>
                    <a:pt x="341038" y="1390218"/>
                  </a:lnTo>
                  <a:lnTo>
                    <a:pt x="338867" y="1390762"/>
                  </a:lnTo>
                  <a:lnTo>
                    <a:pt x="336696" y="1390762"/>
                  </a:lnTo>
                  <a:lnTo>
                    <a:pt x="330176" y="1390218"/>
                  </a:lnTo>
                  <a:lnTo>
                    <a:pt x="325290" y="1389134"/>
                  </a:lnTo>
                  <a:lnTo>
                    <a:pt x="320402" y="1387503"/>
                  </a:lnTo>
                  <a:lnTo>
                    <a:pt x="316600" y="1385332"/>
                  </a:lnTo>
                  <a:lnTo>
                    <a:pt x="313343" y="1382615"/>
                  </a:lnTo>
                  <a:lnTo>
                    <a:pt x="310084" y="1379900"/>
                  </a:lnTo>
                  <a:lnTo>
                    <a:pt x="307369" y="1376643"/>
                  </a:lnTo>
                  <a:lnTo>
                    <a:pt x="304652" y="1373384"/>
                  </a:lnTo>
                  <a:lnTo>
                    <a:pt x="301937" y="1370126"/>
                  </a:lnTo>
                  <a:lnTo>
                    <a:pt x="298680" y="1366869"/>
                  </a:lnTo>
                  <a:lnTo>
                    <a:pt x="295965" y="1364150"/>
                  </a:lnTo>
                  <a:lnTo>
                    <a:pt x="292163" y="1361435"/>
                  </a:lnTo>
                  <a:lnTo>
                    <a:pt x="288362" y="1359265"/>
                  </a:lnTo>
                  <a:lnTo>
                    <a:pt x="284017" y="1357634"/>
                  </a:lnTo>
                  <a:lnTo>
                    <a:pt x="278588" y="1356551"/>
                  </a:lnTo>
                  <a:lnTo>
                    <a:pt x="272612" y="1356007"/>
                  </a:lnTo>
                  <a:lnTo>
                    <a:pt x="269897" y="1356551"/>
                  </a:lnTo>
                  <a:lnTo>
                    <a:pt x="267728" y="1356551"/>
                  </a:lnTo>
                  <a:lnTo>
                    <a:pt x="265553" y="1357634"/>
                  </a:lnTo>
                  <a:lnTo>
                    <a:pt x="263382" y="1358178"/>
                  </a:lnTo>
                  <a:lnTo>
                    <a:pt x="259581" y="1360893"/>
                  </a:lnTo>
                  <a:lnTo>
                    <a:pt x="256322" y="1363610"/>
                  </a:lnTo>
                  <a:lnTo>
                    <a:pt x="252520" y="1365781"/>
                  </a:lnTo>
                  <a:lnTo>
                    <a:pt x="248719" y="1368496"/>
                  </a:lnTo>
                  <a:lnTo>
                    <a:pt x="246004" y="1369040"/>
                  </a:lnTo>
                  <a:lnTo>
                    <a:pt x="243830" y="1370126"/>
                  </a:lnTo>
                  <a:lnTo>
                    <a:pt x="241116" y="1370670"/>
                  </a:lnTo>
                  <a:lnTo>
                    <a:pt x="237858" y="1370670"/>
                  </a:lnTo>
                  <a:lnTo>
                    <a:pt x="232425" y="1370126"/>
                  </a:lnTo>
                  <a:lnTo>
                    <a:pt x="209076" y="1350031"/>
                  </a:lnTo>
                  <a:lnTo>
                    <a:pt x="209076" y="1347317"/>
                  </a:lnTo>
                  <a:lnTo>
                    <a:pt x="209076" y="1343514"/>
                  </a:lnTo>
                  <a:lnTo>
                    <a:pt x="222651" y="1317448"/>
                  </a:lnTo>
                  <a:lnTo>
                    <a:pt x="225910" y="1311476"/>
                  </a:lnTo>
                  <a:lnTo>
                    <a:pt x="226996" y="1308761"/>
                  </a:lnTo>
                  <a:lnTo>
                    <a:pt x="228084" y="1305503"/>
                  </a:lnTo>
                  <a:lnTo>
                    <a:pt x="229167" y="1301702"/>
                  </a:lnTo>
                  <a:lnTo>
                    <a:pt x="229167" y="1298443"/>
                  </a:lnTo>
                  <a:lnTo>
                    <a:pt x="228627" y="1294097"/>
                  </a:lnTo>
                  <a:lnTo>
                    <a:pt x="227541" y="1290840"/>
                  </a:lnTo>
                  <a:lnTo>
                    <a:pt x="225366" y="1288123"/>
                  </a:lnTo>
                  <a:lnTo>
                    <a:pt x="223195" y="1284868"/>
                  </a:lnTo>
                  <a:lnTo>
                    <a:pt x="221024" y="1281606"/>
                  </a:lnTo>
                  <a:lnTo>
                    <a:pt x="219394" y="1278348"/>
                  </a:lnTo>
                  <a:lnTo>
                    <a:pt x="217766" y="1274550"/>
                  </a:lnTo>
                  <a:lnTo>
                    <a:pt x="217766" y="1269118"/>
                  </a:lnTo>
                  <a:lnTo>
                    <a:pt x="218307" y="1266403"/>
                  </a:lnTo>
                  <a:lnTo>
                    <a:pt x="219394" y="1263685"/>
                  </a:lnTo>
                  <a:lnTo>
                    <a:pt x="221564" y="1261515"/>
                  </a:lnTo>
                  <a:lnTo>
                    <a:pt x="223739" y="1259344"/>
                  </a:lnTo>
                  <a:lnTo>
                    <a:pt x="225910" y="1257169"/>
                  </a:lnTo>
                  <a:lnTo>
                    <a:pt x="228627" y="1254998"/>
                  </a:lnTo>
                  <a:lnTo>
                    <a:pt x="230798" y="1252281"/>
                  </a:lnTo>
                  <a:lnTo>
                    <a:pt x="231886" y="1249026"/>
                  </a:lnTo>
                  <a:lnTo>
                    <a:pt x="235143" y="1238162"/>
                  </a:lnTo>
                  <a:lnTo>
                    <a:pt x="238945" y="1226760"/>
                  </a:lnTo>
                  <a:lnTo>
                    <a:pt x="242202" y="1215355"/>
                  </a:lnTo>
                  <a:lnTo>
                    <a:pt x="245461" y="1203951"/>
                  </a:lnTo>
                  <a:lnTo>
                    <a:pt x="248175" y="1192003"/>
                  </a:lnTo>
                  <a:lnTo>
                    <a:pt x="250346" y="1180598"/>
                  </a:lnTo>
                  <a:lnTo>
                    <a:pt x="251977" y="1168653"/>
                  </a:lnTo>
                  <a:lnTo>
                    <a:pt x="252520" y="1156705"/>
                  </a:lnTo>
                  <a:lnTo>
                    <a:pt x="251977" y="1148558"/>
                  </a:lnTo>
                  <a:lnTo>
                    <a:pt x="250889" y="1142041"/>
                  </a:lnTo>
                  <a:lnTo>
                    <a:pt x="250346" y="1138784"/>
                  </a:lnTo>
                  <a:lnTo>
                    <a:pt x="249263" y="1136613"/>
                  </a:lnTo>
                  <a:lnTo>
                    <a:pt x="247632" y="1133898"/>
                  </a:lnTo>
                  <a:lnTo>
                    <a:pt x="246004" y="1132268"/>
                  </a:lnTo>
                  <a:lnTo>
                    <a:pt x="244373" y="1130097"/>
                  </a:lnTo>
                  <a:lnTo>
                    <a:pt x="242202" y="1129010"/>
                  </a:lnTo>
                  <a:lnTo>
                    <a:pt x="239489" y="1127380"/>
                  </a:lnTo>
                  <a:lnTo>
                    <a:pt x="236228" y="1126295"/>
                  </a:lnTo>
                  <a:lnTo>
                    <a:pt x="229167" y="1125209"/>
                  </a:lnTo>
                  <a:lnTo>
                    <a:pt x="220480" y="1124664"/>
                  </a:lnTo>
                  <a:lnTo>
                    <a:pt x="213421" y="1125209"/>
                  </a:lnTo>
                  <a:lnTo>
                    <a:pt x="175949" y="1140959"/>
                  </a:lnTo>
                  <a:lnTo>
                    <a:pt x="152600" y="1165394"/>
                  </a:lnTo>
                  <a:lnTo>
                    <a:pt x="144997" y="1174081"/>
                  </a:lnTo>
                  <a:lnTo>
                    <a:pt x="124905" y="1174081"/>
                  </a:lnTo>
                  <a:lnTo>
                    <a:pt x="121643" y="1157792"/>
                  </a:lnTo>
                  <a:lnTo>
                    <a:pt x="119472" y="1142041"/>
                  </a:lnTo>
                  <a:lnTo>
                    <a:pt x="118385" y="1126835"/>
                  </a:lnTo>
                  <a:lnTo>
                    <a:pt x="117301" y="1111633"/>
                  </a:lnTo>
                  <a:lnTo>
                    <a:pt x="116754" y="1097514"/>
                  </a:lnTo>
                  <a:lnTo>
                    <a:pt x="116214" y="1083935"/>
                  </a:lnTo>
                  <a:lnTo>
                    <a:pt x="116214" y="1070902"/>
                  </a:lnTo>
                  <a:lnTo>
                    <a:pt x="116214" y="1058411"/>
                  </a:lnTo>
                  <a:lnTo>
                    <a:pt x="115670" y="1054612"/>
                  </a:lnTo>
                  <a:lnTo>
                    <a:pt x="115127" y="1051354"/>
                  </a:lnTo>
                  <a:lnTo>
                    <a:pt x="114584" y="1048093"/>
                  </a:lnTo>
                  <a:lnTo>
                    <a:pt x="112956" y="1045378"/>
                  </a:lnTo>
                  <a:lnTo>
                    <a:pt x="111326" y="1043207"/>
                  </a:lnTo>
                  <a:lnTo>
                    <a:pt x="109698" y="1040490"/>
                  </a:lnTo>
                  <a:lnTo>
                    <a:pt x="107525" y="1038862"/>
                  </a:lnTo>
                  <a:lnTo>
                    <a:pt x="105354" y="1036689"/>
                  </a:lnTo>
                  <a:lnTo>
                    <a:pt x="99920" y="1033434"/>
                  </a:lnTo>
                  <a:lnTo>
                    <a:pt x="93948" y="1030717"/>
                  </a:lnTo>
                  <a:lnTo>
                    <a:pt x="87975" y="1028546"/>
                  </a:lnTo>
                  <a:lnTo>
                    <a:pt x="81461" y="1026914"/>
                  </a:lnTo>
                  <a:lnTo>
                    <a:pt x="68424" y="1023656"/>
                  </a:lnTo>
                  <a:lnTo>
                    <a:pt x="57563" y="1019855"/>
                  </a:lnTo>
                  <a:lnTo>
                    <a:pt x="46702" y="1008450"/>
                  </a:lnTo>
                  <a:lnTo>
                    <a:pt x="46702" y="1006279"/>
                  </a:lnTo>
                  <a:lnTo>
                    <a:pt x="46702" y="1002478"/>
                  </a:lnTo>
                  <a:lnTo>
                    <a:pt x="47790" y="998676"/>
                  </a:lnTo>
                  <a:lnTo>
                    <a:pt x="49416" y="995418"/>
                  </a:lnTo>
                  <a:lnTo>
                    <a:pt x="51591" y="992160"/>
                  </a:lnTo>
                  <a:lnTo>
                    <a:pt x="56475" y="986188"/>
                  </a:lnTo>
                  <a:lnTo>
                    <a:pt x="60821" y="980212"/>
                  </a:lnTo>
                  <a:lnTo>
                    <a:pt x="60821" y="936767"/>
                  </a:lnTo>
                  <a:lnTo>
                    <a:pt x="48873" y="935140"/>
                  </a:lnTo>
                  <a:lnTo>
                    <a:pt x="39099" y="933509"/>
                  </a:lnTo>
                  <a:lnTo>
                    <a:pt x="30952" y="932425"/>
                  </a:lnTo>
                  <a:lnTo>
                    <a:pt x="23897" y="930251"/>
                  </a:lnTo>
                  <a:lnTo>
                    <a:pt x="20634" y="929164"/>
                  </a:lnTo>
                  <a:lnTo>
                    <a:pt x="17921" y="927537"/>
                  </a:lnTo>
                  <a:lnTo>
                    <a:pt x="14662" y="925909"/>
                  </a:lnTo>
                  <a:lnTo>
                    <a:pt x="11948" y="923736"/>
                  </a:lnTo>
                  <a:lnTo>
                    <a:pt x="5976" y="918306"/>
                  </a:lnTo>
                  <a:lnTo>
                    <a:pt x="0" y="910703"/>
                  </a:lnTo>
                  <a:lnTo>
                    <a:pt x="8146" y="904187"/>
                  </a:lnTo>
                  <a:lnTo>
                    <a:pt x="17921" y="896584"/>
                  </a:lnTo>
                  <a:lnTo>
                    <a:pt x="22266" y="892782"/>
                  </a:lnTo>
                  <a:lnTo>
                    <a:pt x="25523" y="887894"/>
                  </a:lnTo>
                  <a:lnTo>
                    <a:pt x="27154" y="885179"/>
                  </a:lnTo>
                  <a:lnTo>
                    <a:pt x="28238" y="882464"/>
                  </a:lnTo>
                  <a:lnTo>
                    <a:pt x="28781" y="879203"/>
                  </a:lnTo>
                  <a:lnTo>
                    <a:pt x="28781" y="875945"/>
                  </a:lnTo>
                  <a:lnTo>
                    <a:pt x="21722" y="835218"/>
                  </a:lnTo>
                  <a:lnTo>
                    <a:pt x="19007" y="825441"/>
                  </a:lnTo>
                  <a:lnTo>
                    <a:pt x="16833" y="814580"/>
                  </a:lnTo>
                  <a:lnTo>
                    <a:pt x="15206" y="803718"/>
                  </a:lnTo>
                  <a:lnTo>
                    <a:pt x="14662" y="792318"/>
                  </a:lnTo>
                  <a:lnTo>
                    <a:pt x="14662" y="783084"/>
                  </a:lnTo>
                  <a:lnTo>
                    <a:pt x="23352" y="747785"/>
                  </a:lnTo>
                  <a:lnTo>
                    <a:pt x="26068" y="742357"/>
                  </a:lnTo>
                  <a:lnTo>
                    <a:pt x="62452" y="711945"/>
                  </a:lnTo>
                  <a:lnTo>
                    <a:pt x="79828" y="702167"/>
                  </a:lnTo>
                  <a:lnTo>
                    <a:pt x="84174" y="699453"/>
                  </a:lnTo>
                  <a:lnTo>
                    <a:pt x="87975" y="696737"/>
                  </a:lnTo>
                  <a:lnTo>
                    <a:pt x="91777" y="693480"/>
                  </a:lnTo>
                  <a:lnTo>
                    <a:pt x="95036" y="689678"/>
                  </a:lnTo>
                  <a:lnTo>
                    <a:pt x="98293" y="685877"/>
                  </a:lnTo>
                  <a:lnTo>
                    <a:pt x="101552" y="682076"/>
                  </a:lnTo>
                  <a:lnTo>
                    <a:pt x="110238" y="652750"/>
                  </a:lnTo>
                  <a:lnTo>
                    <a:pt x="110238" y="645150"/>
                  </a:lnTo>
                  <a:lnTo>
                    <a:pt x="110782" y="639718"/>
                  </a:lnTo>
                  <a:lnTo>
                    <a:pt x="136850" y="622341"/>
                  </a:lnTo>
                  <a:lnTo>
                    <a:pt x="145539" y="622341"/>
                  </a:lnTo>
                  <a:lnTo>
                    <a:pt x="149881" y="621797"/>
                  </a:lnTo>
                  <a:lnTo>
                    <a:pt x="184640" y="598444"/>
                  </a:lnTo>
                  <a:lnTo>
                    <a:pt x="188984" y="568579"/>
                  </a:lnTo>
                  <a:lnTo>
                    <a:pt x="188984" y="557717"/>
                  </a:lnTo>
                  <a:lnTo>
                    <a:pt x="188441" y="546856"/>
                  </a:lnTo>
                  <a:lnTo>
                    <a:pt x="188984" y="544141"/>
                  </a:lnTo>
                  <a:lnTo>
                    <a:pt x="198758" y="532737"/>
                  </a:lnTo>
                  <a:lnTo>
                    <a:pt x="202560" y="530020"/>
                  </a:lnTo>
                  <a:lnTo>
                    <a:pt x="205818" y="527305"/>
                  </a:lnTo>
                  <a:lnTo>
                    <a:pt x="206905" y="526221"/>
                  </a:lnTo>
                  <a:lnTo>
                    <a:pt x="207989" y="524590"/>
                  </a:lnTo>
                  <a:lnTo>
                    <a:pt x="208532" y="522419"/>
                  </a:lnTo>
                  <a:lnTo>
                    <a:pt x="209076" y="520788"/>
                  </a:lnTo>
                  <a:lnTo>
                    <a:pt x="197671" y="482776"/>
                  </a:lnTo>
                  <a:lnTo>
                    <a:pt x="179207" y="462138"/>
                  </a:lnTo>
                  <a:lnTo>
                    <a:pt x="171063" y="454535"/>
                  </a:lnTo>
                  <a:lnTo>
                    <a:pt x="162373" y="447478"/>
                  </a:lnTo>
                  <a:lnTo>
                    <a:pt x="153683" y="439876"/>
                  </a:lnTo>
                  <a:lnTo>
                    <a:pt x="145539" y="432812"/>
                  </a:lnTo>
                  <a:lnTo>
                    <a:pt x="137392" y="425212"/>
                  </a:lnTo>
                  <a:lnTo>
                    <a:pt x="130333" y="417066"/>
                  </a:lnTo>
                  <a:lnTo>
                    <a:pt x="127619" y="412721"/>
                  </a:lnTo>
                  <a:lnTo>
                    <a:pt x="124357" y="408375"/>
                  </a:lnTo>
                  <a:lnTo>
                    <a:pt x="122186" y="403490"/>
                  </a:lnTo>
                  <a:lnTo>
                    <a:pt x="120015" y="398601"/>
                  </a:lnTo>
                  <a:lnTo>
                    <a:pt x="118385" y="393173"/>
                  </a:lnTo>
                  <a:lnTo>
                    <a:pt x="117301" y="387740"/>
                  </a:lnTo>
                  <a:lnTo>
                    <a:pt x="116214" y="382312"/>
                  </a:lnTo>
                  <a:lnTo>
                    <a:pt x="116214" y="376335"/>
                  </a:lnTo>
                  <a:lnTo>
                    <a:pt x="116214" y="369819"/>
                  </a:lnTo>
                  <a:lnTo>
                    <a:pt x="117301" y="364931"/>
                  </a:lnTo>
                  <a:lnTo>
                    <a:pt x="117301" y="362760"/>
                  </a:lnTo>
                  <a:lnTo>
                    <a:pt x="117301" y="360045"/>
                  </a:lnTo>
                  <a:lnTo>
                    <a:pt x="116754" y="357872"/>
                  </a:lnTo>
                  <a:lnTo>
                    <a:pt x="116214" y="355701"/>
                  </a:lnTo>
                  <a:lnTo>
                    <a:pt x="122731" y="339951"/>
                  </a:lnTo>
                  <a:lnTo>
                    <a:pt x="129247" y="325288"/>
                  </a:lnTo>
                  <a:lnTo>
                    <a:pt x="131960" y="317689"/>
                  </a:lnTo>
                  <a:lnTo>
                    <a:pt x="134135" y="310085"/>
                  </a:lnTo>
                  <a:lnTo>
                    <a:pt x="135762" y="301395"/>
                  </a:lnTo>
                  <a:lnTo>
                    <a:pt x="136306" y="292165"/>
                  </a:lnTo>
                  <a:lnTo>
                    <a:pt x="135762" y="285649"/>
                  </a:lnTo>
                  <a:lnTo>
                    <a:pt x="125445" y="247632"/>
                  </a:lnTo>
                  <a:lnTo>
                    <a:pt x="112413" y="216136"/>
                  </a:lnTo>
                  <a:lnTo>
                    <a:pt x="106984" y="202017"/>
                  </a:lnTo>
                  <a:lnTo>
                    <a:pt x="104809" y="195498"/>
                  </a:lnTo>
                  <a:lnTo>
                    <a:pt x="103183" y="189526"/>
                  </a:lnTo>
                  <a:lnTo>
                    <a:pt x="102095" y="184096"/>
                  </a:lnTo>
                  <a:lnTo>
                    <a:pt x="101552" y="179750"/>
                  </a:lnTo>
                  <a:lnTo>
                    <a:pt x="101552" y="175949"/>
                  </a:lnTo>
                  <a:lnTo>
                    <a:pt x="135221" y="153684"/>
                  </a:lnTo>
                  <a:lnTo>
                    <a:pt x="142278" y="153684"/>
                  </a:lnTo>
                  <a:lnTo>
                    <a:pt x="155313" y="153684"/>
                  </a:lnTo>
                  <a:lnTo>
                    <a:pt x="165631" y="153684"/>
                  </a:lnTo>
                  <a:lnTo>
                    <a:pt x="174322" y="153684"/>
                  </a:lnTo>
                  <a:lnTo>
                    <a:pt x="183008" y="153684"/>
                  </a:lnTo>
                  <a:lnTo>
                    <a:pt x="187897" y="155315"/>
                  </a:lnTo>
                  <a:lnTo>
                    <a:pt x="197671" y="158028"/>
                  </a:lnTo>
                  <a:lnTo>
                    <a:pt x="203643" y="159116"/>
                  </a:lnTo>
                  <a:lnTo>
                    <a:pt x="210164" y="159656"/>
                  </a:lnTo>
                  <a:lnTo>
                    <a:pt x="213421" y="159116"/>
                  </a:lnTo>
                  <a:lnTo>
                    <a:pt x="216679" y="158572"/>
                  </a:lnTo>
                  <a:lnTo>
                    <a:pt x="219937" y="157485"/>
                  </a:lnTo>
                  <a:lnTo>
                    <a:pt x="223195" y="156401"/>
                  </a:lnTo>
                  <a:lnTo>
                    <a:pt x="227541" y="153684"/>
                  </a:lnTo>
                  <a:lnTo>
                    <a:pt x="230798" y="150425"/>
                  </a:lnTo>
                  <a:lnTo>
                    <a:pt x="234057" y="146624"/>
                  </a:lnTo>
                  <a:lnTo>
                    <a:pt x="236770" y="141735"/>
                  </a:lnTo>
                  <a:lnTo>
                    <a:pt x="242202" y="131962"/>
                  </a:lnTo>
                  <a:lnTo>
                    <a:pt x="248175" y="121644"/>
                  </a:lnTo>
                  <a:lnTo>
                    <a:pt x="250889" y="116758"/>
                  </a:lnTo>
                  <a:lnTo>
                    <a:pt x="254691" y="111870"/>
                  </a:lnTo>
                  <a:lnTo>
                    <a:pt x="281846" y="96120"/>
                  </a:lnTo>
                  <a:lnTo>
                    <a:pt x="285647" y="95576"/>
                  </a:lnTo>
                  <a:lnTo>
                    <a:pt x="289989" y="95576"/>
                  </a:lnTo>
                  <a:lnTo>
                    <a:pt x="297053" y="96120"/>
                  </a:lnTo>
                  <a:lnTo>
                    <a:pt x="301937" y="96663"/>
                  </a:lnTo>
                  <a:lnTo>
                    <a:pt x="304652" y="97751"/>
                  </a:lnTo>
                  <a:lnTo>
                    <a:pt x="306827" y="98837"/>
                  </a:lnTo>
                  <a:lnTo>
                    <a:pt x="308453" y="99378"/>
                  </a:lnTo>
                  <a:lnTo>
                    <a:pt x="310628" y="99378"/>
                  </a:lnTo>
                  <a:lnTo>
                    <a:pt x="313886" y="98295"/>
                  </a:lnTo>
                  <a:lnTo>
                    <a:pt x="318775" y="95576"/>
                  </a:lnTo>
                  <a:lnTo>
                    <a:pt x="321488" y="94493"/>
                  </a:lnTo>
                  <a:lnTo>
                    <a:pt x="323117" y="92319"/>
                  </a:lnTo>
                  <a:lnTo>
                    <a:pt x="324204" y="89604"/>
                  </a:lnTo>
                  <a:lnTo>
                    <a:pt x="325290" y="86889"/>
                  </a:lnTo>
                  <a:lnTo>
                    <a:pt x="325830" y="79286"/>
                  </a:lnTo>
                  <a:lnTo>
                    <a:pt x="325290" y="71683"/>
                  </a:lnTo>
                  <a:lnTo>
                    <a:pt x="324204" y="62993"/>
                  </a:lnTo>
                  <a:lnTo>
                    <a:pt x="323659" y="54850"/>
                  </a:lnTo>
                  <a:lnTo>
                    <a:pt x="323117" y="50505"/>
                  </a:lnTo>
                  <a:lnTo>
                    <a:pt x="323659" y="47246"/>
                  </a:lnTo>
                  <a:lnTo>
                    <a:pt x="324204" y="43444"/>
                  </a:lnTo>
                  <a:lnTo>
                    <a:pt x="324747" y="40731"/>
                  </a:lnTo>
                  <a:lnTo>
                    <a:pt x="335065" y="30953"/>
                  </a:lnTo>
                  <a:lnTo>
                    <a:pt x="348097" y="17378"/>
                  </a:lnTo>
                  <a:lnTo>
                    <a:pt x="371450" y="0"/>
                  </a:lnTo>
                  <a:lnTo>
                    <a:pt x="379052" y="544"/>
                  </a:lnTo>
                  <a:lnTo>
                    <a:pt x="423037" y="16294"/>
                  </a:lnTo>
                  <a:lnTo>
                    <a:pt x="455077" y="41271"/>
                  </a:lnTo>
                  <a:lnTo>
                    <a:pt x="471914" y="64624"/>
                  </a:lnTo>
                  <a:lnTo>
                    <a:pt x="474085" y="68425"/>
                  </a:lnTo>
                  <a:lnTo>
                    <a:pt x="475715" y="72771"/>
                  </a:lnTo>
                  <a:lnTo>
                    <a:pt x="476800" y="77115"/>
                  </a:lnTo>
                  <a:lnTo>
                    <a:pt x="477886" y="81457"/>
                  </a:lnTo>
                  <a:lnTo>
                    <a:pt x="478430" y="85802"/>
                  </a:lnTo>
                  <a:lnTo>
                    <a:pt x="478430" y="89604"/>
                  </a:lnTo>
                  <a:lnTo>
                    <a:pt x="477886" y="93949"/>
                  </a:lnTo>
                  <a:lnTo>
                    <a:pt x="476800" y="97751"/>
                  </a:lnTo>
                  <a:lnTo>
                    <a:pt x="474629" y="101008"/>
                  </a:lnTo>
                  <a:lnTo>
                    <a:pt x="472458" y="104809"/>
                  </a:lnTo>
                  <a:lnTo>
                    <a:pt x="470827" y="108069"/>
                  </a:lnTo>
                  <a:lnTo>
                    <a:pt x="468656" y="112413"/>
                  </a:lnTo>
                  <a:lnTo>
                    <a:pt x="467570" y="116758"/>
                  </a:lnTo>
                  <a:lnTo>
                    <a:pt x="467026" y="121644"/>
                  </a:lnTo>
                  <a:lnTo>
                    <a:pt x="467570" y="129791"/>
                  </a:lnTo>
                  <a:lnTo>
                    <a:pt x="468656" y="136850"/>
                  </a:lnTo>
                  <a:lnTo>
                    <a:pt x="469741" y="140109"/>
                  </a:lnTo>
                  <a:lnTo>
                    <a:pt x="470827" y="142822"/>
                  </a:lnTo>
                  <a:lnTo>
                    <a:pt x="471914" y="145537"/>
                  </a:lnTo>
                  <a:lnTo>
                    <a:pt x="482776" y="154226"/>
                  </a:lnTo>
                  <a:lnTo>
                    <a:pt x="485490" y="155315"/>
                  </a:lnTo>
                  <a:lnTo>
                    <a:pt x="488748" y="155859"/>
                  </a:lnTo>
                  <a:lnTo>
                    <a:pt x="492006" y="156401"/>
                  </a:lnTo>
                  <a:lnTo>
                    <a:pt x="495807" y="156401"/>
                  </a:lnTo>
                  <a:lnTo>
                    <a:pt x="500153" y="156401"/>
                  </a:lnTo>
                  <a:lnTo>
                    <a:pt x="503410" y="155315"/>
                  </a:lnTo>
                  <a:lnTo>
                    <a:pt x="506125" y="154226"/>
                  </a:lnTo>
                  <a:lnTo>
                    <a:pt x="508843" y="153140"/>
                  </a:lnTo>
                  <a:lnTo>
                    <a:pt x="512645" y="149882"/>
                  </a:lnTo>
                  <a:lnTo>
                    <a:pt x="515359" y="146081"/>
                  </a:lnTo>
                  <a:lnTo>
                    <a:pt x="518073" y="142282"/>
                  </a:lnTo>
                  <a:lnTo>
                    <a:pt x="521331" y="139020"/>
                  </a:lnTo>
                  <a:lnTo>
                    <a:pt x="522963" y="137938"/>
                  </a:lnTo>
                  <a:lnTo>
                    <a:pt x="525134" y="136850"/>
                  </a:lnTo>
                  <a:lnTo>
                    <a:pt x="527847" y="136306"/>
                  </a:lnTo>
                  <a:lnTo>
                    <a:pt x="530566" y="136306"/>
                  </a:lnTo>
                  <a:lnTo>
                    <a:pt x="535450" y="136306"/>
                  </a:lnTo>
                  <a:lnTo>
                    <a:pt x="539796" y="136850"/>
                  </a:lnTo>
                  <a:lnTo>
                    <a:pt x="543053" y="137938"/>
                  </a:lnTo>
                  <a:lnTo>
                    <a:pt x="546312" y="139020"/>
                  </a:lnTo>
                  <a:lnTo>
                    <a:pt x="549025" y="140109"/>
                  </a:lnTo>
                  <a:lnTo>
                    <a:pt x="552288" y="141195"/>
                  </a:lnTo>
                  <a:lnTo>
                    <a:pt x="555546" y="141735"/>
                  </a:lnTo>
                  <a:lnTo>
                    <a:pt x="559887" y="141735"/>
                  </a:lnTo>
                  <a:lnTo>
                    <a:pt x="568578" y="141735"/>
                  </a:lnTo>
                  <a:lnTo>
                    <a:pt x="575093" y="141735"/>
                  </a:lnTo>
                  <a:lnTo>
                    <a:pt x="579983" y="141735"/>
                  </a:lnTo>
                  <a:lnTo>
                    <a:pt x="585955" y="141735"/>
                  </a:lnTo>
                  <a:lnTo>
                    <a:pt x="588669" y="142282"/>
                  </a:lnTo>
                  <a:lnTo>
                    <a:pt x="605507" y="165088"/>
                  </a:lnTo>
                  <a:lnTo>
                    <a:pt x="609304" y="171061"/>
                  </a:lnTo>
                  <a:lnTo>
                    <a:pt x="611479" y="173778"/>
                  </a:lnTo>
                  <a:lnTo>
                    <a:pt x="614194" y="175949"/>
                  </a:lnTo>
                  <a:lnTo>
                    <a:pt x="616907" y="178124"/>
                  </a:lnTo>
                  <a:lnTo>
                    <a:pt x="620709" y="179750"/>
                  </a:lnTo>
                  <a:lnTo>
                    <a:pt x="613654" y="185726"/>
                  </a:lnTo>
                  <a:lnTo>
                    <a:pt x="607677" y="192243"/>
                  </a:lnTo>
                  <a:lnTo>
                    <a:pt x="599530" y="212335"/>
                  </a:lnTo>
                  <a:lnTo>
                    <a:pt x="600074" y="215592"/>
                  </a:lnTo>
                  <a:lnTo>
                    <a:pt x="600617" y="219937"/>
                  </a:lnTo>
                  <a:lnTo>
                    <a:pt x="601705" y="223739"/>
                  </a:lnTo>
                  <a:lnTo>
                    <a:pt x="603876" y="228085"/>
                  </a:lnTo>
                  <a:lnTo>
                    <a:pt x="606051" y="232426"/>
                  </a:lnTo>
                  <a:lnTo>
                    <a:pt x="608764" y="237314"/>
                  </a:lnTo>
                  <a:lnTo>
                    <a:pt x="603876" y="236772"/>
                  </a:lnTo>
                  <a:lnTo>
                    <a:pt x="599530" y="236772"/>
                  </a:lnTo>
                  <a:lnTo>
                    <a:pt x="594645" y="237314"/>
                  </a:lnTo>
                  <a:lnTo>
                    <a:pt x="556630" y="251434"/>
                  </a:lnTo>
                  <a:lnTo>
                    <a:pt x="531649" y="271529"/>
                  </a:lnTo>
                  <a:lnTo>
                    <a:pt x="527303" y="275871"/>
                  </a:lnTo>
                  <a:lnTo>
                    <a:pt x="511557" y="300308"/>
                  </a:lnTo>
                  <a:lnTo>
                    <a:pt x="508843" y="305196"/>
                  </a:lnTo>
                  <a:lnTo>
                    <a:pt x="506125" y="308998"/>
                  </a:lnTo>
                  <a:lnTo>
                    <a:pt x="503410" y="313343"/>
                  </a:lnTo>
                  <a:lnTo>
                    <a:pt x="500696" y="316600"/>
                  </a:lnTo>
                  <a:lnTo>
                    <a:pt x="475715" y="336152"/>
                  </a:lnTo>
                  <a:lnTo>
                    <a:pt x="469741" y="340494"/>
                  </a:lnTo>
                  <a:lnTo>
                    <a:pt x="463768" y="344295"/>
                  </a:lnTo>
                  <a:lnTo>
                    <a:pt x="458339" y="348641"/>
                  </a:lnTo>
                  <a:lnTo>
                    <a:pt x="456164" y="351355"/>
                  </a:lnTo>
                  <a:lnTo>
                    <a:pt x="453450" y="354073"/>
                  </a:lnTo>
                  <a:lnTo>
                    <a:pt x="451280" y="357332"/>
                  </a:lnTo>
                  <a:lnTo>
                    <a:pt x="449105" y="360589"/>
                  </a:lnTo>
                  <a:lnTo>
                    <a:pt x="447478" y="364391"/>
                  </a:lnTo>
                  <a:lnTo>
                    <a:pt x="440958" y="395344"/>
                  </a:lnTo>
                  <a:lnTo>
                    <a:pt x="440958" y="401859"/>
                  </a:lnTo>
                  <a:lnTo>
                    <a:pt x="440958" y="422495"/>
                  </a:lnTo>
                  <a:lnTo>
                    <a:pt x="443677" y="462138"/>
                  </a:lnTo>
                  <a:lnTo>
                    <a:pt x="449105" y="518075"/>
                  </a:lnTo>
                  <a:lnTo>
                    <a:pt x="452907" y="553373"/>
                  </a:lnTo>
                  <a:lnTo>
                    <a:pt x="453993" y="570749"/>
                  </a:lnTo>
                  <a:lnTo>
                    <a:pt x="455077" y="587043"/>
                  </a:lnTo>
                  <a:lnTo>
                    <a:pt x="455077" y="603332"/>
                  </a:lnTo>
                  <a:lnTo>
                    <a:pt x="454537" y="618539"/>
                  </a:lnTo>
                  <a:lnTo>
                    <a:pt x="453450" y="626686"/>
                  </a:lnTo>
                  <a:lnTo>
                    <a:pt x="452907" y="633745"/>
                  </a:lnTo>
                  <a:lnTo>
                    <a:pt x="451280" y="641349"/>
                  </a:lnTo>
                  <a:lnTo>
                    <a:pt x="450192" y="648951"/>
                  </a:lnTo>
                  <a:lnTo>
                    <a:pt x="448021" y="656008"/>
                  </a:lnTo>
                  <a:lnTo>
                    <a:pt x="445848" y="663071"/>
                  </a:lnTo>
                  <a:lnTo>
                    <a:pt x="443677" y="670127"/>
                  </a:lnTo>
                  <a:lnTo>
                    <a:pt x="440958" y="676646"/>
                  </a:lnTo>
                  <a:lnTo>
                    <a:pt x="439875" y="679361"/>
                  </a:lnTo>
                  <a:lnTo>
                    <a:pt x="439875" y="683162"/>
                  </a:lnTo>
                  <a:lnTo>
                    <a:pt x="440418" y="688595"/>
                  </a:lnTo>
                  <a:lnTo>
                    <a:pt x="440958" y="695111"/>
                  </a:lnTo>
                  <a:lnTo>
                    <a:pt x="443133" y="713031"/>
                  </a:lnTo>
                  <a:lnTo>
                    <a:pt x="446390" y="735838"/>
                  </a:lnTo>
                  <a:lnTo>
                    <a:pt x="447478" y="749413"/>
                  </a:lnTo>
                  <a:lnTo>
                    <a:pt x="449105" y="764079"/>
                  </a:lnTo>
                  <a:lnTo>
                    <a:pt x="450192" y="779282"/>
                  </a:lnTo>
                  <a:lnTo>
                    <a:pt x="451280" y="796119"/>
                  </a:lnTo>
                  <a:lnTo>
                    <a:pt x="451280" y="814040"/>
                  </a:lnTo>
                  <a:lnTo>
                    <a:pt x="451280" y="833044"/>
                  </a:lnTo>
                  <a:lnTo>
                    <a:pt x="450736" y="852595"/>
                  </a:lnTo>
                  <a:lnTo>
                    <a:pt x="449649" y="873231"/>
                  </a:lnTo>
                  <a:lnTo>
                    <a:pt x="448561" y="882464"/>
                  </a:lnTo>
                  <a:lnTo>
                    <a:pt x="447478" y="891696"/>
                  </a:lnTo>
                  <a:lnTo>
                    <a:pt x="440418" y="930251"/>
                  </a:lnTo>
                  <a:lnTo>
                    <a:pt x="425756" y="987814"/>
                  </a:lnTo>
                  <a:lnTo>
                    <a:pt x="417065" y="1023656"/>
                  </a:lnTo>
                  <a:lnTo>
                    <a:pt x="413807" y="1039950"/>
                  </a:lnTo>
                  <a:lnTo>
                    <a:pt x="411633" y="1054612"/>
                  </a:lnTo>
                  <a:lnTo>
                    <a:pt x="411092" y="1061129"/>
                  </a:lnTo>
                  <a:lnTo>
                    <a:pt x="411092" y="1067101"/>
                  </a:lnTo>
                  <a:lnTo>
                    <a:pt x="411092" y="1073077"/>
                  </a:lnTo>
                  <a:lnTo>
                    <a:pt x="412179" y="1077963"/>
                  </a:lnTo>
                  <a:lnTo>
                    <a:pt x="413263" y="1082851"/>
                  </a:lnTo>
                  <a:lnTo>
                    <a:pt x="415434" y="1086652"/>
                  </a:lnTo>
                  <a:lnTo>
                    <a:pt x="434442" y="1096426"/>
                  </a:lnTo>
                  <a:lnTo>
                    <a:pt x="440958" y="1095883"/>
                  </a:lnTo>
                  <a:lnTo>
                    <a:pt x="452362" y="1085565"/>
                  </a:lnTo>
                  <a:lnTo>
                    <a:pt x="462680" y="1076332"/>
                  </a:lnTo>
                  <a:lnTo>
                    <a:pt x="497438" y="1052439"/>
                  </a:lnTo>
                  <a:lnTo>
                    <a:pt x="520788" y="1044835"/>
                  </a:lnTo>
                  <a:lnTo>
                    <a:pt x="525134" y="1045378"/>
                  </a:lnTo>
                  <a:lnTo>
                    <a:pt x="528935" y="1046466"/>
                  </a:lnTo>
                  <a:lnTo>
                    <a:pt x="532737" y="1048093"/>
                  </a:lnTo>
                  <a:lnTo>
                    <a:pt x="535450" y="1050811"/>
                  </a:lnTo>
                  <a:lnTo>
                    <a:pt x="538165" y="1053525"/>
                  </a:lnTo>
                  <a:lnTo>
                    <a:pt x="540883" y="1056783"/>
                  </a:lnTo>
                  <a:lnTo>
                    <a:pt x="543053" y="1060584"/>
                  </a:lnTo>
                  <a:lnTo>
                    <a:pt x="545224" y="1064930"/>
                  </a:lnTo>
                  <a:lnTo>
                    <a:pt x="546856" y="1069816"/>
                  </a:lnTo>
                  <a:lnTo>
                    <a:pt x="548487" y="1074161"/>
                  </a:lnTo>
                  <a:lnTo>
                    <a:pt x="551200" y="1084477"/>
                  </a:lnTo>
                  <a:lnTo>
                    <a:pt x="553915" y="1095339"/>
                  </a:lnTo>
                  <a:lnTo>
                    <a:pt x="557172" y="1105657"/>
                  </a:lnTo>
                  <a:lnTo>
                    <a:pt x="571292" y="1130637"/>
                  </a:lnTo>
                  <a:lnTo>
                    <a:pt x="574011" y="1127922"/>
                  </a:lnTo>
                  <a:lnTo>
                    <a:pt x="576181" y="1124121"/>
                  </a:lnTo>
                  <a:lnTo>
                    <a:pt x="577264" y="1120319"/>
                  </a:lnTo>
                  <a:lnTo>
                    <a:pt x="577808" y="1115977"/>
                  </a:lnTo>
                  <a:lnTo>
                    <a:pt x="577808" y="1111633"/>
                  </a:lnTo>
                  <a:lnTo>
                    <a:pt x="577808" y="1106744"/>
                  </a:lnTo>
                  <a:lnTo>
                    <a:pt x="577264" y="1101856"/>
                  </a:lnTo>
                  <a:lnTo>
                    <a:pt x="576181" y="1096970"/>
                  </a:lnTo>
                  <a:lnTo>
                    <a:pt x="574551" y="1087196"/>
                  </a:lnTo>
                  <a:lnTo>
                    <a:pt x="574011" y="1077418"/>
                  </a:lnTo>
                  <a:lnTo>
                    <a:pt x="574011" y="1073077"/>
                  </a:lnTo>
                  <a:lnTo>
                    <a:pt x="574011" y="1068731"/>
                  </a:lnTo>
                  <a:lnTo>
                    <a:pt x="575093" y="1064930"/>
                  </a:lnTo>
                  <a:lnTo>
                    <a:pt x="577264" y="1061129"/>
                  </a:lnTo>
                  <a:lnTo>
                    <a:pt x="577264" y="1057327"/>
                  </a:lnTo>
                  <a:lnTo>
                    <a:pt x="577808" y="1054612"/>
                  </a:lnTo>
                  <a:lnTo>
                    <a:pt x="578352" y="1052982"/>
                  </a:lnTo>
                  <a:lnTo>
                    <a:pt x="578895" y="1052439"/>
                  </a:lnTo>
                  <a:lnTo>
                    <a:pt x="579983" y="1052439"/>
                  </a:lnTo>
                  <a:lnTo>
                    <a:pt x="581066" y="1053525"/>
                  </a:lnTo>
                  <a:lnTo>
                    <a:pt x="582154" y="1055156"/>
                  </a:lnTo>
                  <a:lnTo>
                    <a:pt x="583240" y="1057871"/>
                  </a:lnTo>
                  <a:lnTo>
                    <a:pt x="589212" y="1071446"/>
                  </a:lnTo>
                  <a:lnTo>
                    <a:pt x="608221" y="1104573"/>
                  </a:lnTo>
                  <a:lnTo>
                    <a:pt x="625054" y="1113804"/>
                  </a:lnTo>
                  <a:lnTo>
                    <a:pt x="628856" y="1113804"/>
                  </a:lnTo>
                  <a:lnTo>
                    <a:pt x="633201" y="1112176"/>
                  </a:lnTo>
                  <a:lnTo>
                    <a:pt x="637003" y="1110001"/>
                  </a:lnTo>
                  <a:lnTo>
                    <a:pt x="641348" y="1107288"/>
                  </a:lnTo>
                  <a:lnTo>
                    <a:pt x="645693" y="1102399"/>
                  </a:lnTo>
                  <a:lnTo>
                    <a:pt x="650578" y="1096970"/>
                  </a:lnTo>
                  <a:lnTo>
                    <a:pt x="655468" y="1089911"/>
                  </a:lnTo>
                  <a:lnTo>
                    <a:pt x="658181" y="1088279"/>
                  </a:lnTo>
                  <a:lnTo>
                    <a:pt x="660352" y="1086652"/>
                  </a:lnTo>
                  <a:lnTo>
                    <a:pt x="662527" y="1085022"/>
                  </a:lnTo>
                  <a:lnTo>
                    <a:pt x="664153" y="1083395"/>
                  </a:lnTo>
                  <a:lnTo>
                    <a:pt x="665241" y="1081220"/>
                  </a:lnTo>
                  <a:lnTo>
                    <a:pt x="666328" y="1079049"/>
                  </a:lnTo>
                  <a:lnTo>
                    <a:pt x="666868" y="1077418"/>
                  </a:lnTo>
                  <a:lnTo>
                    <a:pt x="667416" y="1075248"/>
                  </a:lnTo>
                  <a:lnTo>
                    <a:pt x="667416" y="1070359"/>
                  </a:lnTo>
                  <a:lnTo>
                    <a:pt x="666868" y="1065474"/>
                  </a:lnTo>
                  <a:lnTo>
                    <a:pt x="665241" y="1060042"/>
                  </a:lnTo>
                  <a:lnTo>
                    <a:pt x="663070" y="1054070"/>
                  </a:lnTo>
                  <a:lnTo>
                    <a:pt x="657638" y="1040490"/>
                  </a:lnTo>
                  <a:lnTo>
                    <a:pt x="652749" y="1024200"/>
                  </a:lnTo>
                  <a:lnTo>
                    <a:pt x="650034" y="1014966"/>
                  </a:lnTo>
                  <a:lnTo>
                    <a:pt x="648407" y="1005191"/>
                  </a:lnTo>
                  <a:lnTo>
                    <a:pt x="647321" y="994875"/>
                  </a:lnTo>
                  <a:lnTo>
                    <a:pt x="646776" y="982926"/>
                  </a:lnTo>
                  <a:lnTo>
                    <a:pt x="653837" y="975323"/>
                  </a:lnTo>
                  <a:lnTo>
                    <a:pt x="686964" y="949260"/>
                  </a:lnTo>
                  <a:lnTo>
                    <a:pt x="704884" y="941656"/>
                  </a:lnTo>
                  <a:lnTo>
                    <a:pt x="710313" y="940028"/>
                  </a:lnTo>
                  <a:lnTo>
                    <a:pt x="715745" y="938942"/>
                  </a:lnTo>
                  <a:lnTo>
                    <a:pt x="721177" y="938398"/>
                  </a:lnTo>
                  <a:lnTo>
                    <a:pt x="726063" y="938398"/>
                  </a:lnTo>
                  <a:lnTo>
                    <a:pt x="730951" y="938942"/>
                  </a:lnTo>
                  <a:lnTo>
                    <a:pt x="735837" y="939485"/>
                  </a:lnTo>
                  <a:lnTo>
                    <a:pt x="772765" y="954148"/>
                  </a:lnTo>
                  <a:lnTo>
                    <a:pt x="779281" y="957402"/>
                  </a:lnTo>
                  <a:lnTo>
                    <a:pt x="785801" y="960120"/>
                  </a:lnTo>
                  <a:lnTo>
                    <a:pt x="789059" y="961204"/>
                  </a:lnTo>
                  <a:lnTo>
                    <a:pt x="791774" y="962291"/>
                  </a:lnTo>
                  <a:lnTo>
                    <a:pt x="794487" y="962835"/>
                  </a:lnTo>
                  <a:lnTo>
                    <a:pt x="797746" y="962835"/>
                  </a:lnTo>
                  <a:lnTo>
                    <a:pt x="810781" y="961204"/>
                  </a:lnTo>
                  <a:lnTo>
                    <a:pt x="822726" y="960120"/>
                  </a:lnTo>
                  <a:lnTo>
                    <a:pt x="833044" y="959576"/>
                  </a:lnTo>
                  <a:lnTo>
                    <a:pt x="842277" y="959033"/>
                  </a:lnTo>
                  <a:lnTo>
                    <a:pt x="849338" y="959576"/>
                  </a:lnTo>
                  <a:lnTo>
                    <a:pt x="870516" y="967723"/>
                  </a:lnTo>
                  <a:lnTo>
                    <a:pt x="870516" y="969894"/>
                  </a:lnTo>
                  <a:lnTo>
                    <a:pt x="870516" y="972068"/>
                  </a:lnTo>
                  <a:lnTo>
                    <a:pt x="869429" y="974783"/>
                  </a:lnTo>
                  <a:lnTo>
                    <a:pt x="868341" y="977497"/>
                  </a:lnTo>
                  <a:lnTo>
                    <a:pt x="866170" y="980212"/>
                  </a:lnTo>
                  <a:lnTo>
                    <a:pt x="857483" y="992160"/>
                  </a:lnTo>
                  <a:lnTo>
                    <a:pt x="849880" y="1003020"/>
                  </a:lnTo>
                  <a:lnTo>
                    <a:pt x="848794" y="1005191"/>
                  </a:lnTo>
                  <a:lnTo>
                    <a:pt x="848249" y="1007366"/>
                  </a:lnTo>
                  <a:lnTo>
                    <a:pt x="848249" y="1009537"/>
                  </a:lnTo>
                  <a:lnTo>
                    <a:pt x="861286" y="1014966"/>
                  </a:lnTo>
                  <a:lnTo>
                    <a:pt x="869429" y="1016597"/>
                  </a:lnTo>
                  <a:lnTo>
                    <a:pt x="909072" y="1035605"/>
                  </a:lnTo>
                  <a:lnTo>
                    <a:pt x="919389" y="1045378"/>
                  </a:lnTo>
                  <a:lnTo>
                    <a:pt x="924278" y="1050268"/>
                  </a:lnTo>
                  <a:lnTo>
                    <a:pt x="944912" y="1080133"/>
                  </a:lnTo>
                  <a:lnTo>
                    <a:pt x="948715" y="1086652"/>
                  </a:lnTo>
                  <a:lnTo>
                    <a:pt x="967179" y="1129010"/>
                  </a:lnTo>
                  <a:lnTo>
                    <a:pt x="983469" y="1172999"/>
                  </a:lnTo>
                  <a:lnTo>
                    <a:pt x="988901" y="1186574"/>
                  </a:lnTo>
                  <a:lnTo>
                    <a:pt x="1012794" y="1232190"/>
                  </a:lnTo>
                  <a:lnTo>
                    <a:pt x="1055156" y="1290296"/>
                  </a:lnTo>
                  <a:lnTo>
                    <a:pt x="1078505" y="1317991"/>
                  </a:lnTo>
                  <a:lnTo>
                    <a:pt x="1089910" y="1331567"/>
                  </a:lnTo>
                  <a:lnTo>
                    <a:pt x="1101314" y="1345689"/>
                  </a:lnTo>
                  <a:lnTo>
                    <a:pt x="1112176" y="1360352"/>
                  </a:lnTo>
                  <a:lnTo>
                    <a:pt x="1123036" y="1375012"/>
                  </a:lnTo>
                  <a:lnTo>
                    <a:pt x="1133354" y="1390218"/>
                  </a:lnTo>
                  <a:lnTo>
                    <a:pt x="1143128" y="1405968"/>
                  </a:lnTo>
                  <a:lnTo>
                    <a:pt x="1147474" y="1414115"/>
                  </a:lnTo>
                  <a:lnTo>
                    <a:pt x="1151819" y="1422258"/>
                  </a:lnTo>
                  <a:lnTo>
                    <a:pt x="1156164" y="1430948"/>
                  </a:lnTo>
                  <a:lnTo>
                    <a:pt x="1159966" y="1440179"/>
                  </a:lnTo>
                  <a:lnTo>
                    <a:pt x="1164308" y="1450499"/>
                  </a:lnTo>
                  <a:lnTo>
                    <a:pt x="1167021" y="1460273"/>
                  </a:lnTo>
                  <a:lnTo>
                    <a:pt x="1169196" y="1470048"/>
                  </a:lnTo>
                  <a:lnTo>
                    <a:pt x="1169740" y="1479278"/>
                  </a:lnTo>
                  <a:lnTo>
                    <a:pt x="1170283" y="1488512"/>
                  </a:lnTo>
                  <a:lnTo>
                    <a:pt x="1169740" y="1497743"/>
                  </a:lnTo>
                  <a:lnTo>
                    <a:pt x="1168652" y="1506977"/>
                  </a:lnTo>
                  <a:lnTo>
                    <a:pt x="1167565" y="1516750"/>
                  </a:lnTo>
                  <a:lnTo>
                    <a:pt x="1166481" y="1527068"/>
                  </a:lnTo>
                  <a:lnTo>
                    <a:pt x="1165394" y="1537928"/>
                  </a:lnTo>
                  <a:lnTo>
                    <a:pt x="1164308" y="1549333"/>
                  </a:lnTo>
                  <a:lnTo>
                    <a:pt x="1163768" y="1561281"/>
                  </a:lnTo>
                  <a:lnTo>
                    <a:pt x="1163768" y="1574858"/>
                  </a:lnTo>
                  <a:lnTo>
                    <a:pt x="1164308" y="1588976"/>
                  </a:lnTo>
                  <a:lnTo>
                    <a:pt x="1165939" y="1604723"/>
                  </a:lnTo>
                  <a:lnTo>
                    <a:pt x="1168652" y="1622104"/>
                  </a:lnTo>
                  <a:lnTo>
                    <a:pt x="1161049" y="1624818"/>
                  </a:lnTo>
                  <a:lnTo>
                    <a:pt x="1142586" y="1630790"/>
                  </a:lnTo>
                  <a:lnTo>
                    <a:pt x="1139871" y="1630247"/>
                  </a:lnTo>
                  <a:lnTo>
                    <a:pt x="1133354" y="1613957"/>
                  </a:lnTo>
                  <a:lnTo>
                    <a:pt x="1133354" y="1606897"/>
                  </a:lnTo>
                  <a:lnTo>
                    <a:pt x="1133354" y="1600382"/>
                  </a:lnTo>
                  <a:lnTo>
                    <a:pt x="1132810" y="1597123"/>
                  </a:lnTo>
                  <a:lnTo>
                    <a:pt x="1132268" y="1594406"/>
                  </a:lnTo>
                  <a:lnTo>
                    <a:pt x="1131724" y="1592235"/>
                  </a:lnTo>
                  <a:lnTo>
                    <a:pt x="1131180" y="1590064"/>
                  </a:lnTo>
                  <a:lnTo>
                    <a:pt x="1092081" y="1567254"/>
                  </a:lnTo>
                  <a:lnTo>
                    <a:pt x="1081763" y="1562910"/>
                  </a:lnTo>
                  <a:lnTo>
                    <a:pt x="1074160" y="1559651"/>
                  </a:lnTo>
                  <a:lnTo>
                    <a:pt x="1069814" y="1558564"/>
                  </a:lnTo>
                  <a:lnTo>
                    <a:pt x="1020941" y="1628076"/>
                  </a:lnTo>
                  <a:lnTo>
                    <a:pt x="1028000" y="1631334"/>
                  </a:lnTo>
                  <a:lnTo>
                    <a:pt x="1044835" y="1639481"/>
                  </a:lnTo>
                  <a:lnTo>
                    <a:pt x="1054068" y="1643827"/>
                  </a:lnTo>
                  <a:lnTo>
                    <a:pt x="1062215" y="1647628"/>
                  </a:lnTo>
                  <a:lnTo>
                    <a:pt x="1069274" y="1649799"/>
                  </a:lnTo>
                  <a:lnTo>
                    <a:pt x="1073077" y="1650886"/>
                  </a:lnTo>
                  <a:lnTo>
                    <a:pt x="1079592" y="1650886"/>
                  </a:lnTo>
                  <a:lnTo>
                    <a:pt x="1084477" y="1649799"/>
                  </a:lnTo>
                  <a:lnTo>
                    <a:pt x="1088279" y="1648711"/>
                  </a:lnTo>
                  <a:lnTo>
                    <a:pt x="1091537" y="1647628"/>
                  </a:lnTo>
                  <a:lnTo>
                    <a:pt x="1094255" y="1647084"/>
                  </a:lnTo>
                  <a:lnTo>
                    <a:pt x="1098057" y="1647084"/>
                  </a:lnTo>
                  <a:lnTo>
                    <a:pt x="1101854" y="1648711"/>
                  </a:lnTo>
                  <a:lnTo>
                    <a:pt x="1107830" y="1650886"/>
                  </a:lnTo>
                  <a:lnTo>
                    <a:pt x="1107830" y="1697045"/>
                  </a:lnTo>
                  <a:lnTo>
                    <a:pt x="1105656" y="1700303"/>
                  </a:lnTo>
                  <a:lnTo>
                    <a:pt x="1103485" y="1703017"/>
                  </a:lnTo>
                  <a:lnTo>
                    <a:pt x="1100771" y="1705735"/>
                  </a:lnTo>
                  <a:lnTo>
                    <a:pt x="1097513" y="1708450"/>
                  </a:lnTo>
                  <a:lnTo>
                    <a:pt x="1090998" y="1712791"/>
                  </a:lnTo>
                  <a:lnTo>
                    <a:pt x="1083937" y="1716593"/>
                  </a:lnTo>
                  <a:lnTo>
                    <a:pt x="1077961" y="1720394"/>
                  </a:lnTo>
                  <a:lnTo>
                    <a:pt x="1067101" y="1731799"/>
                  </a:lnTo>
                  <a:lnTo>
                    <a:pt x="1067643" y="1734514"/>
                  </a:lnTo>
                  <a:lnTo>
                    <a:pt x="1077418" y="1752434"/>
                  </a:lnTo>
                  <a:lnTo>
                    <a:pt x="1081220" y="1757322"/>
                  </a:lnTo>
                  <a:lnTo>
                    <a:pt x="1084477" y="1762212"/>
                  </a:lnTo>
                  <a:lnTo>
                    <a:pt x="1085564" y="1764383"/>
                  </a:lnTo>
                  <a:lnTo>
                    <a:pt x="1086652" y="1767100"/>
                  </a:lnTo>
                  <a:lnTo>
                    <a:pt x="1087195" y="1769815"/>
                  </a:lnTo>
                  <a:lnTo>
                    <a:pt x="1087195" y="1772530"/>
                  </a:lnTo>
                  <a:lnTo>
                    <a:pt x="1087195" y="1777418"/>
                  </a:lnTo>
                  <a:lnTo>
                    <a:pt x="1086652" y="1782303"/>
                  </a:lnTo>
                  <a:lnTo>
                    <a:pt x="1085564" y="1786649"/>
                  </a:lnTo>
                  <a:lnTo>
                    <a:pt x="1083937" y="1790450"/>
                  </a:lnTo>
                  <a:lnTo>
                    <a:pt x="1082307" y="1794795"/>
                  </a:lnTo>
                  <a:lnTo>
                    <a:pt x="1080136" y="1798054"/>
                  </a:lnTo>
                  <a:lnTo>
                    <a:pt x="1077418" y="1801311"/>
                  </a:lnTo>
                  <a:lnTo>
                    <a:pt x="1074704" y="1804568"/>
                  </a:lnTo>
                  <a:lnTo>
                    <a:pt x="1071445" y="1807283"/>
                  </a:lnTo>
                  <a:lnTo>
                    <a:pt x="1067643" y="1809998"/>
                  </a:lnTo>
                  <a:lnTo>
                    <a:pt x="1064386" y="1812715"/>
                  </a:lnTo>
                  <a:lnTo>
                    <a:pt x="1022572" y="1826292"/>
                  </a:lnTo>
                  <a:lnTo>
                    <a:pt x="981298" y="1830094"/>
                  </a:lnTo>
                  <a:lnTo>
                    <a:pt x="962833" y="1830094"/>
                  </a:lnTo>
                  <a:lnTo>
                    <a:pt x="960120" y="1830636"/>
                  </a:lnTo>
                  <a:lnTo>
                    <a:pt x="931337" y="1863220"/>
                  </a:lnTo>
                  <a:lnTo>
                    <a:pt x="928080" y="1873538"/>
                  </a:lnTo>
                  <a:lnTo>
                    <a:pt x="928080" y="1876252"/>
                  </a:lnTo>
                  <a:lnTo>
                    <a:pt x="928624" y="1883312"/>
                  </a:lnTo>
                  <a:lnTo>
                    <a:pt x="929707" y="1889284"/>
                  </a:lnTo>
                  <a:lnTo>
                    <a:pt x="931881" y="1894172"/>
                  </a:lnTo>
                  <a:lnTo>
                    <a:pt x="933508" y="1899062"/>
                  </a:lnTo>
                  <a:lnTo>
                    <a:pt x="935683" y="1903404"/>
                  </a:lnTo>
                  <a:lnTo>
                    <a:pt x="937854" y="1907205"/>
                  </a:lnTo>
                  <a:lnTo>
                    <a:pt x="938940" y="1912093"/>
                  </a:lnTo>
                  <a:lnTo>
                    <a:pt x="939484" y="1916983"/>
                  </a:lnTo>
                  <a:lnTo>
                    <a:pt x="939484" y="1920240"/>
                  </a:lnTo>
                  <a:lnTo>
                    <a:pt x="913416" y="1934359"/>
                  </a:lnTo>
                  <a:lnTo>
                    <a:pt x="907444" y="1934359"/>
                  </a:lnTo>
                  <a:lnTo>
                    <a:pt x="907444" y="1931645"/>
                  </a:lnTo>
                  <a:lnTo>
                    <a:pt x="902556" y="1915352"/>
                  </a:lnTo>
                  <a:lnTo>
                    <a:pt x="898210" y="1898518"/>
                  </a:lnTo>
                  <a:lnTo>
                    <a:pt x="896040" y="1890371"/>
                  </a:lnTo>
                  <a:lnTo>
                    <a:pt x="894409" y="1882224"/>
                  </a:lnTo>
                  <a:lnTo>
                    <a:pt x="893325" y="1873538"/>
                  </a:lnTo>
                  <a:lnTo>
                    <a:pt x="892238" y="1864847"/>
                  </a:lnTo>
                  <a:lnTo>
                    <a:pt x="891151" y="1856160"/>
                  </a:lnTo>
                  <a:lnTo>
                    <a:pt x="890611" y="1847471"/>
                  </a:lnTo>
                  <a:lnTo>
                    <a:pt x="890611" y="1838237"/>
                  </a:lnTo>
                  <a:lnTo>
                    <a:pt x="894409" y="1799680"/>
                  </a:lnTo>
                  <a:lnTo>
                    <a:pt x="896040" y="1789907"/>
                  </a:lnTo>
                  <a:lnTo>
                    <a:pt x="890611" y="1788820"/>
                  </a:lnTo>
                  <a:lnTo>
                    <a:pt x="869429" y="1778502"/>
                  </a:lnTo>
                  <a:lnTo>
                    <a:pt x="866170" y="1775787"/>
                  </a:lnTo>
                  <a:lnTo>
                    <a:pt x="863457" y="1772530"/>
                  </a:lnTo>
                  <a:lnTo>
                    <a:pt x="853682" y="1758950"/>
                  </a:lnTo>
                  <a:lnTo>
                    <a:pt x="843904" y="1746462"/>
                  </a:lnTo>
                  <a:lnTo>
                    <a:pt x="842821" y="1744291"/>
                  </a:lnTo>
                  <a:lnTo>
                    <a:pt x="841191" y="1742116"/>
                  </a:lnTo>
                  <a:lnTo>
                    <a:pt x="839564" y="1739945"/>
                  </a:lnTo>
                  <a:lnTo>
                    <a:pt x="837389" y="1738315"/>
                  </a:lnTo>
                  <a:lnTo>
                    <a:pt x="835218" y="1737231"/>
                  </a:lnTo>
                  <a:lnTo>
                    <a:pt x="832500" y="1735600"/>
                  </a:lnTo>
                  <a:lnTo>
                    <a:pt x="829786" y="1735057"/>
                  </a:lnTo>
                  <a:lnTo>
                    <a:pt x="826527" y="1735057"/>
                  </a:lnTo>
                  <a:lnTo>
                    <a:pt x="820555" y="1739945"/>
                  </a:lnTo>
                  <a:lnTo>
                    <a:pt x="815123" y="1745918"/>
                  </a:lnTo>
                  <a:lnTo>
                    <a:pt x="810237" y="1752978"/>
                  </a:lnTo>
                  <a:lnTo>
                    <a:pt x="805349" y="1760037"/>
                  </a:lnTo>
                  <a:lnTo>
                    <a:pt x="801003" y="1767640"/>
                  </a:lnTo>
                  <a:lnTo>
                    <a:pt x="796658" y="1776331"/>
                  </a:lnTo>
                  <a:lnTo>
                    <a:pt x="792316" y="1785021"/>
                  </a:lnTo>
                  <a:lnTo>
                    <a:pt x="787972" y="1793708"/>
                  </a:lnTo>
                  <a:lnTo>
                    <a:pt x="779825" y="1812173"/>
                  </a:lnTo>
                  <a:lnTo>
                    <a:pt x="771678" y="1831180"/>
                  </a:lnTo>
                  <a:lnTo>
                    <a:pt x="763535" y="1849641"/>
                  </a:lnTo>
                  <a:lnTo>
                    <a:pt x="753757" y="1867562"/>
                  </a:lnTo>
                  <a:lnTo>
                    <a:pt x="746158" y="1881681"/>
                  </a:lnTo>
                  <a:lnTo>
                    <a:pt x="736925" y="1895260"/>
                  </a:lnTo>
                  <a:lnTo>
                    <a:pt x="707055" y="1931102"/>
                  </a:lnTo>
                  <a:lnTo>
                    <a:pt x="674471" y="1957709"/>
                  </a:lnTo>
                  <a:lnTo>
                    <a:pt x="669043" y="1960427"/>
                  </a:lnTo>
                  <a:lnTo>
                    <a:pt x="664153" y="1963685"/>
                  </a:lnTo>
                  <a:lnTo>
                    <a:pt x="658725" y="1965856"/>
                  </a:lnTo>
                  <a:lnTo>
                    <a:pt x="653837" y="1968027"/>
                  </a:lnTo>
                  <a:lnTo>
                    <a:pt x="648407" y="1969113"/>
                  </a:lnTo>
                  <a:lnTo>
                    <a:pt x="643519" y="1970201"/>
                  </a:lnTo>
                  <a:lnTo>
                    <a:pt x="639174" y="1970744"/>
                  </a:lnTo>
                  <a:lnTo>
                    <a:pt x="634288" y="1971288"/>
                  </a:lnTo>
                  <a:lnTo>
                    <a:pt x="629944" y="1970744"/>
                  </a:lnTo>
                  <a:lnTo>
                    <a:pt x="595733" y="1932185"/>
                  </a:lnTo>
                  <a:lnTo>
                    <a:pt x="583784" y="1903946"/>
                  </a:lnTo>
                  <a:lnTo>
                    <a:pt x="579439" y="1894717"/>
                  </a:lnTo>
                  <a:lnTo>
                    <a:pt x="554459" y="1877883"/>
                  </a:lnTo>
                  <a:lnTo>
                    <a:pt x="547943" y="1876252"/>
                  </a:lnTo>
                  <a:lnTo>
                    <a:pt x="552288" y="1871364"/>
                  </a:lnTo>
                  <a:lnTo>
                    <a:pt x="555002" y="1866478"/>
                  </a:lnTo>
                  <a:lnTo>
                    <a:pt x="557717" y="1862132"/>
                  </a:lnTo>
                  <a:lnTo>
                    <a:pt x="559887" y="1857244"/>
                  </a:lnTo>
                  <a:lnTo>
                    <a:pt x="560974" y="1852902"/>
                  </a:lnTo>
                  <a:lnTo>
                    <a:pt x="562062" y="1847471"/>
                  </a:lnTo>
                  <a:lnTo>
                    <a:pt x="562605" y="1842038"/>
                  </a:lnTo>
                  <a:lnTo>
                    <a:pt x="562605" y="1836066"/>
                  </a:lnTo>
                  <a:lnTo>
                    <a:pt x="562605" y="1831180"/>
                  </a:lnTo>
                  <a:lnTo>
                    <a:pt x="562605" y="1829006"/>
                  </a:lnTo>
                  <a:lnTo>
                    <a:pt x="562605" y="1826292"/>
                  </a:lnTo>
                  <a:lnTo>
                    <a:pt x="562605" y="1821402"/>
                  </a:lnTo>
                  <a:lnTo>
                    <a:pt x="562605" y="1818145"/>
                  </a:lnTo>
                  <a:lnTo>
                    <a:pt x="563145" y="1814886"/>
                  </a:lnTo>
                  <a:lnTo>
                    <a:pt x="573466" y="1801311"/>
                  </a:lnTo>
                  <a:lnTo>
                    <a:pt x="576181" y="1798054"/>
                  </a:lnTo>
                  <a:lnTo>
                    <a:pt x="577264" y="1795879"/>
                  </a:lnTo>
                  <a:lnTo>
                    <a:pt x="578352" y="1793164"/>
                  </a:lnTo>
                  <a:lnTo>
                    <a:pt x="579439" y="1790450"/>
                  </a:lnTo>
                  <a:lnTo>
                    <a:pt x="579983" y="1786649"/>
                  </a:lnTo>
                  <a:lnTo>
                    <a:pt x="579983" y="1789907"/>
                  </a:lnTo>
                  <a:lnTo>
                    <a:pt x="579983" y="1786649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846586" y="4713997"/>
              <a:ext cx="678586" cy="578117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2118044" y="3987934"/>
              <a:ext cx="287045" cy="341347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1627665" y="4811745"/>
              <a:ext cx="449962" cy="506438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8328955" y="5017019"/>
              <a:ext cx="698677" cy="985957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1543493" y="3071259"/>
              <a:ext cx="298994" cy="329942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1068864" y="4851387"/>
              <a:ext cx="313112" cy="264778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</p:grp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graphicFrame>
        <p:nvGraphicFramePr>
          <p:cNvPr id="148" name="Объект 147">
            <a:extLst>
              <a:ext uri="{FF2B5EF4-FFF2-40B4-BE49-F238E27FC236}">
                <a16:creationId xmlns:a16="http://schemas.microsoft.com/office/drawing/2014/main" id="{8B0E8CED-B92F-4259-9AFF-246DBC4502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2517206"/>
              </p:ext>
            </p:extLst>
          </p:nvPr>
        </p:nvGraphicFramePr>
        <p:xfrm>
          <a:off x="819897" y="1226495"/>
          <a:ext cx="9233088" cy="5872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Worksheet" r:id="rId44" imgW="7118313" imgH="4527462" progId="Excel.Sheet.12">
                  <p:embed/>
                </p:oleObj>
              </mc:Choice>
              <mc:Fallback>
                <p:oleObj name="Worksheet" r:id="rId44" imgW="7118313" imgH="452746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819897" y="1226495"/>
                        <a:ext cx="9233088" cy="58726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8"/>
            <a:ext cx="3733495" cy="3981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ГЛОССАРИЙ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176" name="Группа 175">
            <a:extLst>
              <a:ext uri="{FF2B5EF4-FFF2-40B4-BE49-F238E27FC236}">
                <a16:creationId xmlns:a16="http://schemas.microsoft.com/office/drawing/2014/main" id="{9E0464A7-4816-1DFF-AAAC-85934CB15506}"/>
              </a:ext>
            </a:extLst>
          </p:cNvPr>
          <p:cNvGrpSpPr/>
          <p:nvPr/>
        </p:nvGrpSpPr>
        <p:grpSpPr>
          <a:xfrm>
            <a:off x="1791736" y="890999"/>
            <a:ext cx="8685763" cy="5014872"/>
            <a:chOff x="1068864" y="1180343"/>
            <a:chExt cx="8685763" cy="5014872"/>
          </a:xfrm>
        </p:grpSpPr>
        <p:sp>
          <p:nvSpPr>
            <p:cNvPr id="4" name="object 4"/>
            <p:cNvSpPr/>
            <p:nvPr/>
          </p:nvSpPr>
          <p:spPr>
            <a:xfrm>
              <a:off x="1627665" y="3412297"/>
              <a:ext cx="2395723" cy="216275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35700" y="4903134"/>
              <a:ext cx="49416" cy="138480"/>
            </a:xfrm>
            <a:custGeom>
              <a:avLst/>
              <a:gdLst/>
              <a:ahLst/>
              <a:cxnLst/>
              <a:rect l="l" t="t" r="r" b="b"/>
              <a:pathLst>
                <a:path w="49416" h="138480">
                  <a:moveTo>
                    <a:pt x="43444" y="0"/>
                  </a:moveTo>
                  <a:lnTo>
                    <a:pt x="39099" y="1086"/>
                  </a:lnTo>
                  <a:lnTo>
                    <a:pt x="35297" y="2717"/>
                  </a:lnTo>
                  <a:lnTo>
                    <a:pt x="30951" y="4344"/>
                  </a:lnTo>
                  <a:lnTo>
                    <a:pt x="3801" y="32042"/>
                  </a:lnTo>
                  <a:lnTo>
                    <a:pt x="542" y="46702"/>
                  </a:lnTo>
                  <a:lnTo>
                    <a:pt x="0" y="51591"/>
                  </a:lnTo>
                  <a:lnTo>
                    <a:pt x="0" y="55935"/>
                  </a:lnTo>
                  <a:lnTo>
                    <a:pt x="542" y="59194"/>
                  </a:lnTo>
                  <a:lnTo>
                    <a:pt x="1086" y="61908"/>
                  </a:lnTo>
                  <a:lnTo>
                    <a:pt x="1626" y="64082"/>
                  </a:lnTo>
                  <a:lnTo>
                    <a:pt x="3801" y="67884"/>
                  </a:lnTo>
                  <a:lnTo>
                    <a:pt x="5972" y="72226"/>
                  </a:lnTo>
                  <a:lnTo>
                    <a:pt x="16832" y="116214"/>
                  </a:lnTo>
                  <a:lnTo>
                    <a:pt x="49416" y="138480"/>
                  </a:lnTo>
                  <a:lnTo>
                    <a:pt x="49416" y="129790"/>
                  </a:lnTo>
                  <a:lnTo>
                    <a:pt x="46701" y="127075"/>
                  </a:lnTo>
                  <a:lnTo>
                    <a:pt x="43987" y="123817"/>
                  </a:lnTo>
                  <a:lnTo>
                    <a:pt x="32040" y="95036"/>
                  </a:lnTo>
                  <a:lnTo>
                    <a:pt x="32040" y="54849"/>
                  </a:lnTo>
                  <a:lnTo>
                    <a:pt x="32582" y="51047"/>
                  </a:lnTo>
                  <a:lnTo>
                    <a:pt x="33126" y="46702"/>
                  </a:lnTo>
                  <a:lnTo>
                    <a:pt x="34753" y="41274"/>
                  </a:lnTo>
                  <a:lnTo>
                    <a:pt x="36928" y="36384"/>
                  </a:lnTo>
                  <a:lnTo>
                    <a:pt x="40725" y="26610"/>
                  </a:lnTo>
                  <a:lnTo>
                    <a:pt x="43444" y="20094"/>
                  </a:lnTo>
                  <a:lnTo>
                    <a:pt x="4344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635700" y="4903134"/>
              <a:ext cx="49416" cy="138480"/>
            </a:xfrm>
            <a:custGeom>
              <a:avLst/>
              <a:gdLst/>
              <a:ahLst/>
              <a:cxnLst/>
              <a:rect l="l" t="t" r="r" b="b"/>
              <a:pathLst>
                <a:path w="49416" h="138480">
                  <a:moveTo>
                    <a:pt x="43444" y="0"/>
                  </a:moveTo>
                  <a:lnTo>
                    <a:pt x="39099" y="1086"/>
                  </a:lnTo>
                  <a:lnTo>
                    <a:pt x="35297" y="2717"/>
                  </a:lnTo>
                  <a:lnTo>
                    <a:pt x="30951" y="4344"/>
                  </a:lnTo>
                  <a:lnTo>
                    <a:pt x="3801" y="32042"/>
                  </a:lnTo>
                  <a:lnTo>
                    <a:pt x="542" y="46702"/>
                  </a:lnTo>
                  <a:lnTo>
                    <a:pt x="0" y="51591"/>
                  </a:lnTo>
                  <a:lnTo>
                    <a:pt x="0" y="55935"/>
                  </a:lnTo>
                  <a:lnTo>
                    <a:pt x="542" y="59194"/>
                  </a:lnTo>
                  <a:lnTo>
                    <a:pt x="1086" y="61908"/>
                  </a:lnTo>
                  <a:lnTo>
                    <a:pt x="1626" y="64082"/>
                  </a:lnTo>
                  <a:lnTo>
                    <a:pt x="3801" y="67884"/>
                  </a:lnTo>
                  <a:lnTo>
                    <a:pt x="5972" y="72226"/>
                  </a:lnTo>
                  <a:lnTo>
                    <a:pt x="16832" y="116214"/>
                  </a:lnTo>
                  <a:lnTo>
                    <a:pt x="49416" y="138480"/>
                  </a:lnTo>
                  <a:lnTo>
                    <a:pt x="49416" y="129790"/>
                  </a:lnTo>
                  <a:lnTo>
                    <a:pt x="46701" y="127075"/>
                  </a:lnTo>
                  <a:lnTo>
                    <a:pt x="43987" y="123817"/>
                  </a:lnTo>
                  <a:lnTo>
                    <a:pt x="32040" y="95036"/>
                  </a:lnTo>
                  <a:lnTo>
                    <a:pt x="32040" y="54849"/>
                  </a:lnTo>
                  <a:lnTo>
                    <a:pt x="32582" y="51047"/>
                  </a:lnTo>
                  <a:lnTo>
                    <a:pt x="33126" y="46702"/>
                  </a:lnTo>
                  <a:lnTo>
                    <a:pt x="34753" y="41274"/>
                  </a:lnTo>
                  <a:lnTo>
                    <a:pt x="36928" y="36384"/>
                  </a:lnTo>
                  <a:lnTo>
                    <a:pt x="40725" y="26610"/>
                  </a:lnTo>
                  <a:lnTo>
                    <a:pt x="43444" y="20094"/>
                  </a:lnTo>
                  <a:lnTo>
                    <a:pt x="4344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665024" y="4683196"/>
              <a:ext cx="52131" cy="207993"/>
            </a:xfrm>
            <a:custGeom>
              <a:avLst/>
              <a:gdLst/>
              <a:ahLst/>
              <a:cxnLst/>
              <a:rect l="l" t="t" r="r" b="b"/>
              <a:pathLst>
                <a:path w="52131" h="207993">
                  <a:moveTo>
                    <a:pt x="40187" y="0"/>
                  </a:moveTo>
                  <a:lnTo>
                    <a:pt x="38012" y="0"/>
                  </a:lnTo>
                  <a:lnTo>
                    <a:pt x="34753" y="1086"/>
                  </a:lnTo>
                  <a:lnTo>
                    <a:pt x="23349" y="30956"/>
                  </a:lnTo>
                  <a:lnTo>
                    <a:pt x="21722" y="35301"/>
                  </a:lnTo>
                  <a:lnTo>
                    <a:pt x="20091" y="40187"/>
                  </a:lnTo>
                  <a:lnTo>
                    <a:pt x="17376" y="43988"/>
                  </a:lnTo>
                  <a:lnTo>
                    <a:pt x="16290" y="45619"/>
                  </a:lnTo>
                  <a:lnTo>
                    <a:pt x="14662" y="47246"/>
                  </a:lnTo>
                  <a:lnTo>
                    <a:pt x="12488" y="48876"/>
                  </a:lnTo>
                  <a:lnTo>
                    <a:pt x="10317" y="49961"/>
                  </a:lnTo>
                  <a:lnTo>
                    <a:pt x="8146" y="50507"/>
                  </a:lnTo>
                  <a:lnTo>
                    <a:pt x="5428" y="51591"/>
                  </a:lnTo>
                  <a:lnTo>
                    <a:pt x="2715" y="52134"/>
                  </a:lnTo>
                  <a:lnTo>
                    <a:pt x="0" y="52134"/>
                  </a:lnTo>
                  <a:lnTo>
                    <a:pt x="0" y="64627"/>
                  </a:lnTo>
                  <a:lnTo>
                    <a:pt x="544" y="68428"/>
                  </a:lnTo>
                  <a:lnTo>
                    <a:pt x="2715" y="74944"/>
                  </a:lnTo>
                  <a:lnTo>
                    <a:pt x="4885" y="80373"/>
                  </a:lnTo>
                  <a:lnTo>
                    <a:pt x="5428" y="83631"/>
                  </a:lnTo>
                  <a:lnTo>
                    <a:pt x="5428" y="133048"/>
                  </a:lnTo>
                  <a:lnTo>
                    <a:pt x="6516" y="135766"/>
                  </a:lnTo>
                  <a:lnTo>
                    <a:pt x="6516" y="154230"/>
                  </a:lnTo>
                  <a:lnTo>
                    <a:pt x="18464" y="169977"/>
                  </a:lnTo>
                  <a:lnTo>
                    <a:pt x="20091" y="170520"/>
                  </a:lnTo>
                  <a:lnTo>
                    <a:pt x="21722" y="171607"/>
                  </a:lnTo>
                  <a:lnTo>
                    <a:pt x="22805" y="173778"/>
                  </a:lnTo>
                  <a:lnTo>
                    <a:pt x="22805" y="195500"/>
                  </a:lnTo>
                  <a:lnTo>
                    <a:pt x="23893" y="199302"/>
                  </a:lnTo>
                  <a:lnTo>
                    <a:pt x="25523" y="202559"/>
                  </a:lnTo>
                  <a:lnTo>
                    <a:pt x="27694" y="205818"/>
                  </a:lnTo>
                  <a:lnTo>
                    <a:pt x="29869" y="206905"/>
                  </a:lnTo>
                  <a:lnTo>
                    <a:pt x="31496" y="207993"/>
                  </a:lnTo>
                  <a:lnTo>
                    <a:pt x="32040" y="203103"/>
                  </a:lnTo>
                  <a:lnTo>
                    <a:pt x="34210" y="194413"/>
                  </a:lnTo>
                  <a:lnTo>
                    <a:pt x="35841" y="190615"/>
                  </a:lnTo>
                  <a:lnTo>
                    <a:pt x="39099" y="181925"/>
                  </a:lnTo>
                  <a:lnTo>
                    <a:pt x="40187" y="176493"/>
                  </a:lnTo>
                  <a:lnTo>
                    <a:pt x="40187" y="170520"/>
                  </a:lnTo>
                  <a:lnTo>
                    <a:pt x="39643" y="165091"/>
                  </a:lnTo>
                  <a:lnTo>
                    <a:pt x="38555" y="160203"/>
                  </a:lnTo>
                  <a:lnTo>
                    <a:pt x="36924" y="155313"/>
                  </a:lnTo>
                  <a:lnTo>
                    <a:pt x="30409" y="140651"/>
                  </a:lnTo>
                  <a:lnTo>
                    <a:pt x="29321" y="135221"/>
                  </a:lnTo>
                  <a:lnTo>
                    <a:pt x="28781" y="130333"/>
                  </a:lnTo>
                  <a:lnTo>
                    <a:pt x="28781" y="128162"/>
                  </a:lnTo>
                  <a:lnTo>
                    <a:pt x="29321" y="125988"/>
                  </a:lnTo>
                  <a:lnTo>
                    <a:pt x="31496" y="122731"/>
                  </a:lnTo>
                  <a:lnTo>
                    <a:pt x="34210" y="119472"/>
                  </a:lnTo>
                  <a:lnTo>
                    <a:pt x="37468" y="116758"/>
                  </a:lnTo>
                  <a:lnTo>
                    <a:pt x="40725" y="113499"/>
                  </a:lnTo>
                  <a:lnTo>
                    <a:pt x="43444" y="110242"/>
                  </a:lnTo>
                  <a:lnTo>
                    <a:pt x="45615" y="105896"/>
                  </a:lnTo>
                  <a:lnTo>
                    <a:pt x="46159" y="103726"/>
                  </a:lnTo>
                  <a:lnTo>
                    <a:pt x="46159" y="95036"/>
                  </a:lnTo>
                  <a:lnTo>
                    <a:pt x="45071" y="90150"/>
                  </a:lnTo>
                  <a:lnTo>
                    <a:pt x="44528" y="85262"/>
                  </a:lnTo>
                  <a:lnTo>
                    <a:pt x="43444" y="80373"/>
                  </a:lnTo>
                  <a:lnTo>
                    <a:pt x="42357" y="76027"/>
                  </a:lnTo>
                  <a:lnTo>
                    <a:pt x="41269" y="70599"/>
                  </a:lnTo>
                  <a:lnTo>
                    <a:pt x="40725" y="64627"/>
                  </a:lnTo>
                  <a:lnTo>
                    <a:pt x="40187" y="57563"/>
                  </a:lnTo>
                  <a:lnTo>
                    <a:pt x="40725" y="52134"/>
                  </a:lnTo>
                  <a:lnTo>
                    <a:pt x="42357" y="47246"/>
                  </a:lnTo>
                  <a:lnTo>
                    <a:pt x="43988" y="42904"/>
                  </a:lnTo>
                  <a:lnTo>
                    <a:pt x="48330" y="34213"/>
                  </a:lnTo>
                  <a:lnTo>
                    <a:pt x="49961" y="29869"/>
                  </a:lnTo>
                  <a:lnTo>
                    <a:pt x="51587" y="24439"/>
                  </a:lnTo>
                  <a:lnTo>
                    <a:pt x="52131" y="17380"/>
                  </a:lnTo>
                  <a:lnTo>
                    <a:pt x="51587" y="15206"/>
                  </a:lnTo>
                  <a:lnTo>
                    <a:pt x="51043" y="11948"/>
                  </a:lnTo>
                  <a:lnTo>
                    <a:pt x="49961" y="9233"/>
                  </a:lnTo>
                  <a:lnTo>
                    <a:pt x="46702" y="3801"/>
                  </a:lnTo>
                  <a:lnTo>
                    <a:pt x="44528" y="1630"/>
                  </a:lnTo>
                  <a:lnTo>
                    <a:pt x="42357" y="546"/>
                  </a:lnTo>
                  <a:lnTo>
                    <a:pt x="4018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665024" y="4683196"/>
              <a:ext cx="52131" cy="207993"/>
            </a:xfrm>
            <a:custGeom>
              <a:avLst/>
              <a:gdLst/>
              <a:ahLst/>
              <a:cxnLst/>
              <a:rect l="l" t="t" r="r" b="b"/>
              <a:pathLst>
                <a:path w="52131" h="207993">
                  <a:moveTo>
                    <a:pt x="40187" y="0"/>
                  </a:moveTo>
                  <a:lnTo>
                    <a:pt x="38012" y="0"/>
                  </a:lnTo>
                  <a:lnTo>
                    <a:pt x="34753" y="1086"/>
                  </a:lnTo>
                  <a:lnTo>
                    <a:pt x="23349" y="30956"/>
                  </a:lnTo>
                  <a:lnTo>
                    <a:pt x="21722" y="35301"/>
                  </a:lnTo>
                  <a:lnTo>
                    <a:pt x="20091" y="40187"/>
                  </a:lnTo>
                  <a:lnTo>
                    <a:pt x="17376" y="43988"/>
                  </a:lnTo>
                  <a:lnTo>
                    <a:pt x="16290" y="45619"/>
                  </a:lnTo>
                  <a:lnTo>
                    <a:pt x="14662" y="47246"/>
                  </a:lnTo>
                  <a:lnTo>
                    <a:pt x="12488" y="48876"/>
                  </a:lnTo>
                  <a:lnTo>
                    <a:pt x="10317" y="49961"/>
                  </a:lnTo>
                  <a:lnTo>
                    <a:pt x="8146" y="50507"/>
                  </a:lnTo>
                  <a:lnTo>
                    <a:pt x="5428" y="51591"/>
                  </a:lnTo>
                  <a:lnTo>
                    <a:pt x="2715" y="52134"/>
                  </a:lnTo>
                  <a:lnTo>
                    <a:pt x="0" y="52134"/>
                  </a:lnTo>
                  <a:lnTo>
                    <a:pt x="0" y="64627"/>
                  </a:lnTo>
                  <a:lnTo>
                    <a:pt x="544" y="68428"/>
                  </a:lnTo>
                  <a:lnTo>
                    <a:pt x="2715" y="74944"/>
                  </a:lnTo>
                  <a:lnTo>
                    <a:pt x="4885" y="80373"/>
                  </a:lnTo>
                  <a:lnTo>
                    <a:pt x="5428" y="83631"/>
                  </a:lnTo>
                  <a:lnTo>
                    <a:pt x="5428" y="133048"/>
                  </a:lnTo>
                  <a:lnTo>
                    <a:pt x="6516" y="135766"/>
                  </a:lnTo>
                  <a:lnTo>
                    <a:pt x="6516" y="154230"/>
                  </a:lnTo>
                  <a:lnTo>
                    <a:pt x="18464" y="169977"/>
                  </a:lnTo>
                  <a:lnTo>
                    <a:pt x="20091" y="170520"/>
                  </a:lnTo>
                  <a:lnTo>
                    <a:pt x="21722" y="171607"/>
                  </a:lnTo>
                  <a:lnTo>
                    <a:pt x="22805" y="173778"/>
                  </a:lnTo>
                  <a:lnTo>
                    <a:pt x="22805" y="195500"/>
                  </a:lnTo>
                  <a:lnTo>
                    <a:pt x="23893" y="199302"/>
                  </a:lnTo>
                  <a:lnTo>
                    <a:pt x="25523" y="202559"/>
                  </a:lnTo>
                  <a:lnTo>
                    <a:pt x="27694" y="205818"/>
                  </a:lnTo>
                  <a:lnTo>
                    <a:pt x="29869" y="206905"/>
                  </a:lnTo>
                  <a:lnTo>
                    <a:pt x="31496" y="207993"/>
                  </a:lnTo>
                  <a:lnTo>
                    <a:pt x="32040" y="203103"/>
                  </a:lnTo>
                  <a:lnTo>
                    <a:pt x="34210" y="194413"/>
                  </a:lnTo>
                  <a:lnTo>
                    <a:pt x="35841" y="190615"/>
                  </a:lnTo>
                  <a:lnTo>
                    <a:pt x="39099" y="181925"/>
                  </a:lnTo>
                  <a:lnTo>
                    <a:pt x="40187" y="176493"/>
                  </a:lnTo>
                  <a:lnTo>
                    <a:pt x="40187" y="170520"/>
                  </a:lnTo>
                  <a:lnTo>
                    <a:pt x="39643" y="165091"/>
                  </a:lnTo>
                  <a:lnTo>
                    <a:pt x="38555" y="160203"/>
                  </a:lnTo>
                  <a:lnTo>
                    <a:pt x="36924" y="155313"/>
                  </a:lnTo>
                  <a:lnTo>
                    <a:pt x="30409" y="140651"/>
                  </a:lnTo>
                  <a:lnTo>
                    <a:pt x="29321" y="135221"/>
                  </a:lnTo>
                  <a:lnTo>
                    <a:pt x="28781" y="130333"/>
                  </a:lnTo>
                  <a:lnTo>
                    <a:pt x="28781" y="128162"/>
                  </a:lnTo>
                  <a:lnTo>
                    <a:pt x="29321" y="125988"/>
                  </a:lnTo>
                  <a:lnTo>
                    <a:pt x="31496" y="122731"/>
                  </a:lnTo>
                  <a:lnTo>
                    <a:pt x="34210" y="119472"/>
                  </a:lnTo>
                  <a:lnTo>
                    <a:pt x="37468" y="116758"/>
                  </a:lnTo>
                  <a:lnTo>
                    <a:pt x="40725" y="113499"/>
                  </a:lnTo>
                  <a:lnTo>
                    <a:pt x="43444" y="110242"/>
                  </a:lnTo>
                  <a:lnTo>
                    <a:pt x="45615" y="105896"/>
                  </a:lnTo>
                  <a:lnTo>
                    <a:pt x="46159" y="103726"/>
                  </a:lnTo>
                  <a:lnTo>
                    <a:pt x="46159" y="95036"/>
                  </a:lnTo>
                  <a:lnTo>
                    <a:pt x="45071" y="90150"/>
                  </a:lnTo>
                  <a:lnTo>
                    <a:pt x="44528" y="85262"/>
                  </a:lnTo>
                  <a:lnTo>
                    <a:pt x="43444" y="80373"/>
                  </a:lnTo>
                  <a:lnTo>
                    <a:pt x="42357" y="76027"/>
                  </a:lnTo>
                  <a:lnTo>
                    <a:pt x="41269" y="70599"/>
                  </a:lnTo>
                  <a:lnTo>
                    <a:pt x="40725" y="64627"/>
                  </a:lnTo>
                  <a:lnTo>
                    <a:pt x="40187" y="57563"/>
                  </a:lnTo>
                  <a:lnTo>
                    <a:pt x="40725" y="52134"/>
                  </a:lnTo>
                  <a:lnTo>
                    <a:pt x="42357" y="47246"/>
                  </a:lnTo>
                  <a:lnTo>
                    <a:pt x="43988" y="42904"/>
                  </a:lnTo>
                  <a:lnTo>
                    <a:pt x="48330" y="34213"/>
                  </a:lnTo>
                  <a:lnTo>
                    <a:pt x="49961" y="29869"/>
                  </a:lnTo>
                  <a:lnTo>
                    <a:pt x="51587" y="24439"/>
                  </a:lnTo>
                  <a:lnTo>
                    <a:pt x="52131" y="17380"/>
                  </a:lnTo>
                  <a:lnTo>
                    <a:pt x="51587" y="15206"/>
                  </a:lnTo>
                  <a:lnTo>
                    <a:pt x="51043" y="11948"/>
                  </a:lnTo>
                  <a:lnTo>
                    <a:pt x="49961" y="9233"/>
                  </a:lnTo>
                  <a:lnTo>
                    <a:pt x="46702" y="3801"/>
                  </a:lnTo>
                  <a:lnTo>
                    <a:pt x="44528" y="1630"/>
                  </a:lnTo>
                  <a:lnTo>
                    <a:pt x="42357" y="546"/>
                  </a:lnTo>
                  <a:lnTo>
                    <a:pt x="4018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25845" y="4931915"/>
              <a:ext cx="20635" cy="34755"/>
            </a:xfrm>
            <a:custGeom>
              <a:avLst/>
              <a:gdLst/>
              <a:ahLst/>
              <a:cxnLst/>
              <a:rect l="l" t="t" r="r" b="b"/>
              <a:pathLst>
                <a:path w="20635" h="34755">
                  <a:moveTo>
                    <a:pt x="11404" y="0"/>
                  </a:moveTo>
                  <a:lnTo>
                    <a:pt x="9774" y="0"/>
                  </a:lnTo>
                  <a:lnTo>
                    <a:pt x="8691" y="544"/>
                  </a:lnTo>
                  <a:lnTo>
                    <a:pt x="7060" y="1087"/>
                  </a:lnTo>
                  <a:lnTo>
                    <a:pt x="0" y="21722"/>
                  </a:lnTo>
                  <a:lnTo>
                    <a:pt x="0" y="27698"/>
                  </a:lnTo>
                  <a:lnTo>
                    <a:pt x="544" y="29325"/>
                  </a:lnTo>
                  <a:lnTo>
                    <a:pt x="1627" y="30413"/>
                  </a:lnTo>
                  <a:lnTo>
                    <a:pt x="3258" y="31499"/>
                  </a:lnTo>
                  <a:lnTo>
                    <a:pt x="5972" y="32584"/>
                  </a:lnTo>
                  <a:lnTo>
                    <a:pt x="8691" y="34755"/>
                  </a:lnTo>
                  <a:lnTo>
                    <a:pt x="20091" y="11948"/>
                  </a:lnTo>
                  <a:lnTo>
                    <a:pt x="20635" y="9233"/>
                  </a:lnTo>
                  <a:lnTo>
                    <a:pt x="20091" y="8691"/>
                  </a:lnTo>
                  <a:lnTo>
                    <a:pt x="18464" y="8146"/>
                  </a:lnTo>
                  <a:lnTo>
                    <a:pt x="16834" y="7060"/>
                  </a:lnTo>
                  <a:lnTo>
                    <a:pt x="15746" y="5976"/>
                  </a:lnTo>
                  <a:lnTo>
                    <a:pt x="14663" y="4345"/>
                  </a:lnTo>
                  <a:lnTo>
                    <a:pt x="14119" y="2715"/>
                  </a:lnTo>
                  <a:lnTo>
                    <a:pt x="13032" y="1087"/>
                  </a:lnTo>
                  <a:lnTo>
                    <a:pt x="12488" y="544"/>
                  </a:lnTo>
                  <a:lnTo>
                    <a:pt x="1140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725845" y="4931915"/>
              <a:ext cx="20635" cy="34755"/>
            </a:xfrm>
            <a:custGeom>
              <a:avLst/>
              <a:gdLst/>
              <a:ahLst/>
              <a:cxnLst/>
              <a:rect l="l" t="t" r="r" b="b"/>
              <a:pathLst>
                <a:path w="20635" h="34755">
                  <a:moveTo>
                    <a:pt x="11404" y="0"/>
                  </a:moveTo>
                  <a:lnTo>
                    <a:pt x="9774" y="0"/>
                  </a:lnTo>
                  <a:lnTo>
                    <a:pt x="8691" y="544"/>
                  </a:lnTo>
                  <a:lnTo>
                    <a:pt x="7060" y="1087"/>
                  </a:lnTo>
                  <a:lnTo>
                    <a:pt x="0" y="21722"/>
                  </a:lnTo>
                  <a:lnTo>
                    <a:pt x="0" y="27698"/>
                  </a:lnTo>
                  <a:lnTo>
                    <a:pt x="544" y="29325"/>
                  </a:lnTo>
                  <a:lnTo>
                    <a:pt x="1627" y="30413"/>
                  </a:lnTo>
                  <a:lnTo>
                    <a:pt x="3258" y="31499"/>
                  </a:lnTo>
                  <a:lnTo>
                    <a:pt x="5972" y="32584"/>
                  </a:lnTo>
                  <a:lnTo>
                    <a:pt x="8691" y="34755"/>
                  </a:lnTo>
                  <a:lnTo>
                    <a:pt x="20091" y="11948"/>
                  </a:lnTo>
                  <a:lnTo>
                    <a:pt x="20635" y="9233"/>
                  </a:lnTo>
                  <a:lnTo>
                    <a:pt x="20091" y="8691"/>
                  </a:lnTo>
                  <a:lnTo>
                    <a:pt x="18464" y="8146"/>
                  </a:lnTo>
                  <a:lnTo>
                    <a:pt x="16834" y="7060"/>
                  </a:lnTo>
                  <a:lnTo>
                    <a:pt x="15746" y="5976"/>
                  </a:lnTo>
                  <a:lnTo>
                    <a:pt x="14663" y="4345"/>
                  </a:lnTo>
                  <a:lnTo>
                    <a:pt x="14119" y="2715"/>
                  </a:lnTo>
                  <a:lnTo>
                    <a:pt x="13032" y="1087"/>
                  </a:lnTo>
                  <a:lnTo>
                    <a:pt x="12488" y="544"/>
                  </a:lnTo>
                  <a:lnTo>
                    <a:pt x="1140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713897" y="4517568"/>
              <a:ext cx="32040" cy="113497"/>
            </a:xfrm>
            <a:custGeom>
              <a:avLst/>
              <a:gdLst/>
              <a:ahLst/>
              <a:cxnLst/>
              <a:rect l="l" t="t" r="r" b="b"/>
              <a:pathLst>
                <a:path w="32040" h="113497">
                  <a:moveTo>
                    <a:pt x="12492" y="0"/>
                  </a:moveTo>
                  <a:lnTo>
                    <a:pt x="9773" y="0"/>
                  </a:lnTo>
                  <a:lnTo>
                    <a:pt x="7602" y="543"/>
                  </a:lnTo>
                  <a:lnTo>
                    <a:pt x="5972" y="1628"/>
                  </a:lnTo>
                  <a:lnTo>
                    <a:pt x="4345" y="3258"/>
                  </a:lnTo>
                  <a:lnTo>
                    <a:pt x="3258" y="5972"/>
                  </a:lnTo>
                  <a:lnTo>
                    <a:pt x="3233" y="10317"/>
                  </a:lnTo>
                  <a:lnTo>
                    <a:pt x="2714" y="21719"/>
                  </a:lnTo>
                  <a:lnTo>
                    <a:pt x="543" y="43441"/>
                  </a:lnTo>
                  <a:lnTo>
                    <a:pt x="0" y="55933"/>
                  </a:lnTo>
                  <a:lnTo>
                    <a:pt x="543" y="65163"/>
                  </a:lnTo>
                  <a:lnTo>
                    <a:pt x="13575" y="101008"/>
                  </a:lnTo>
                  <a:lnTo>
                    <a:pt x="20639" y="113497"/>
                  </a:lnTo>
                  <a:lnTo>
                    <a:pt x="21722" y="111866"/>
                  </a:lnTo>
                  <a:lnTo>
                    <a:pt x="23352" y="108064"/>
                  </a:lnTo>
                  <a:lnTo>
                    <a:pt x="25523" y="102636"/>
                  </a:lnTo>
                  <a:lnTo>
                    <a:pt x="30412" y="83087"/>
                  </a:lnTo>
                  <a:lnTo>
                    <a:pt x="32040" y="76024"/>
                  </a:lnTo>
                  <a:lnTo>
                    <a:pt x="32040" y="23893"/>
                  </a:lnTo>
                  <a:lnTo>
                    <a:pt x="14663" y="543"/>
                  </a:lnTo>
                  <a:lnTo>
                    <a:pt x="1249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713897" y="4517568"/>
              <a:ext cx="32040" cy="113497"/>
            </a:xfrm>
            <a:custGeom>
              <a:avLst/>
              <a:gdLst/>
              <a:ahLst/>
              <a:cxnLst/>
              <a:rect l="l" t="t" r="r" b="b"/>
              <a:pathLst>
                <a:path w="32040" h="113497">
                  <a:moveTo>
                    <a:pt x="12492" y="0"/>
                  </a:moveTo>
                  <a:lnTo>
                    <a:pt x="9773" y="0"/>
                  </a:lnTo>
                  <a:lnTo>
                    <a:pt x="7602" y="543"/>
                  </a:lnTo>
                  <a:lnTo>
                    <a:pt x="5972" y="1628"/>
                  </a:lnTo>
                  <a:lnTo>
                    <a:pt x="4345" y="3258"/>
                  </a:lnTo>
                  <a:lnTo>
                    <a:pt x="3258" y="5972"/>
                  </a:lnTo>
                  <a:lnTo>
                    <a:pt x="3233" y="10317"/>
                  </a:lnTo>
                  <a:lnTo>
                    <a:pt x="2714" y="21719"/>
                  </a:lnTo>
                  <a:lnTo>
                    <a:pt x="543" y="43441"/>
                  </a:lnTo>
                  <a:lnTo>
                    <a:pt x="0" y="55933"/>
                  </a:lnTo>
                  <a:lnTo>
                    <a:pt x="543" y="65163"/>
                  </a:lnTo>
                  <a:lnTo>
                    <a:pt x="13575" y="101008"/>
                  </a:lnTo>
                  <a:lnTo>
                    <a:pt x="20639" y="113497"/>
                  </a:lnTo>
                  <a:lnTo>
                    <a:pt x="21722" y="111866"/>
                  </a:lnTo>
                  <a:lnTo>
                    <a:pt x="23352" y="108064"/>
                  </a:lnTo>
                  <a:lnTo>
                    <a:pt x="25523" y="102636"/>
                  </a:lnTo>
                  <a:lnTo>
                    <a:pt x="30412" y="83087"/>
                  </a:lnTo>
                  <a:lnTo>
                    <a:pt x="32040" y="76024"/>
                  </a:lnTo>
                  <a:lnTo>
                    <a:pt x="32040" y="23893"/>
                  </a:lnTo>
                  <a:lnTo>
                    <a:pt x="14663" y="543"/>
                  </a:lnTo>
                  <a:lnTo>
                    <a:pt x="1249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725845" y="4333471"/>
              <a:ext cx="28782" cy="63536"/>
            </a:xfrm>
            <a:custGeom>
              <a:avLst/>
              <a:gdLst/>
              <a:ahLst/>
              <a:cxnLst/>
              <a:rect l="l" t="t" r="r" b="b"/>
              <a:pathLst>
                <a:path w="28782" h="63536">
                  <a:moveTo>
                    <a:pt x="8691" y="0"/>
                  </a:moveTo>
                  <a:lnTo>
                    <a:pt x="7060" y="0"/>
                  </a:lnTo>
                  <a:lnTo>
                    <a:pt x="5972" y="1084"/>
                  </a:lnTo>
                  <a:lnTo>
                    <a:pt x="4341" y="2170"/>
                  </a:lnTo>
                  <a:lnTo>
                    <a:pt x="3258" y="3258"/>
                  </a:lnTo>
                  <a:lnTo>
                    <a:pt x="1627" y="5429"/>
                  </a:lnTo>
                  <a:lnTo>
                    <a:pt x="544" y="7060"/>
                  </a:lnTo>
                  <a:lnTo>
                    <a:pt x="0" y="9231"/>
                  </a:lnTo>
                  <a:lnTo>
                    <a:pt x="0" y="14119"/>
                  </a:lnTo>
                  <a:lnTo>
                    <a:pt x="544" y="16290"/>
                  </a:lnTo>
                  <a:lnTo>
                    <a:pt x="1087" y="19004"/>
                  </a:lnTo>
                  <a:lnTo>
                    <a:pt x="2170" y="20635"/>
                  </a:lnTo>
                  <a:lnTo>
                    <a:pt x="4341" y="24437"/>
                  </a:lnTo>
                  <a:lnTo>
                    <a:pt x="7060" y="28238"/>
                  </a:lnTo>
                  <a:lnTo>
                    <a:pt x="9774" y="31497"/>
                  </a:lnTo>
                  <a:lnTo>
                    <a:pt x="11944" y="34210"/>
                  </a:lnTo>
                  <a:lnTo>
                    <a:pt x="13575" y="37469"/>
                  </a:lnTo>
                  <a:lnTo>
                    <a:pt x="14119" y="40187"/>
                  </a:lnTo>
                  <a:lnTo>
                    <a:pt x="14119" y="57563"/>
                  </a:lnTo>
                  <a:lnTo>
                    <a:pt x="17376" y="60822"/>
                  </a:lnTo>
                  <a:lnTo>
                    <a:pt x="22810" y="63536"/>
                  </a:lnTo>
                  <a:lnTo>
                    <a:pt x="24981" y="62993"/>
                  </a:lnTo>
                  <a:lnTo>
                    <a:pt x="26611" y="62449"/>
                  </a:lnTo>
                  <a:lnTo>
                    <a:pt x="27151" y="61365"/>
                  </a:lnTo>
                  <a:lnTo>
                    <a:pt x="28238" y="59734"/>
                  </a:lnTo>
                  <a:lnTo>
                    <a:pt x="28782" y="54846"/>
                  </a:lnTo>
                  <a:lnTo>
                    <a:pt x="28782" y="48874"/>
                  </a:lnTo>
                  <a:lnTo>
                    <a:pt x="15206" y="9775"/>
                  </a:lnTo>
                  <a:lnTo>
                    <a:pt x="869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725845" y="4333471"/>
              <a:ext cx="28782" cy="63536"/>
            </a:xfrm>
            <a:custGeom>
              <a:avLst/>
              <a:gdLst/>
              <a:ahLst/>
              <a:cxnLst/>
              <a:rect l="l" t="t" r="r" b="b"/>
              <a:pathLst>
                <a:path w="28782" h="63536">
                  <a:moveTo>
                    <a:pt x="8691" y="0"/>
                  </a:moveTo>
                  <a:lnTo>
                    <a:pt x="7060" y="0"/>
                  </a:lnTo>
                  <a:lnTo>
                    <a:pt x="5972" y="1084"/>
                  </a:lnTo>
                  <a:lnTo>
                    <a:pt x="4341" y="2170"/>
                  </a:lnTo>
                  <a:lnTo>
                    <a:pt x="3258" y="3258"/>
                  </a:lnTo>
                  <a:lnTo>
                    <a:pt x="1627" y="5429"/>
                  </a:lnTo>
                  <a:lnTo>
                    <a:pt x="544" y="7060"/>
                  </a:lnTo>
                  <a:lnTo>
                    <a:pt x="0" y="9231"/>
                  </a:lnTo>
                  <a:lnTo>
                    <a:pt x="0" y="14119"/>
                  </a:lnTo>
                  <a:lnTo>
                    <a:pt x="544" y="16290"/>
                  </a:lnTo>
                  <a:lnTo>
                    <a:pt x="1087" y="19004"/>
                  </a:lnTo>
                  <a:lnTo>
                    <a:pt x="2170" y="20635"/>
                  </a:lnTo>
                  <a:lnTo>
                    <a:pt x="4341" y="24437"/>
                  </a:lnTo>
                  <a:lnTo>
                    <a:pt x="7060" y="28238"/>
                  </a:lnTo>
                  <a:lnTo>
                    <a:pt x="9774" y="31497"/>
                  </a:lnTo>
                  <a:lnTo>
                    <a:pt x="11944" y="34210"/>
                  </a:lnTo>
                  <a:lnTo>
                    <a:pt x="13575" y="37469"/>
                  </a:lnTo>
                  <a:lnTo>
                    <a:pt x="14119" y="40187"/>
                  </a:lnTo>
                  <a:lnTo>
                    <a:pt x="14119" y="57563"/>
                  </a:lnTo>
                  <a:lnTo>
                    <a:pt x="17376" y="60822"/>
                  </a:lnTo>
                  <a:lnTo>
                    <a:pt x="22810" y="63536"/>
                  </a:lnTo>
                  <a:lnTo>
                    <a:pt x="24981" y="62993"/>
                  </a:lnTo>
                  <a:lnTo>
                    <a:pt x="26611" y="62449"/>
                  </a:lnTo>
                  <a:lnTo>
                    <a:pt x="27151" y="61365"/>
                  </a:lnTo>
                  <a:lnTo>
                    <a:pt x="28238" y="59734"/>
                  </a:lnTo>
                  <a:lnTo>
                    <a:pt x="28782" y="54846"/>
                  </a:lnTo>
                  <a:lnTo>
                    <a:pt x="28782" y="48874"/>
                  </a:lnTo>
                  <a:lnTo>
                    <a:pt x="15206" y="9775"/>
                  </a:lnTo>
                  <a:lnTo>
                    <a:pt x="869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722588" y="4292741"/>
              <a:ext cx="11948" cy="23352"/>
            </a:xfrm>
            <a:custGeom>
              <a:avLst/>
              <a:gdLst/>
              <a:ahLst/>
              <a:cxnLst/>
              <a:rect l="l" t="t" r="r" b="b"/>
              <a:pathLst>
                <a:path w="11948" h="23352">
                  <a:moveTo>
                    <a:pt x="3257" y="0"/>
                  </a:moveTo>
                  <a:lnTo>
                    <a:pt x="1626" y="3801"/>
                  </a:lnTo>
                  <a:lnTo>
                    <a:pt x="544" y="6516"/>
                  </a:lnTo>
                  <a:lnTo>
                    <a:pt x="0" y="9773"/>
                  </a:lnTo>
                  <a:lnTo>
                    <a:pt x="0" y="14663"/>
                  </a:lnTo>
                  <a:lnTo>
                    <a:pt x="544" y="16834"/>
                  </a:lnTo>
                  <a:lnTo>
                    <a:pt x="544" y="18464"/>
                  </a:lnTo>
                  <a:lnTo>
                    <a:pt x="1626" y="20095"/>
                  </a:lnTo>
                  <a:lnTo>
                    <a:pt x="2170" y="21178"/>
                  </a:lnTo>
                  <a:lnTo>
                    <a:pt x="3801" y="22265"/>
                  </a:lnTo>
                  <a:lnTo>
                    <a:pt x="4884" y="22808"/>
                  </a:lnTo>
                  <a:lnTo>
                    <a:pt x="7059" y="23352"/>
                  </a:lnTo>
                  <a:lnTo>
                    <a:pt x="8687" y="23352"/>
                  </a:lnTo>
                  <a:lnTo>
                    <a:pt x="11948" y="20635"/>
                  </a:lnTo>
                  <a:lnTo>
                    <a:pt x="11948" y="5972"/>
                  </a:lnTo>
                  <a:lnTo>
                    <a:pt x="7599" y="3257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722588" y="4292741"/>
              <a:ext cx="11948" cy="23352"/>
            </a:xfrm>
            <a:custGeom>
              <a:avLst/>
              <a:gdLst/>
              <a:ahLst/>
              <a:cxnLst/>
              <a:rect l="l" t="t" r="r" b="b"/>
              <a:pathLst>
                <a:path w="11948" h="23352">
                  <a:moveTo>
                    <a:pt x="3257" y="0"/>
                  </a:moveTo>
                  <a:lnTo>
                    <a:pt x="1626" y="3801"/>
                  </a:lnTo>
                  <a:lnTo>
                    <a:pt x="544" y="6516"/>
                  </a:lnTo>
                  <a:lnTo>
                    <a:pt x="0" y="9773"/>
                  </a:lnTo>
                  <a:lnTo>
                    <a:pt x="0" y="14663"/>
                  </a:lnTo>
                  <a:lnTo>
                    <a:pt x="544" y="16834"/>
                  </a:lnTo>
                  <a:lnTo>
                    <a:pt x="544" y="18464"/>
                  </a:lnTo>
                  <a:lnTo>
                    <a:pt x="1626" y="20095"/>
                  </a:lnTo>
                  <a:lnTo>
                    <a:pt x="2170" y="21178"/>
                  </a:lnTo>
                  <a:lnTo>
                    <a:pt x="3801" y="22265"/>
                  </a:lnTo>
                  <a:lnTo>
                    <a:pt x="4884" y="22808"/>
                  </a:lnTo>
                  <a:lnTo>
                    <a:pt x="7059" y="23352"/>
                  </a:lnTo>
                  <a:lnTo>
                    <a:pt x="8687" y="23352"/>
                  </a:lnTo>
                  <a:lnTo>
                    <a:pt x="11948" y="20635"/>
                  </a:lnTo>
                  <a:lnTo>
                    <a:pt x="11948" y="5972"/>
                  </a:lnTo>
                  <a:lnTo>
                    <a:pt x="7599" y="3257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717156" y="4229205"/>
              <a:ext cx="17380" cy="20091"/>
            </a:xfrm>
            <a:custGeom>
              <a:avLst/>
              <a:gdLst/>
              <a:ahLst/>
              <a:cxnLst/>
              <a:rect l="l" t="t" r="r" b="b"/>
              <a:pathLst>
                <a:path w="17380" h="20091">
                  <a:moveTo>
                    <a:pt x="0" y="0"/>
                  </a:moveTo>
                  <a:lnTo>
                    <a:pt x="0" y="11404"/>
                  </a:lnTo>
                  <a:lnTo>
                    <a:pt x="542" y="14119"/>
                  </a:lnTo>
                  <a:lnTo>
                    <a:pt x="1630" y="16834"/>
                  </a:lnTo>
                  <a:lnTo>
                    <a:pt x="2713" y="18464"/>
                  </a:lnTo>
                  <a:lnTo>
                    <a:pt x="3257" y="19547"/>
                  </a:lnTo>
                  <a:lnTo>
                    <a:pt x="4343" y="20091"/>
                  </a:lnTo>
                  <a:lnTo>
                    <a:pt x="5431" y="20091"/>
                  </a:lnTo>
                  <a:lnTo>
                    <a:pt x="8145" y="19547"/>
                  </a:lnTo>
                  <a:lnTo>
                    <a:pt x="14661" y="14119"/>
                  </a:lnTo>
                  <a:lnTo>
                    <a:pt x="17380" y="11404"/>
                  </a:lnTo>
                  <a:lnTo>
                    <a:pt x="15749" y="10317"/>
                  </a:lnTo>
                  <a:lnTo>
                    <a:pt x="14118" y="8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717156" y="4229205"/>
              <a:ext cx="17380" cy="20091"/>
            </a:xfrm>
            <a:custGeom>
              <a:avLst/>
              <a:gdLst/>
              <a:ahLst/>
              <a:cxnLst/>
              <a:rect l="l" t="t" r="r" b="b"/>
              <a:pathLst>
                <a:path w="17380" h="20091">
                  <a:moveTo>
                    <a:pt x="0" y="0"/>
                  </a:moveTo>
                  <a:lnTo>
                    <a:pt x="0" y="11404"/>
                  </a:lnTo>
                  <a:lnTo>
                    <a:pt x="542" y="14119"/>
                  </a:lnTo>
                  <a:lnTo>
                    <a:pt x="1630" y="16834"/>
                  </a:lnTo>
                  <a:lnTo>
                    <a:pt x="2713" y="18464"/>
                  </a:lnTo>
                  <a:lnTo>
                    <a:pt x="3257" y="19547"/>
                  </a:lnTo>
                  <a:lnTo>
                    <a:pt x="4343" y="20091"/>
                  </a:lnTo>
                  <a:lnTo>
                    <a:pt x="5431" y="20091"/>
                  </a:lnTo>
                  <a:lnTo>
                    <a:pt x="8145" y="19547"/>
                  </a:lnTo>
                  <a:lnTo>
                    <a:pt x="14661" y="14119"/>
                  </a:lnTo>
                  <a:lnTo>
                    <a:pt x="17380" y="11404"/>
                  </a:lnTo>
                  <a:lnTo>
                    <a:pt x="15749" y="10317"/>
                  </a:lnTo>
                  <a:lnTo>
                    <a:pt x="14118" y="8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3257" y="0"/>
                  </a:moveTo>
                  <a:lnTo>
                    <a:pt x="0" y="0"/>
                  </a:lnTo>
                  <a:lnTo>
                    <a:pt x="0" y="11404"/>
                  </a:lnTo>
                  <a:lnTo>
                    <a:pt x="4345" y="14663"/>
                  </a:lnTo>
                  <a:lnTo>
                    <a:pt x="8690" y="17380"/>
                  </a:lnTo>
                  <a:lnTo>
                    <a:pt x="13032" y="14663"/>
                  </a:lnTo>
                  <a:lnTo>
                    <a:pt x="17376" y="11404"/>
                  </a:lnTo>
                  <a:lnTo>
                    <a:pt x="16293" y="9233"/>
                  </a:lnTo>
                  <a:lnTo>
                    <a:pt x="14663" y="7060"/>
                  </a:lnTo>
                  <a:lnTo>
                    <a:pt x="13032" y="5432"/>
                  </a:lnTo>
                  <a:lnTo>
                    <a:pt x="8690" y="2174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8690" y="17380"/>
                  </a:moveTo>
                  <a:lnTo>
                    <a:pt x="4345" y="14663"/>
                  </a:lnTo>
                  <a:lnTo>
                    <a:pt x="0" y="11404"/>
                  </a:lnTo>
                  <a:lnTo>
                    <a:pt x="0" y="0"/>
                  </a:lnTo>
                  <a:lnTo>
                    <a:pt x="3257" y="0"/>
                  </a:lnTo>
                  <a:lnTo>
                    <a:pt x="5972" y="1087"/>
                  </a:lnTo>
                  <a:lnTo>
                    <a:pt x="17376" y="11404"/>
                  </a:lnTo>
                  <a:lnTo>
                    <a:pt x="13032" y="14663"/>
                  </a:lnTo>
                  <a:lnTo>
                    <a:pt x="8690" y="1738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3257" y="0"/>
                  </a:moveTo>
                  <a:lnTo>
                    <a:pt x="0" y="0"/>
                  </a:lnTo>
                  <a:lnTo>
                    <a:pt x="0" y="11404"/>
                  </a:lnTo>
                  <a:lnTo>
                    <a:pt x="4345" y="14663"/>
                  </a:lnTo>
                  <a:lnTo>
                    <a:pt x="8690" y="17380"/>
                  </a:lnTo>
                  <a:lnTo>
                    <a:pt x="13032" y="14663"/>
                  </a:lnTo>
                  <a:lnTo>
                    <a:pt x="17376" y="11404"/>
                  </a:lnTo>
                  <a:lnTo>
                    <a:pt x="16293" y="9233"/>
                  </a:lnTo>
                  <a:lnTo>
                    <a:pt x="14663" y="7060"/>
                  </a:lnTo>
                  <a:lnTo>
                    <a:pt x="13032" y="5432"/>
                  </a:lnTo>
                  <a:lnTo>
                    <a:pt x="8690" y="2174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8690" y="17380"/>
                  </a:moveTo>
                  <a:lnTo>
                    <a:pt x="4345" y="14663"/>
                  </a:lnTo>
                  <a:lnTo>
                    <a:pt x="0" y="11404"/>
                  </a:lnTo>
                  <a:lnTo>
                    <a:pt x="0" y="0"/>
                  </a:lnTo>
                  <a:lnTo>
                    <a:pt x="3257" y="0"/>
                  </a:lnTo>
                  <a:lnTo>
                    <a:pt x="5972" y="1087"/>
                  </a:lnTo>
                  <a:lnTo>
                    <a:pt x="17376" y="11404"/>
                  </a:lnTo>
                  <a:lnTo>
                    <a:pt x="13032" y="14663"/>
                  </a:lnTo>
                  <a:lnTo>
                    <a:pt x="8690" y="1738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532904" y="3788088"/>
              <a:ext cx="156711" cy="32994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11948" y="0"/>
                  </a:moveTo>
                  <a:lnTo>
                    <a:pt x="8685" y="1084"/>
                  </a:lnTo>
                  <a:lnTo>
                    <a:pt x="7059" y="2170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49416" y="28778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52130" y="8687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11948" y="0"/>
                  </a:moveTo>
                  <a:lnTo>
                    <a:pt x="8685" y="1084"/>
                  </a:lnTo>
                  <a:lnTo>
                    <a:pt x="7059" y="2170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49416" y="28778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52130" y="8687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38556" y="0"/>
                  </a:moveTo>
                  <a:lnTo>
                    <a:pt x="25523" y="0"/>
                  </a:lnTo>
                  <a:lnTo>
                    <a:pt x="19551" y="1087"/>
                  </a:lnTo>
                  <a:lnTo>
                    <a:pt x="0" y="20095"/>
                  </a:lnTo>
                  <a:lnTo>
                    <a:pt x="3258" y="23352"/>
                  </a:lnTo>
                  <a:lnTo>
                    <a:pt x="4889" y="26067"/>
                  </a:lnTo>
                  <a:lnTo>
                    <a:pt x="5976" y="28782"/>
                  </a:lnTo>
                  <a:lnTo>
                    <a:pt x="20635" y="25523"/>
                  </a:lnTo>
                  <a:lnTo>
                    <a:pt x="38016" y="20095"/>
                  </a:lnTo>
                  <a:lnTo>
                    <a:pt x="38016" y="17380"/>
                  </a:lnTo>
                  <a:lnTo>
                    <a:pt x="39100" y="15207"/>
                  </a:lnTo>
                  <a:lnTo>
                    <a:pt x="40187" y="14118"/>
                  </a:lnTo>
                  <a:lnTo>
                    <a:pt x="41817" y="13032"/>
                  </a:lnTo>
                  <a:lnTo>
                    <a:pt x="46703" y="11404"/>
                  </a:lnTo>
                  <a:lnTo>
                    <a:pt x="52135" y="8690"/>
                  </a:lnTo>
                  <a:lnTo>
                    <a:pt x="51048" y="5431"/>
                  </a:lnTo>
                  <a:lnTo>
                    <a:pt x="49416" y="3258"/>
                  </a:lnTo>
                  <a:lnTo>
                    <a:pt x="47246" y="1630"/>
                  </a:lnTo>
                  <a:lnTo>
                    <a:pt x="44532" y="1087"/>
                  </a:lnTo>
                  <a:lnTo>
                    <a:pt x="38556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38556" y="0"/>
                  </a:moveTo>
                  <a:lnTo>
                    <a:pt x="25523" y="0"/>
                  </a:lnTo>
                  <a:lnTo>
                    <a:pt x="19551" y="1087"/>
                  </a:lnTo>
                  <a:lnTo>
                    <a:pt x="0" y="20095"/>
                  </a:lnTo>
                  <a:lnTo>
                    <a:pt x="3258" y="23352"/>
                  </a:lnTo>
                  <a:lnTo>
                    <a:pt x="4889" y="26067"/>
                  </a:lnTo>
                  <a:lnTo>
                    <a:pt x="5976" y="28782"/>
                  </a:lnTo>
                  <a:lnTo>
                    <a:pt x="20635" y="25523"/>
                  </a:lnTo>
                  <a:lnTo>
                    <a:pt x="38016" y="20095"/>
                  </a:lnTo>
                  <a:lnTo>
                    <a:pt x="38016" y="17380"/>
                  </a:lnTo>
                  <a:lnTo>
                    <a:pt x="39100" y="15207"/>
                  </a:lnTo>
                  <a:lnTo>
                    <a:pt x="40187" y="14118"/>
                  </a:lnTo>
                  <a:lnTo>
                    <a:pt x="41817" y="13032"/>
                  </a:lnTo>
                  <a:lnTo>
                    <a:pt x="46703" y="11404"/>
                  </a:lnTo>
                  <a:lnTo>
                    <a:pt x="52135" y="8690"/>
                  </a:lnTo>
                  <a:lnTo>
                    <a:pt x="51048" y="5431"/>
                  </a:lnTo>
                  <a:lnTo>
                    <a:pt x="49416" y="3258"/>
                  </a:lnTo>
                  <a:lnTo>
                    <a:pt x="47246" y="1630"/>
                  </a:lnTo>
                  <a:lnTo>
                    <a:pt x="44532" y="1087"/>
                  </a:lnTo>
                  <a:lnTo>
                    <a:pt x="38556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929270" y="1181290"/>
              <a:ext cx="1172220" cy="246863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462953" y="1958538"/>
              <a:ext cx="421721" cy="26315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628178" y="4256745"/>
              <a:ext cx="733975" cy="80077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973661" y="2661252"/>
              <a:ext cx="997903" cy="78067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719886" y="4722140"/>
              <a:ext cx="829555" cy="126671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136035" y="4730830"/>
              <a:ext cx="1244447" cy="109891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60821" y="0"/>
                  </a:move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3801" y="38556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84174" y="42901"/>
                  </a:ln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60821" y="0"/>
                  </a:move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3801" y="38556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84174" y="42901"/>
                  </a:ln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933769" y="1184843"/>
              <a:ext cx="1113259" cy="2460577"/>
            </a:xfrm>
            <a:custGeom>
              <a:avLst/>
              <a:gdLst/>
              <a:ahLst/>
              <a:cxnLst/>
              <a:rect l="l" t="t" r="r" b="b"/>
              <a:pathLst>
                <a:path w="1113259" h="2460577">
                  <a:moveTo>
                    <a:pt x="237854" y="1431492"/>
                  </a:moveTo>
                  <a:lnTo>
                    <a:pt x="242198" y="1436377"/>
                  </a:lnTo>
                  <a:lnTo>
                    <a:pt x="248715" y="1443436"/>
                  </a:lnTo>
                  <a:lnTo>
                    <a:pt x="252516" y="1446694"/>
                  </a:lnTo>
                  <a:lnTo>
                    <a:pt x="255235" y="1450497"/>
                  </a:lnTo>
                  <a:lnTo>
                    <a:pt x="256318" y="1452127"/>
                  </a:lnTo>
                  <a:lnTo>
                    <a:pt x="257406" y="1453754"/>
                  </a:lnTo>
                  <a:lnTo>
                    <a:pt x="257948" y="1455929"/>
                  </a:lnTo>
                  <a:lnTo>
                    <a:pt x="257948" y="1457556"/>
                  </a:lnTo>
                  <a:lnTo>
                    <a:pt x="257948" y="1459730"/>
                  </a:lnTo>
                  <a:lnTo>
                    <a:pt x="257406" y="1462444"/>
                  </a:lnTo>
                  <a:lnTo>
                    <a:pt x="256318" y="1464615"/>
                  </a:lnTo>
                  <a:lnTo>
                    <a:pt x="255235" y="1466789"/>
                  </a:lnTo>
                  <a:lnTo>
                    <a:pt x="252516" y="1470591"/>
                  </a:lnTo>
                  <a:lnTo>
                    <a:pt x="249259" y="1474936"/>
                  </a:lnTo>
                  <a:lnTo>
                    <a:pt x="246000" y="1478734"/>
                  </a:lnTo>
                  <a:lnTo>
                    <a:pt x="243287" y="1482535"/>
                  </a:lnTo>
                  <a:lnTo>
                    <a:pt x="242198" y="1484710"/>
                  </a:lnTo>
                  <a:lnTo>
                    <a:pt x="241112" y="1486881"/>
                  </a:lnTo>
                  <a:lnTo>
                    <a:pt x="240568" y="1489596"/>
                  </a:lnTo>
                  <a:lnTo>
                    <a:pt x="240568" y="1523809"/>
                  </a:lnTo>
                  <a:lnTo>
                    <a:pt x="238397" y="1524897"/>
                  </a:lnTo>
                  <a:lnTo>
                    <a:pt x="235683" y="1524897"/>
                  </a:lnTo>
                  <a:lnTo>
                    <a:pt x="232965" y="1524897"/>
                  </a:lnTo>
                  <a:lnTo>
                    <a:pt x="229711" y="1524897"/>
                  </a:lnTo>
                  <a:lnTo>
                    <a:pt x="222647" y="1524353"/>
                  </a:lnTo>
                  <a:lnTo>
                    <a:pt x="214504" y="1523809"/>
                  </a:lnTo>
                  <a:lnTo>
                    <a:pt x="211790" y="1523809"/>
                  </a:lnTo>
                  <a:lnTo>
                    <a:pt x="210160" y="1524353"/>
                  </a:lnTo>
                  <a:lnTo>
                    <a:pt x="208528" y="1525437"/>
                  </a:lnTo>
                  <a:lnTo>
                    <a:pt x="207445" y="1525980"/>
                  </a:lnTo>
                  <a:lnTo>
                    <a:pt x="205814" y="1529239"/>
                  </a:lnTo>
                  <a:lnTo>
                    <a:pt x="204726" y="1532496"/>
                  </a:lnTo>
                  <a:lnTo>
                    <a:pt x="204726" y="1536298"/>
                  </a:lnTo>
                  <a:lnTo>
                    <a:pt x="203643" y="1540643"/>
                  </a:lnTo>
                  <a:lnTo>
                    <a:pt x="203099" y="1543358"/>
                  </a:lnTo>
                  <a:lnTo>
                    <a:pt x="202555" y="1545532"/>
                  </a:lnTo>
                  <a:lnTo>
                    <a:pt x="201469" y="1547702"/>
                  </a:lnTo>
                  <a:lnTo>
                    <a:pt x="199842" y="1549877"/>
                  </a:lnTo>
                  <a:lnTo>
                    <a:pt x="197123" y="1554219"/>
                  </a:lnTo>
                  <a:lnTo>
                    <a:pt x="165627" y="1576485"/>
                  </a:lnTo>
                  <a:lnTo>
                    <a:pt x="160741" y="1579202"/>
                  </a:lnTo>
                  <a:lnTo>
                    <a:pt x="156397" y="1582457"/>
                  </a:lnTo>
                  <a:lnTo>
                    <a:pt x="152596" y="1585174"/>
                  </a:lnTo>
                  <a:lnTo>
                    <a:pt x="148795" y="1588976"/>
                  </a:lnTo>
                  <a:lnTo>
                    <a:pt x="146079" y="1592779"/>
                  </a:lnTo>
                  <a:lnTo>
                    <a:pt x="143905" y="1597123"/>
                  </a:lnTo>
                  <a:lnTo>
                    <a:pt x="142278" y="1602009"/>
                  </a:lnTo>
                  <a:lnTo>
                    <a:pt x="141734" y="1607441"/>
                  </a:lnTo>
                  <a:lnTo>
                    <a:pt x="142278" y="1611242"/>
                  </a:lnTo>
                  <a:lnTo>
                    <a:pt x="158568" y="1626989"/>
                  </a:lnTo>
                  <a:lnTo>
                    <a:pt x="162912" y="1630247"/>
                  </a:lnTo>
                  <a:lnTo>
                    <a:pt x="164544" y="1631878"/>
                  </a:lnTo>
                  <a:lnTo>
                    <a:pt x="166171" y="1634049"/>
                  </a:lnTo>
                  <a:lnTo>
                    <a:pt x="167258" y="1636220"/>
                  </a:lnTo>
                  <a:lnTo>
                    <a:pt x="167802" y="1639481"/>
                  </a:lnTo>
                  <a:lnTo>
                    <a:pt x="165627" y="1641108"/>
                  </a:lnTo>
                  <a:lnTo>
                    <a:pt x="162370" y="1643282"/>
                  </a:lnTo>
                  <a:lnTo>
                    <a:pt x="159111" y="1646540"/>
                  </a:lnTo>
                  <a:lnTo>
                    <a:pt x="155853" y="1650342"/>
                  </a:lnTo>
                  <a:lnTo>
                    <a:pt x="152596" y="1654140"/>
                  </a:lnTo>
                  <a:lnTo>
                    <a:pt x="149881" y="1657942"/>
                  </a:lnTo>
                  <a:lnTo>
                    <a:pt x="148250" y="1661743"/>
                  </a:lnTo>
                  <a:lnTo>
                    <a:pt x="147706" y="1665545"/>
                  </a:lnTo>
                  <a:lnTo>
                    <a:pt x="148250" y="1669891"/>
                  </a:lnTo>
                  <a:lnTo>
                    <a:pt x="167802" y="1687811"/>
                  </a:lnTo>
                  <a:lnTo>
                    <a:pt x="173230" y="1689982"/>
                  </a:lnTo>
                  <a:lnTo>
                    <a:pt x="185179" y="1703561"/>
                  </a:lnTo>
                  <a:lnTo>
                    <a:pt x="186266" y="1706819"/>
                  </a:lnTo>
                  <a:lnTo>
                    <a:pt x="187349" y="1710620"/>
                  </a:lnTo>
                  <a:lnTo>
                    <a:pt x="188437" y="1718767"/>
                  </a:lnTo>
                  <a:lnTo>
                    <a:pt x="188437" y="1727455"/>
                  </a:lnTo>
                  <a:lnTo>
                    <a:pt x="188437" y="1744291"/>
                  </a:lnTo>
                  <a:lnTo>
                    <a:pt x="188437" y="1757866"/>
                  </a:lnTo>
                  <a:lnTo>
                    <a:pt x="189524" y="1761125"/>
                  </a:lnTo>
                  <a:lnTo>
                    <a:pt x="191695" y="1763839"/>
                  </a:lnTo>
                  <a:lnTo>
                    <a:pt x="194410" y="1766554"/>
                  </a:lnTo>
                  <a:lnTo>
                    <a:pt x="197671" y="1768728"/>
                  </a:lnTo>
                  <a:lnTo>
                    <a:pt x="204726" y="1773612"/>
                  </a:lnTo>
                  <a:lnTo>
                    <a:pt x="212329" y="1777958"/>
                  </a:lnTo>
                  <a:lnTo>
                    <a:pt x="216132" y="1780673"/>
                  </a:lnTo>
                  <a:lnTo>
                    <a:pt x="219390" y="1783390"/>
                  </a:lnTo>
                  <a:lnTo>
                    <a:pt x="222647" y="1786649"/>
                  </a:lnTo>
                  <a:lnTo>
                    <a:pt x="225908" y="1789907"/>
                  </a:lnTo>
                  <a:lnTo>
                    <a:pt x="228079" y="1793164"/>
                  </a:lnTo>
                  <a:lnTo>
                    <a:pt x="230250" y="1797509"/>
                  </a:lnTo>
                  <a:lnTo>
                    <a:pt x="231338" y="1801855"/>
                  </a:lnTo>
                  <a:lnTo>
                    <a:pt x="231882" y="1807283"/>
                  </a:lnTo>
                  <a:lnTo>
                    <a:pt x="232425" y="1809454"/>
                  </a:lnTo>
                  <a:lnTo>
                    <a:pt x="232965" y="1811629"/>
                  </a:lnTo>
                  <a:lnTo>
                    <a:pt x="234596" y="1813800"/>
                  </a:lnTo>
                  <a:lnTo>
                    <a:pt x="236226" y="1815974"/>
                  </a:lnTo>
                  <a:lnTo>
                    <a:pt x="237854" y="1818688"/>
                  </a:lnTo>
                  <a:lnTo>
                    <a:pt x="238941" y="1821402"/>
                  </a:lnTo>
                  <a:lnTo>
                    <a:pt x="240028" y="1824118"/>
                  </a:lnTo>
                  <a:lnTo>
                    <a:pt x="240568" y="1827375"/>
                  </a:lnTo>
                  <a:lnTo>
                    <a:pt x="237314" y="1829006"/>
                  </a:lnTo>
                  <a:lnTo>
                    <a:pt x="234053" y="1831176"/>
                  </a:lnTo>
                  <a:lnTo>
                    <a:pt x="231338" y="1833895"/>
                  </a:lnTo>
                  <a:lnTo>
                    <a:pt x="229163" y="1836066"/>
                  </a:lnTo>
                  <a:lnTo>
                    <a:pt x="226993" y="1839323"/>
                  </a:lnTo>
                  <a:lnTo>
                    <a:pt x="225366" y="1842581"/>
                  </a:lnTo>
                  <a:lnTo>
                    <a:pt x="223735" y="1845840"/>
                  </a:lnTo>
                  <a:lnTo>
                    <a:pt x="222107" y="1849097"/>
                  </a:lnTo>
                  <a:lnTo>
                    <a:pt x="219934" y="1856700"/>
                  </a:lnTo>
                  <a:lnTo>
                    <a:pt x="217763" y="1864303"/>
                  </a:lnTo>
                  <a:lnTo>
                    <a:pt x="216675" y="1872450"/>
                  </a:lnTo>
                  <a:lnTo>
                    <a:pt x="215044" y="1880053"/>
                  </a:lnTo>
                  <a:lnTo>
                    <a:pt x="198754" y="1916439"/>
                  </a:lnTo>
                  <a:lnTo>
                    <a:pt x="189524" y="1919696"/>
                  </a:lnTo>
                  <a:lnTo>
                    <a:pt x="185179" y="1919696"/>
                  </a:lnTo>
                  <a:lnTo>
                    <a:pt x="179746" y="1919696"/>
                  </a:lnTo>
                  <a:lnTo>
                    <a:pt x="175405" y="1918610"/>
                  </a:lnTo>
                  <a:lnTo>
                    <a:pt x="171603" y="1916979"/>
                  </a:lnTo>
                  <a:lnTo>
                    <a:pt x="168346" y="1915352"/>
                  </a:lnTo>
                  <a:lnTo>
                    <a:pt x="165627" y="1913724"/>
                  </a:lnTo>
                  <a:lnTo>
                    <a:pt x="162370" y="1912637"/>
                  </a:lnTo>
                  <a:lnTo>
                    <a:pt x="158568" y="1911551"/>
                  </a:lnTo>
                  <a:lnTo>
                    <a:pt x="153683" y="1911006"/>
                  </a:lnTo>
                  <a:lnTo>
                    <a:pt x="152052" y="1911551"/>
                  </a:lnTo>
                  <a:lnTo>
                    <a:pt x="150425" y="1912093"/>
                  </a:lnTo>
                  <a:lnTo>
                    <a:pt x="143905" y="1930558"/>
                  </a:lnTo>
                  <a:lnTo>
                    <a:pt x="141734" y="1937074"/>
                  </a:lnTo>
                  <a:lnTo>
                    <a:pt x="109694" y="1966940"/>
                  </a:lnTo>
                  <a:lnTo>
                    <a:pt x="104262" y="1972372"/>
                  </a:lnTo>
                  <a:lnTo>
                    <a:pt x="101547" y="1975086"/>
                  </a:lnTo>
                  <a:lnTo>
                    <a:pt x="99920" y="1978344"/>
                  </a:lnTo>
                  <a:lnTo>
                    <a:pt x="98833" y="1982146"/>
                  </a:lnTo>
                  <a:lnTo>
                    <a:pt x="98289" y="1986491"/>
                  </a:lnTo>
                  <a:lnTo>
                    <a:pt x="98833" y="1988662"/>
                  </a:lnTo>
                  <a:lnTo>
                    <a:pt x="112953" y="2001697"/>
                  </a:lnTo>
                  <a:lnTo>
                    <a:pt x="115666" y="2003868"/>
                  </a:lnTo>
                  <a:lnTo>
                    <a:pt x="118381" y="2005499"/>
                  </a:lnTo>
                  <a:lnTo>
                    <a:pt x="120556" y="2007669"/>
                  </a:lnTo>
                  <a:lnTo>
                    <a:pt x="122726" y="2010385"/>
                  </a:lnTo>
                  <a:lnTo>
                    <a:pt x="124901" y="2013102"/>
                  </a:lnTo>
                  <a:lnTo>
                    <a:pt x="125984" y="2016361"/>
                  </a:lnTo>
                  <a:lnTo>
                    <a:pt x="127072" y="2019618"/>
                  </a:lnTo>
                  <a:lnTo>
                    <a:pt x="127615" y="2023963"/>
                  </a:lnTo>
                  <a:lnTo>
                    <a:pt x="115124" y="2039169"/>
                  </a:lnTo>
                  <a:lnTo>
                    <a:pt x="104262" y="2041340"/>
                  </a:lnTo>
                  <a:lnTo>
                    <a:pt x="83626" y="2059261"/>
                  </a:lnTo>
                  <a:lnTo>
                    <a:pt x="80369" y="2063607"/>
                  </a:lnTo>
                  <a:lnTo>
                    <a:pt x="77654" y="2067948"/>
                  </a:lnTo>
                  <a:lnTo>
                    <a:pt x="75480" y="2072837"/>
                  </a:lnTo>
                  <a:lnTo>
                    <a:pt x="73310" y="2077726"/>
                  </a:lnTo>
                  <a:lnTo>
                    <a:pt x="71139" y="2082610"/>
                  </a:lnTo>
                  <a:lnTo>
                    <a:pt x="69508" y="2087500"/>
                  </a:lnTo>
                  <a:lnTo>
                    <a:pt x="68420" y="2092928"/>
                  </a:lnTo>
                  <a:lnTo>
                    <a:pt x="67337" y="2097816"/>
                  </a:lnTo>
                  <a:lnTo>
                    <a:pt x="66793" y="2102706"/>
                  </a:lnTo>
                  <a:lnTo>
                    <a:pt x="66793" y="2107591"/>
                  </a:lnTo>
                  <a:lnTo>
                    <a:pt x="66793" y="2118452"/>
                  </a:lnTo>
                  <a:lnTo>
                    <a:pt x="77654" y="2160270"/>
                  </a:lnTo>
                  <a:lnTo>
                    <a:pt x="102091" y="2195567"/>
                  </a:lnTo>
                  <a:lnTo>
                    <a:pt x="106436" y="2201540"/>
                  </a:lnTo>
                  <a:lnTo>
                    <a:pt x="110782" y="2207516"/>
                  </a:lnTo>
                  <a:lnTo>
                    <a:pt x="114584" y="2213488"/>
                  </a:lnTo>
                  <a:lnTo>
                    <a:pt x="118925" y="2220547"/>
                  </a:lnTo>
                  <a:lnTo>
                    <a:pt x="120556" y="2223806"/>
                  </a:lnTo>
                  <a:lnTo>
                    <a:pt x="123269" y="2225977"/>
                  </a:lnTo>
                  <a:lnTo>
                    <a:pt x="125984" y="2228694"/>
                  </a:lnTo>
                  <a:lnTo>
                    <a:pt x="129243" y="2230322"/>
                  </a:lnTo>
                  <a:lnTo>
                    <a:pt x="136302" y="2234123"/>
                  </a:lnTo>
                  <a:lnTo>
                    <a:pt x="143905" y="2237381"/>
                  </a:lnTo>
                  <a:lnTo>
                    <a:pt x="147162" y="2239012"/>
                  </a:lnTo>
                  <a:lnTo>
                    <a:pt x="150965" y="2240642"/>
                  </a:lnTo>
                  <a:lnTo>
                    <a:pt x="162370" y="2258017"/>
                  </a:lnTo>
                  <a:lnTo>
                    <a:pt x="162370" y="2265080"/>
                  </a:lnTo>
                  <a:lnTo>
                    <a:pt x="162370" y="2271596"/>
                  </a:lnTo>
                  <a:lnTo>
                    <a:pt x="162370" y="2276484"/>
                  </a:lnTo>
                  <a:lnTo>
                    <a:pt x="162370" y="2278111"/>
                  </a:lnTo>
                  <a:lnTo>
                    <a:pt x="162370" y="2280826"/>
                  </a:lnTo>
                  <a:lnTo>
                    <a:pt x="162912" y="2283540"/>
                  </a:lnTo>
                  <a:lnTo>
                    <a:pt x="164000" y="2285714"/>
                  </a:lnTo>
                  <a:lnTo>
                    <a:pt x="165083" y="2287885"/>
                  </a:lnTo>
                  <a:lnTo>
                    <a:pt x="167802" y="2292230"/>
                  </a:lnTo>
                  <a:lnTo>
                    <a:pt x="179202" y="2317754"/>
                  </a:lnTo>
                  <a:lnTo>
                    <a:pt x="179746" y="2321556"/>
                  </a:lnTo>
                  <a:lnTo>
                    <a:pt x="193870" y="2321556"/>
                  </a:lnTo>
                  <a:lnTo>
                    <a:pt x="199842" y="2317211"/>
                  </a:lnTo>
                  <a:lnTo>
                    <a:pt x="206901" y="2311239"/>
                  </a:lnTo>
                  <a:lnTo>
                    <a:pt x="213961" y="2304179"/>
                  </a:lnTo>
                  <a:lnTo>
                    <a:pt x="221564" y="2296576"/>
                  </a:lnTo>
                  <a:lnTo>
                    <a:pt x="228623" y="2290059"/>
                  </a:lnTo>
                  <a:lnTo>
                    <a:pt x="246544" y="2278111"/>
                  </a:lnTo>
                  <a:lnTo>
                    <a:pt x="254147" y="2278655"/>
                  </a:lnTo>
                  <a:lnTo>
                    <a:pt x="298132" y="2294405"/>
                  </a:lnTo>
                  <a:lnTo>
                    <a:pt x="330172" y="2319382"/>
                  </a:lnTo>
                  <a:lnTo>
                    <a:pt x="347009" y="2342735"/>
                  </a:lnTo>
                  <a:lnTo>
                    <a:pt x="349179" y="2346537"/>
                  </a:lnTo>
                  <a:lnTo>
                    <a:pt x="350810" y="2350882"/>
                  </a:lnTo>
                  <a:lnTo>
                    <a:pt x="351894" y="2355226"/>
                  </a:lnTo>
                  <a:lnTo>
                    <a:pt x="352981" y="2359568"/>
                  </a:lnTo>
                  <a:lnTo>
                    <a:pt x="353525" y="2363914"/>
                  </a:lnTo>
                  <a:lnTo>
                    <a:pt x="353525" y="2367715"/>
                  </a:lnTo>
                  <a:lnTo>
                    <a:pt x="352981" y="2372061"/>
                  </a:lnTo>
                  <a:lnTo>
                    <a:pt x="351894" y="2375862"/>
                  </a:lnTo>
                  <a:lnTo>
                    <a:pt x="349723" y="2379120"/>
                  </a:lnTo>
                  <a:lnTo>
                    <a:pt x="347552" y="2382921"/>
                  </a:lnTo>
                  <a:lnTo>
                    <a:pt x="345922" y="2386180"/>
                  </a:lnTo>
                  <a:lnTo>
                    <a:pt x="343751" y="2390524"/>
                  </a:lnTo>
                  <a:lnTo>
                    <a:pt x="342664" y="2394869"/>
                  </a:lnTo>
                  <a:lnTo>
                    <a:pt x="342121" y="2399755"/>
                  </a:lnTo>
                  <a:lnTo>
                    <a:pt x="342664" y="2407902"/>
                  </a:lnTo>
                  <a:lnTo>
                    <a:pt x="343751" y="2414961"/>
                  </a:lnTo>
                  <a:lnTo>
                    <a:pt x="344835" y="2418220"/>
                  </a:lnTo>
                  <a:lnTo>
                    <a:pt x="345922" y="2420933"/>
                  </a:lnTo>
                  <a:lnTo>
                    <a:pt x="347009" y="2423648"/>
                  </a:lnTo>
                  <a:lnTo>
                    <a:pt x="357870" y="2432338"/>
                  </a:lnTo>
                  <a:lnTo>
                    <a:pt x="360585" y="2433426"/>
                  </a:lnTo>
                  <a:lnTo>
                    <a:pt x="363843" y="2433970"/>
                  </a:lnTo>
                  <a:lnTo>
                    <a:pt x="367100" y="2434513"/>
                  </a:lnTo>
                  <a:lnTo>
                    <a:pt x="370902" y="2434513"/>
                  </a:lnTo>
                  <a:lnTo>
                    <a:pt x="375247" y="2434513"/>
                  </a:lnTo>
                  <a:lnTo>
                    <a:pt x="378505" y="2433426"/>
                  </a:lnTo>
                  <a:lnTo>
                    <a:pt x="381220" y="2432338"/>
                  </a:lnTo>
                  <a:lnTo>
                    <a:pt x="383938" y="2431251"/>
                  </a:lnTo>
                  <a:lnTo>
                    <a:pt x="387739" y="2427994"/>
                  </a:lnTo>
                  <a:lnTo>
                    <a:pt x="390453" y="2424192"/>
                  </a:lnTo>
                  <a:lnTo>
                    <a:pt x="393168" y="2420393"/>
                  </a:lnTo>
                  <a:lnTo>
                    <a:pt x="396425" y="2417132"/>
                  </a:lnTo>
                  <a:lnTo>
                    <a:pt x="398057" y="2416049"/>
                  </a:lnTo>
                  <a:lnTo>
                    <a:pt x="400228" y="2414961"/>
                  </a:lnTo>
                  <a:lnTo>
                    <a:pt x="402942" y="2414417"/>
                  </a:lnTo>
                  <a:lnTo>
                    <a:pt x="405661" y="2414417"/>
                  </a:lnTo>
                  <a:lnTo>
                    <a:pt x="410545" y="2414417"/>
                  </a:lnTo>
                  <a:lnTo>
                    <a:pt x="414890" y="2414961"/>
                  </a:lnTo>
                  <a:lnTo>
                    <a:pt x="418148" y="2416049"/>
                  </a:lnTo>
                  <a:lnTo>
                    <a:pt x="421407" y="2417132"/>
                  </a:lnTo>
                  <a:lnTo>
                    <a:pt x="424120" y="2418220"/>
                  </a:lnTo>
                  <a:lnTo>
                    <a:pt x="427383" y="2419307"/>
                  </a:lnTo>
                  <a:lnTo>
                    <a:pt x="430640" y="2419847"/>
                  </a:lnTo>
                  <a:lnTo>
                    <a:pt x="434982" y="2419847"/>
                  </a:lnTo>
                  <a:lnTo>
                    <a:pt x="443673" y="2419847"/>
                  </a:lnTo>
                  <a:lnTo>
                    <a:pt x="450188" y="2419847"/>
                  </a:lnTo>
                  <a:lnTo>
                    <a:pt x="455077" y="2419847"/>
                  </a:lnTo>
                  <a:lnTo>
                    <a:pt x="461050" y="2419847"/>
                  </a:lnTo>
                  <a:lnTo>
                    <a:pt x="463763" y="2420393"/>
                  </a:lnTo>
                  <a:lnTo>
                    <a:pt x="480601" y="2443200"/>
                  </a:lnTo>
                  <a:lnTo>
                    <a:pt x="484399" y="2449172"/>
                  </a:lnTo>
                  <a:lnTo>
                    <a:pt x="486573" y="2451889"/>
                  </a:lnTo>
                  <a:lnTo>
                    <a:pt x="489288" y="2454060"/>
                  </a:lnTo>
                  <a:lnTo>
                    <a:pt x="492002" y="2456235"/>
                  </a:lnTo>
                  <a:lnTo>
                    <a:pt x="495803" y="2457862"/>
                  </a:lnTo>
                  <a:lnTo>
                    <a:pt x="495803" y="2460577"/>
                  </a:lnTo>
                  <a:lnTo>
                    <a:pt x="505038" y="2452973"/>
                  </a:lnTo>
                  <a:lnTo>
                    <a:pt x="515355" y="2444830"/>
                  </a:lnTo>
                  <a:lnTo>
                    <a:pt x="551196" y="2418220"/>
                  </a:lnTo>
                  <a:lnTo>
                    <a:pt x="582693" y="2389437"/>
                  </a:lnTo>
                  <a:lnTo>
                    <a:pt x="588669" y="2382378"/>
                  </a:lnTo>
                  <a:lnTo>
                    <a:pt x="586494" y="2380750"/>
                  </a:lnTo>
                  <a:lnTo>
                    <a:pt x="582150" y="2375862"/>
                  </a:lnTo>
                  <a:lnTo>
                    <a:pt x="559883" y="2342735"/>
                  </a:lnTo>
                  <a:lnTo>
                    <a:pt x="556629" y="2331874"/>
                  </a:lnTo>
                  <a:lnTo>
                    <a:pt x="556629" y="2326445"/>
                  </a:lnTo>
                  <a:lnTo>
                    <a:pt x="556629" y="2323727"/>
                  </a:lnTo>
                  <a:lnTo>
                    <a:pt x="583781" y="2293861"/>
                  </a:lnTo>
                  <a:lnTo>
                    <a:pt x="620165" y="2272682"/>
                  </a:lnTo>
                  <a:lnTo>
                    <a:pt x="640800" y="2262361"/>
                  </a:lnTo>
                  <a:lnTo>
                    <a:pt x="661436" y="2250417"/>
                  </a:lnTo>
                  <a:lnTo>
                    <a:pt x="671214" y="2244440"/>
                  </a:lnTo>
                  <a:lnTo>
                    <a:pt x="680987" y="2237925"/>
                  </a:lnTo>
                  <a:lnTo>
                    <a:pt x="690217" y="2230865"/>
                  </a:lnTo>
                  <a:lnTo>
                    <a:pt x="698908" y="2223262"/>
                  </a:lnTo>
                  <a:lnTo>
                    <a:pt x="701079" y="2223806"/>
                  </a:lnTo>
                  <a:lnTo>
                    <a:pt x="705967" y="2233040"/>
                  </a:lnTo>
                  <a:lnTo>
                    <a:pt x="705967" y="2235754"/>
                  </a:lnTo>
                  <a:lnTo>
                    <a:pt x="705967" y="2239012"/>
                  </a:lnTo>
                  <a:lnTo>
                    <a:pt x="703252" y="2253131"/>
                  </a:lnTo>
                  <a:lnTo>
                    <a:pt x="699451" y="2268337"/>
                  </a:lnTo>
                  <a:lnTo>
                    <a:pt x="697820" y="2275398"/>
                  </a:lnTo>
                  <a:lnTo>
                    <a:pt x="696193" y="2282457"/>
                  </a:lnTo>
                  <a:lnTo>
                    <a:pt x="695650" y="2288429"/>
                  </a:lnTo>
                  <a:lnTo>
                    <a:pt x="696193" y="2293318"/>
                  </a:lnTo>
                  <a:lnTo>
                    <a:pt x="696737" y="2295489"/>
                  </a:lnTo>
                  <a:lnTo>
                    <a:pt x="697820" y="2296576"/>
                  </a:lnTo>
                  <a:lnTo>
                    <a:pt x="699451" y="2297663"/>
                  </a:lnTo>
                  <a:lnTo>
                    <a:pt x="701079" y="2298746"/>
                  </a:lnTo>
                  <a:lnTo>
                    <a:pt x="703252" y="2298746"/>
                  </a:lnTo>
                  <a:lnTo>
                    <a:pt x="705967" y="2298203"/>
                  </a:lnTo>
                  <a:lnTo>
                    <a:pt x="709225" y="2297120"/>
                  </a:lnTo>
                  <a:lnTo>
                    <a:pt x="713026" y="2295489"/>
                  </a:lnTo>
                  <a:lnTo>
                    <a:pt x="717372" y="2285171"/>
                  </a:lnTo>
                  <a:lnTo>
                    <a:pt x="721714" y="2275940"/>
                  </a:lnTo>
                  <a:lnTo>
                    <a:pt x="726603" y="2267251"/>
                  </a:lnTo>
                  <a:lnTo>
                    <a:pt x="732035" y="2259647"/>
                  </a:lnTo>
                  <a:lnTo>
                    <a:pt x="742353" y="2244984"/>
                  </a:lnTo>
                  <a:lnTo>
                    <a:pt x="752126" y="2230865"/>
                  </a:lnTo>
                  <a:lnTo>
                    <a:pt x="756471" y="2223806"/>
                  </a:lnTo>
                  <a:lnTo>
                    <a:pt x="760816" y="2216746"/>
                  </a:lnTo>
                  <a:lnTo>
                    <a:pt x="763531" y="2209142"/>
                  </a:lnTo>
                  <a:lnTo>
                    <a:pt x="766246" y="2201000"/>
                  </a:lnTo>
                  <a:lnTo>
                    <a:pt x="766789" y="2196654"/>
                  </a:lnTo>
                  <a:lnTo>
                    <a:pt x="767877" y="2192310"/>
                  </a:lnTo>
                  <a:lnTo>
                    <a:pt x="767877" y="2187420"/>
                  </a:lnTo>
                  <a:lnTo>
                    <a:pt x="767877" y="2182532"/>
                  </a:lnTo>
                  <a:lnTo>
                    <a:pt x="767877" y="2177102"/>
                  </a:lnTo>
                  <a:lnTo>
                    <a:pt x="767332" y="2171674"/>
                  </a:lnTo>
                  <a:lnTo>
                    <a:pt x="766789" y="2165698"/>
                  </a:lnTo>
                  <a:lnTo>
                    <a:pt x="765158" y="2159726"/>
                  </a:lnTo>
                  <a:lnTo>
                    <a:pt x="774392" y="2147777"/>
                  </a:lnTo>
                  <a:lnTo>
                    <a:pt x="783079" y="2136373"/>
                  </a:lnTo>
                  <a:lnTo>
                    <a:pt x="791226" y="2126055"/>
                  </a:lnTo>
                  <a:lnTo>
                    <a:pt x="798829" y="2115195"/>
                  </a:lnTo>
                  <a:lnTo>
                    <a:pt x="815666" y="2079353"/>
                  </a:lnTo>
                  <a:lnTo>
                    <a:pt x="817836" y="2064690"/>
                  </a:lnTo>
                  <a:lnTo>
                    <a:pt x="817294" y="2061976"/>
                  </a:lnTo>
                  <a:lnTo>
                    <a:pt x="816749" y="2060348"/>
                  </a:lnTo>
                  <a:lnTo>
                    <a:pt x="816206" y="2059261"/>
                  </a:lnTo>
                  <a:lnTo>
                    <a:pt x="814579" y="2058717"/>
                  </a:lnTo>
                  <a:lnTo>
                    <a:pt x="813492" y="2059261"/>
                  </a:lnTo>
                  <a:lnTo>
                    <a:pt x="811321" y="2059805"/>
                  </a:lnTo>
                  <a:lnTo>
                    <a:pt x="777107" y="2090213"/>
                  </a:lnTo>
                  <a:lnTo>
                    <a:pt x="770590" y="2096730"/>
                  </a:lnTo>
                  <a:lnTo>
                    <a:pt x="764075" y="2102162"/>
                  </a:lnTo>
                  <a:lnTo>
                    <a:pt x="757555" y="2106507"/>
                  </a:lnTo>
                  <a:lnTo>
                    <a:pt x="754840" y="2108678"/>
                  </a:lnTo>
                  <a:lnTo>
                    <a:pt x="752126" y="2109765"/>
                  </a:lnTo>
                  <a:lnTo>
                    <a:pt x="749412" y="2110849"/>
                  </a:lnTo>
                  <a:lnTo>
                    <a:pt x="746697" y="2111393"/>
                  </a:lnTo>
                  <a:lnTo>
                    <a:pt x="744524" y="2111393"/>
                  </a:lnTo>
                  <a:lnTo>
                    <a:pt x="734749" y="2097816"/>
                  </a:lnTo>
                  <a:lnTo>
                    <a:pt x="732035" y="2091844"/>
                  </a:lnTo>
                  <a:lnTo>
                    <a:pt x="721714" y="2054916"/>
                  </a:lnTo>
                  <a:lnTo>
                    <a:pt x="707594" y="1981062"/>
                  </a:lnTo>
                  <a:lnTo>
                    <a:pt x="703797" y="1962598"/>
                  </a:lnTo>
                  <a:lnTo>
                    <a:pt x="699995" y="1944134"/>
                  </a:lnTo>
                  <a:lnTo>
                    <a:pt x="696737" y="1926757"/>
                  </a:lnTo>
                  <a:lnTo>
                    <a:pt x="692936" y="1911006"/>
                  </a:lnTo>
                  <a:lnTo>
                    <a:pt x="688591" y="1896887"/>
                  </a:lnTo>
                  <a:lnTo>
                    <a:pt x="684789" y="1884399"/>
                  </a:lnTo>
                  <a:lnTo>
                    <a:pt x="682618" y="1879511"/>
                  </a:lnTo>
                  <a:lnTo>
                    <a:pt x="680444" y="1874621"/>
                  </a:lnTo>
                  <a:lnTo>
                    <a:pt x="677729" y="1870819"/>
                  </a:lnTo>
                  <a:lnTo>
                    <a:pt x="675554" y="1868106"/>
                  </a:lnTo>
                  <a:lnTo>
                    <a:pt x="671214" y="1863760"/>
                  </a:lnTo>
                  <a:lnTo>
                    <a:pt x="667955" y="1859415"/>
                  </a:lnTo>
                  <a:lnTo>
                    <a:pt x="656006" y="1827375"/>
                  </a:lnTo>
                  <a:lnTo>
                    <a:pt x="656006" y="1822489"/>
                  </a:lnTo>
                  <a:lnTo>
                    <a:pt x="656550" y="1817601"/>
                  </a:lnTo>
                  <a:lnTo>
                    <a:pt x="657094" y="1812713"/>
                  </a:lnTo>
                  <a:lnTo>
                    <a:pt x="669582" y="1770899"/>
                  </a:lnTo>
                  <a:lnTo>
                    <a:pt x="678816" y="1749719"/>
                  </a:lnTo>
                  <a:lnTo>
                    <a:pt x="683701" y="1738859"/>
                  </a:lnTo>
                  <a:lnTo>
                    <a:pt x="688046" y="1727455"/>
                  </a:lnTo>
                  <a:lnTo>
                    <a:pt x="692392" y="1716593"/>
                  </a:lnTo>
                  <a:lnTo>
                    <a:pt x="695650" y="1705732"/>
                  </a:lnTo>
                  <a:lnTo>
                    <a:pt x="701079" y="1707363"/>
                  </a:lnTo>
                  <a:lnTo>
                    <a:pt x="705423" y="1707905"/>
                  </a:lnTo>
                  <a:lnTo>
                    <a:pt x="709769" y="1708449"/>
                  </a:lnTo>
                  <a:lnTo>
                    <a:pt x="713570" y="1708449"/>
                  </a:lnTo>
                  <a:lnTo>
                    <a:pt x="716285" y="1707363"/>
                  </a:lnTo>
                  <a:lnTo>
                    <a:pt x="719543" y="1706819"/>
                  </a:lnTo>
                  <a:lnTo>
                    <a:pt x="721714" y="1705188"/>
                  </a:lnTo>
                  <a:lnTo>
                    <a:pt x="723888" y="1703561"/>
                  </a:lnTo>
                  <a:lnTo>
                    <a:pt x="725515" y="1701387"/>
                  </a:lnTo>
                  <a:lnTo>
                    <a:pt x="726603" y="1699216"/>
                  </a:lnTo>
                  <a:lnTo>
                    <a:pt x="727690" y="1696501"/>
                  </a:lnTo>
                  <a:lnTo>
                    <a:pt x="728776" y="1693784"/>
                  </a:lnTo>
                  <a:lnTo>
                    <a:pt x="729316" y="1687811"/>
                  </a:lnTo>
                  <a:lnTo>
                    <a:pt x="729861" y="1681839"/>
                  </a:lnTo>
                  <a:lnTo>
                    <a:pt x="729316" y="1669346"/>
                  </a:lnTo>
                  <a:lnTo>
                    <a:pt x="728233" y="1658488"/>
                  </a:lnTo>
                  <a:lnTo>
                    <a:pt x="728776" y="1654140"/>
                  </a:lnTo>
                  <a:lnTo>
                    <a:pt x="729316" y="1651426"/>
                  </a:lnTo>
                  <a:lnTo>
                    <a:pt x="729861" y="1650886"/>
                  </a:lnTo>
                  <a:lnTo>
                    <a:pt x="730947" y="1650342"/>
                  </a:lnTo>
                  <a:lnTo>
                    <a:pt x="732035" y="1650342"/>
                  </a:lnTo>
                  <a:lnTo>
                    <a:pt x="760816" y="1690529"/>
                  </a:lnTo>
                  <a:lnTo>
                    <a:pt x="770590" y="1707905"/>
                  </a:lnTo>
                  <a:lnTo>
                    <a:pt x="775476" y="1716048"/>
                  </a:lnTo>
                  <a:lnTo>
                    <a:pt x="796658" y="1739403"/>
                  </a:lnTo>
                  <a:lnTo>
                    <a:pt x="798285" y="1739403"/>
                  </a:lnTo>
                  <a:lnTo>
                    <a:pt x="799917" y="1738315"/>
                  </a:lnTo>
                  <a:lnTo>
                    <a:pt x="801547" y="1736688"/>
                  </a:lnTo>
                  <a:lnTo>
                    <a:pt x="803174" y="1735057"/>
                  </a:lnTo>
                  <a:lnTo>
                    <a:pt x="805345" y="1730172"/>
                  </a:lnTo>
                  <a:lnTo>
                    <a:pt x="807520" y="1725826"/>
                  </a:lnTo>
                  <a:lnTo>
                    <a:pt x="810233" y="1722569"/>
                  </a:lnTo>
                  <a:lnTo>
                    <a:pt x="811864" y="1719850"/>
                  </a:lnTo>
                  <a:lnTo>
                    <a:pt x="814035" y="1717679"/>
                  </a:lnTo>
                  <a:lnTo>
                    <a:pt x="816206" y="1716048"/>
                  </a:lnTo>
                  <a:lnTo>
                    <a:pt x="817836" y="1714966"/>
                  </a:lnTo>
                  <a:lnTo>
                    <a:pt x="820007" y="1714422"/>
                  </a:lnTo>
                  <a:lnTo>
                    <a:pt x="821639" y="1714422"/>
                  </a:lnTo>
                  <a:lnTo>
                    <a:pt x="823266" y="1714966"/>
                  </a:lnTo>
                  <a:lnTo>
                    <a:pt x="824896" y="1715506"/>
                  </a:lnTo>
                  <a:lnTo>
                    <a:pt x="826524" y="1716593"/>
                  </a:lnTo>
                  <a:lnTo>
                    <a:pt x="829785" y="1719307"/>
                  </a:lnTo>
                  <a:lnTo>
                    <a:pt x="833043" y="1723109"/>
                  </a:lnTo>
                  <a:lnTo>
                    <a:pt x="838472" y="1731256"/>
                  </a:lnTo>
                  <a:lnTo>
                    <a:pt x="844444" y="1739403"/>
                  </a:lnTo>
                  <a:lnTo>
                    <a:pt x="847706" y="1742116"/>
                  </a:lnTo>
                  <a:lnTo>
                    <a:pt x="850964" y="1744291"/>
                  </a:lnTo>
                  <a:lnTo>
                    <a:pt x="852591" y="1744831"/>
                  </a:lnTo>
                  <a:lnTo>
                    <a:pt x="854222" y="1744831"/>
                  </a:lnTo>
                  <a:lnTo>
                    <a:pt x="866166" y="1736144"/>
                  </a:lnTo>
                  <a:lnTo>
                    <a:pt x="867797" y="1733427"/>
                  </a:lnTo>
                  <a:lnTo>
                    <a:pt x="868341" y="1730172"/>
                  </a:lnTo>
                  <a:lnTo>
                    <a:pt x="868341" y="1726370"/>
                  </a:lnTo>
                  <a:lnTo>
                    <a:pt x="868341" y="1722569"/>
                  </a:lnTo>
                  <a:lnTo>
                    <a:pt x="867254" y="1718767"/>
                  </a:lnTo>
                  <a:lnTo>
                    <a:pt x="864540" y="1710076"/>
                  </a:lnTo>
                  <a:lnTo>
                    <a:pt x="860738" y="1700302"/>
                  </a:lnTo>
                  <a:lnTo>
                    <a:pt x="855849" y="1690529"/>
                  </a:lnTo>
                  <a:lnTo>
                    <a:pt x="850420" y="1679664"/>
                  </a:lnTo>
                  <a:lnTo>
                    <a:pt x="833586" y="1644909"/>
                  </a:lnTo>
                  <a:lnTo>
                    <a:pt x="828154" y="1627533"/>
                  </a:lnTo>
                  <a:lnTo>
                    <a:pt x="826524" y="1621560"/>
                  </a:lnTo>
                  <a:lnTo>
                    <a:pt x="825983" y="1615584"/>
                  </a:lnTo>
                  <a:lnTo>
                    <a:pt x="825441" y="1610156"/>
                  </a:lnTo>
                  <a:lnTo>
                    <a:pt x="825441" y="1604180"/>
                  </a:lnTo>
                  <a:lnTo>
                    <a:pt x="825983" y="1598207"/>
                  </a:lnTo>
                  <a:lnTo>
                    <a:pt x="827067" y="1592779"/>
                  </a:lnTo>
                  <a:lnTo>
                    <a:pt x="829242" y="1587345"/>
                  </a:lnTo>
                  <a:lnTo>
                    <a:pt x="831955" y="1580830"/>
                  </a:lnTo>
                  <a:lnTo>
                    <a:pt x="833586" y="1574314"/>
                  </a:lnTo>
                  <a:lnTo>
                    <a:pt x="834670" y="1567798"/>
                  </a:lnTo>
                  <a:lnTo>
                    <a:pt x="835214" y="1561821"/>
                  </a:lnTo>
                  <a:lnTo>
                    <a:pt x="834670" y="1555849"/>
                  </a:lnTo>
                  <a:lnTo>
                    <a:pt x="834126" y="1549334"/>
                  </a:lnTo>
                  <a:lnTo>
                    <a:pt x="833043" y="1543901"/>
                  </a:lnTo>
                  <a:lnTo>
                    <a:pt x="831955" y="1538472"/>
                  </a:lnTo>
                  <a:lnTo>
                    <a:pt x="827067" y="1543358"/>
                  </a:lnTo>
                  <a:lnTo>
                    <a:pt x="821095" y="1549334"/>
                  </a:lnTo>
                  <a:lnTo>
                    <a:pt x="817836" y="1551504"/>
                  </a:lnTo>
                  <a:lnTo>
                    <a:pt x="814035" y="1553679"/>
                  </a:lnTo>
                  <a:lnTo>
                    <a:pt x="810233" y="1555307"/>
                  </a:lnTo>
                  <a:lnTo>
                    <a:pt x="805889" y="1555849"/>
                  </a:lnTo>
                  <a:lnTo>
                    <a:pt x="802630" y="1555307"/>
                  </a:lnTo>
                  <a:lnTo>
                    <a:pt x="785797" y="1538472"/>
                  </a:lnTo>
                  <a:lnTo>
                    <a:pt x="782538" y="1538472"/>
                  </a:lnTo>
                  <a:lnTo>
                    <a:pt x="780364" y="1539557"/>
                  </a:lnTo>
                  <a:lnTo>
                    <a:pt x="778737" y="1541187"/>
                  </a:lnTo>
                  <a:lnTo>
                    <a:pt x="776562" y="1542818"/>
                  </a:lnTo>
                  <a:lnTo>
                    <a:pt x="774392" y="1544445"/>
                  </a:lnTo>
                  <a:lnTo>
                    <a:pt x="772221" y="1545532"/>
                  </a:lnTo>
                  <a:lnTo>
                    <a:pt x="768960" y="1546619"/>
                  </a:lnTo>
                  <a:lnTo>
                    <a:pt x="765158" y="1547160"/>
                  </a:lnTo>
                  <a:lnTo>
                    <a:pt x="764075" y="1546619"/>
                  </a:lnTo>
                  <a:lnTo>
                    <a:pt x="752126" y="1518921"/>
                  </a:lnTo>
                  <a:lnTo>
                    <a:pt x="750498" y="1514035"/>
                  </a:lnTo>
                  <a:lnTo>
                    <a:pt x="734749" y="1491226"/>
                  </a:lnTo>
                  <a:lnTo>
                    <a:pt x="732578" y="1490140"/>
                  </a:lnTo>
                  <a:lnTo>
                    <a:pt x="730404" y="1489596"/>
                  </a:lnTo>
                  <a:lnTo>
                    <a:pt x="727690" y="1489056"/>
                  </a:lnTo>
                  <a:lnTo>
                    <a:pt x="715197" y="1487425"/>
                  </a:lnTo>
                  <a:lnTo>
                    <a:pt x="703252" y="1486881"/>
                  </a:lnTo>
                  <a:lnTo>
                    <a:pt x="698364" y="1486337"/>
                  </a:lnTo>
                  <a:lnTo>
                    <a:pt x="666868" y="1456469"/>
                  </a:lnTo>
                  <a:lnTo>
                    <a:pt x="666868" y="1448869"/>
                  </a:lnTo>
                  <a:lnTo>
                    <a:pt x="614733" y="1405424"/>
                  </a:lnTo>
                  <a:lnTo>
                    <a:pt x="607674" y="1405424"/>
                  </a:lnTo>
                  <a:lnTo>
                    <a:pt x="600613" y="1404881"/>
                  </a:lnTo>
                  <a:lnTo>
                    <a:pt x="571288" y="1388047"/>
                  </a:lnTo>
                  <a:lnTo>
                    <a:pt x="572376" y="1376099"/>
                  </a:lnTo>
                  <a:lnTo>
                    <a:pt x="573463" y="1364694"/>
                  </a:lnTo>
                  <a:lnTo>
                    <a:pt x="573463" y="1361437"/>
                  </a:lnTo>
                  <a:lnTo>
                    <a:pt x="573463" y="1359266"/>
                  </a:lnTo>
                  <a:lnTo>
                    <a:pt x="572919" y="1356547"/>
                  </a:lnTo>
                  <a:lnTo>
                    <a:pt x="572376" y="1354376"/>
                  </a:lnTo>
                  <a:lnTo>
                    <a:pt x="571288" y="1352206"/>
                  </a:lnTo>
                  <a:lnTo>
                    <a:pt x="569661" y="1350031"/>
                  </a:lnTo>
                  <a:lnTo>
                    <a:pt x="567487" y="1348944"/>
                  </a:lnTo>
                  <a:lnTo>
                    <a:pt x="565316" y="1347317"/>
                  </a:lnTo>
                  <a:lnTo>
                    <a:pt x="560430" y="1346773"/>
                  </a:lnTo>
                  <a:lnTo>
                    <a:pt x="554998" y="1346229"/>
                  </a:lnTo>
                  <a:lnTo>
                    <a:pt x="548483" y="1346229"/>
                  </a:lnTo>
                  <a:lnTo>
                    <a:pt x="542511" y="1346229"/>
                  </a:lnTo>
                  <a:lnTo>
                    <a:pt x="536534" y="1346229"/>
                  </a:lnTo>
                  <a:lnTo>
                    <a:pt x="530562" y="1345689"/>
                  </a:lnTo>
                  <a:lnTo>
                    <a:pt x="525672" y="1345142"/>
                  </a:lnTo>
                  <a:lnTo>
                    <a:pt x="521871" y="1344602"/>
                  </a:lnTo>
                  <a:lnTo>
                    <a:pt x="524590" y="1344602"/>
                  </a:lnTo>
                  <a:lnTo>
                    <a:pt x="521871" y="1344602"/>
                  </a:lnTo>
                  <a:lnTo>
                    <a:pt x="520787" y="1341888"/>
                  </a:lnTo>
                  <a:lnTo>
                    <a:pt x="520787" y="1339170"/>
                  </a:lnTo>
                  <a:lnTo>
                    <a:pt x="520787" y="1335912"/>
                  </a:lnTo>
                  <a:lnTo>
                    <a:pt x="520787" y="1332654"/>
                  </a:lnTo>
                  <a:lnTo>
                    <a:pt x="521327" y="1325595"/>
                  </a:lnTo>
                  <a:lnTo>
                    <a:pt x="521871" y="1318535"/>
                  </a:lnTo>
                  <a:lnTo>
                    <a:pt x="521871" y="1310931"/>
                  </a:lnTo>
                  <a:lnTo>
                    <a:pt x="522415" y="1304959"/>
                  </a:lnTo>
                  <a:lnTo>
                    <a:pt x="523502" y="1299527"/>
                  </a:lnTo>
                  <a:lnTo>
                    <a:pt x="524590" y="1295726"/>
                  </a:lnTo>
                  <a:lnTo>
                    <a:pt x="525672" y="1291924"/>
                  </a:lnTo>
                  <a:lnTo>
                    <a:pt x="527843" y="1289209"/>
                  </a:lnTo>
                  <a:lnTo>
                    <a:pt x="529474" y="1287583"/>
                  </a:lnTo>
                  <a:lnTo>
                    <a:pt x="532189" y="1285408"/>
                  </a:lnTo>
                  <a:lnTo>
                    <a:pt x="537621" y="1283237"/>
                  </a:lnTo>
                  <a:lnTo>
                    <a:pt x="543594" y="1280522"/>
                  </a:lnTo>
                  <a:lnTo>
                    <a:pt x="547395" y="1279436"/>
                  </a:lnTo>
                  <a:lnTo>
                    <a:pt x="551196" y="1277261"/>
                  </a:lnTo>
                  <a:lnTo>
                    <a:pt x="554998" y="1275090"/>
                  </a:lnTo>
                  <a:lnTo>
                    <a:pt x="559343" y="1272375"/>
                  </a:lnTo>
                  <a:lnTo>
                    <a:pt x="560970" y="1271289"/>
                  </a:lnTo>
                  <a:lnTo>
                    <a:pt x="562058" y="1269662"/>
                  </a:lnTo>
                  <a:lnTo>
                    <a:pt x="562601" y="1268031"/>
                  </a:lnTo>
                  <a:lnTo>
                    <a:pt x="563145" y="1266400"/>
                  </a:lnTo>
                  <a:lnTo>
                    <a:pt x="563685" y="1263142"/>
                  </a:lnTo>
                  <a:lnTo>
                    <a:pt x="563685" y="1258800"/>
                  </a:lnTo>
                  <a:lnTo>
                    <a:pt x="563145" y="1254998"/>
                  </a:lnTo>
                  <a:lnTo>
                    <a:pt x="563145" y="1250653"/>
                  </a:lnTo>
                  <a:lnTo>
                    <a:pt x="563685" y="1246851"/>
                  </a:lnTo>
                  <a:lnTo>
                    <a:pt x="565316" y="1243594"/>
                  </a:lnTo>
                  <a:lnTo>
                    <a:pt x="582150" y="1230019"/>
                  </a:lnTo>
                  <a:lnTo>
                    <a:pt x="597356" y="1218614"/>
                  </a:lnTo>
                  <a:lnTo>
                    <a:pt x="604415" y="1212638"/>
                  </a:lnTo>
                  <a:lnTo>
                    <a:pt x="611475" y="1206121"/>
                  </a:lnTo>
                  <a:lnTo>
                    <a:pt x="617451" y="1199605"/>
                  </a:lnTo>
                  <a:lnTo>
                    <a:pt x="623423" y="1191458"/>
                  </a:lnTo>
                  <a:lnTo>
                    <a:pt x="628852" y="1183313"/>
                  </a:lnTo>
                  <a:lnTo>
                    <a:pt x="634284" y="1176256"/>
                  </a:lnTo>
                  <a:lnTo>
                    <a:pt x="640257" y="1169740"/>
                  </a:lnTo>
                  <a:lnTo>
                    <a:pt x="646233" y="1163221"/>
                  </a:lnTo>
                  <a:lnTo>
                    <a:pt x="652749" y="1157792"/>
                  </a:lnTo>
                  <a:lnTo>
                    <a:pt x="658721" y="1152359"/>
                  </a:lnTo>
                  <a:lnTo>
                    <a:pt x="665780" y="1147471"/>
                  </a:lnTo>
                  <a:lnTo>
                    <a:pt x="672840" y="1143129"/>
                  </a:lnTo>
                  <a:lnTo>
                    <a:pt x="679899" y="1138784"/>
                  </a:lnTo>
                  <a:lnTo>
                    <a:pt x="720631" y="1121950"/>
                  </a:lnTo>
                  <a:lnTo>
                    <a:pt x="739094" y="1115975"/>
                  </a:lnTo>
                  <a:lnTo>
                    <a:pt x="741809" y="1114891"/>
                  </a:lnTo>
                  <a:lnTo>
                    <a:pt x="743984" y="1113260"/>
                  </a:lnTo>
                  <a:lnTo>
                    <a:pt x="746154" y="1111629"/>
                  </a:lnTo>
                  <a:lnTo>
                    <a:pt x="748325" y="1109458"/>
                  </a:lnTo>
                  <a:lnTo>
                    <a:pt x="752126" y="1105657"/>
                  </a:lnTo>
                  <a:lnTo>
                    <a:pt x="755928" y="1100771"/>
                  </a:lnTo>
                  <a:lnTo>
                    <a:pt x="759730" y="1096970"/>
                  </a:lnTo>
                  <a:lnTo>
                    <a:pt x="764618" y="1093169"/>
                  </a:lnTo>
                  <a:lnTo>
                    <a:pt x="767332" y="1092082"/>
                  </a:lnTo>
                  <a:lnTo>
                    <a:pt x="770048" y="1090994"/>
                  </a:lnTo>
                  <a:lnTo>
                    <a:pt x="773305" y="1090454"/>
                  </a:lnTo>
                  <a:lnTo>
                    <a:pt x="777107" y="1089907"/>
                  </a:lnTo>
                  <a:lnTo>
                    <a:pt x="779825" y="1090454"/>
                  </a:lnTo>
                  <a:lnTo>
                    <a:pt x="781996" y="1090994"/>
                  </a:lnTo>
                  <a:lnTo>
                    <a:pt x="784167" y="1092082"/>
                  </a:lnTo>
                  <a:lnTo>
                    <a:pt x="785797" y="1093709"/>
                  </a:lnTo>
                  <a:lnTo>
                    <a:pt x="787424" y="1095883"/>
                  </a:lnTo>
                  <a:lnTo>
                    <a:pt x="789055" y="1098054"/>
                  </a:lnTo>
                  <a:lnTo>
                    <a:pt x="790682" y="1100228"/>
                  </a:lnTo>
                  <a:lnTo>
                    <a:pt x="791770" y="1103486"/>
                  </a:lnTo>
                  <a:lnTo>
                    <a:pt x="793943" y="1109458"/>
                  </a:lnTo>
                  <a:lnTo>
                    <a:pt x="795571" y="1116518"/>
                  </a:lnTo>
                  <a:lnTo>
                    <a:pt x="797198" y="1124121"/>
                  </a:lnTo>
                  <a:lnTo>
                    <a:pt x="798829" y="1132268"/>
                  </a:lnTo>
                  <a:lnTo>
                    <a:pt x="800460" y="1139871"/>
                  </a:lnTo>
                  <a:lnTo>
                    <a:pt x="822182" y="1172995"/>
                  </a:lnTo>
                  <a:lnTo>
                    <a:pt x="829242" y="1174081"/>
                  </a:lnTo>
                  <a:lnTo>
                    <a:pt x="831955" y="1173539"/>
                  </a:lnTo>
                  <a:lnTo>
                    <a:pt x="863996" y="1154534"/>
                  </a:lnTo>
                  <a:lnTo>
                    <a:pt x="872687" y="1148017"/>
                  </a:lnTo>
                  <a:lnTo>
                    <a:pt x="918845" y="1138784"/>
                  </a:lnTo>
                  <a:lnTo>
                    <a:pt x="935135" y="1136613"/>
                  </a:lnTo>
                  <a:lnTo>
                    <a:pt x="943282" y="1134982"/>
                  </a:lnTo>
                  <a:lnTo>
                    <a:pt x="950342" y="1132811"/>
                  </a:lnTo>
                  <a:lnTo>
                    <a:pt x="953599" y="1131181"/>
                  </a:lnTo>
                  <a:lnTo>
                    <a:pt x="956857" y="1129550"/>
                  </a:lnTo>
                  <a:lnTo>
                    <a:pt x="960116" y="1127922"/>
                  </a:lnTo>
                  <a:lnTo>
                    <a:pt x="962829" y="1126295"/>
                  </a:lnTo>
                  <a:lnTo>
                    <a:pt x="965548" y="1123578"/>
                  </a:lnTo>
                  <a:lnTo>
                    <a:pt x="967719" y="1121407"/>
                  </a:lnTo>
                  <a:lnTo>
                    <a:pt x="969350" y="1118148"/>
                  </a:lnTo>
                  <a:lnTo>
                    <a:pt x="970976" y="1115431"/>
                  </a:lnTo>
                  <a:lnTo>
                    <a:pt x="972607" y="1111629"/>
                  </a:lnTo>
                  <a:lnTo>
                    <a:pt x="973151" y="1107828"/>
                  </a:lnTo>
                  <a:lnTo>
                    <a:pt x="973695" y="1103486"/>
                  </a:lnTo>
                  <a:lnTo>
                    <a:pt x="974235" y="1098597"/>
                  </a:lnTo>
                  <a:lnTo>
                    <a:pt x="974235" y="1089367"/>
                  </a:lnTo>
                  <a:lnTo>
                    <a:pt x="974235" y="1082307"/>
                  </a:lnTo>
                  <a:lnTo>
                    <a:pt x="974235" y="1076332"/>
                  </a:lnTo>
                  <a:lnTo>
                    <a:pt x="974235" y="1069816"/>
                  </a:lnTo>
                  <a:lnTo>
                    <a:pt x="974235" y="1063843"/>
                  </a:lnTo>
                  <a:lnTo>
                    <a:pt x="974778" y="1058411"/>
                  </a:lnTo>
                  <a:lnTo>
                    <a:pt x="989984" y="1010625"/>
                  </a:lnTo>
                  <a:lnTo>
                    <a:pt x="997588" y="991616"/>
                  </a:lnTo>
                  <a:lnTo>
                    <a:pt x="999219" y="983470"/>
                  </a:lnTo>
                  <a:lnTo>
                    <a:pt x="999759" y="975323"/>
                  </a:lnTo>
                  <a:lnTo>
                    <a:pt x="1000846" y="967180"/>
                  </a:lnTo>
                  <a:lnTo>
                    <a:pt x="1009537" y="934596"/>
                  </a:lnTo>
                  <a:lnTo>
                    <a:pt x="1011708" y="931338"/>
                  </a:lnTo>
                  <a:lnTo>
                    <a:pt x="1017680" y="935140"/>
                  </a:lnTo>
                  <a:lnTo>
                    <a:pt x="1022568" y="938942"/>
                  </a:lnTo>
                  <a:lnTo>
                    <a:pt x="1024739" y="940568"/>
                  </a:lnTo>
                  <a:lnTo>
                    <a:pt x="1027997" y="941656"/>
                  </a:lnTo>
                  <a:lnTo>
                    <a:pt x="1031259" y="942199"/>
                  </a:lnTo>
                  <a:lnTo>
                    <a:pt x="1035061" y="942743"/>
                  </a:lnTo>
                  <a:lnTo>
                    <a:pt x="1038314" y="942743"/>
                  </a:lnTo>
                  <a:lnTo>
                    <a:pt x="1041033" y="942199"/>
                  </a:lnTo>
                  <a:lnTo>
                    <a:pt x="1043746" y="941656"/>
                  </a:lnTo>
                  <a:lnTo>
                    <a:pt x="1046461" y="940568"/>
                  </a:lnTo>
                  <a:lnTo>
                    <a:pt x="1051349" y="938398"/>
                  </a:lnTo>
                  <a:lnTo>
                    <a:pt x="1055695" y="935680"/>
                  </a:lnTo>
                  <a:lnTo>
                    <a:pt x="1060580" y="932966"/>
                  </a:lnTo>
                  <a:lnTo>
                    <a:pt x="1065468" y="930795"/>
                  </a:lnTo>
                  <a:lnTo>
                    <a:pt x="1068727" y="929708"/>
                  </a:lnTo>
                  <a:lnTo>
                    <a:pt x="1071441" y="928624"/>
                  </a:lnTo>
                  <a:lnTo>
                    <a:pt x="1074704" y="928624"/>
                  </a:lnTo>
                  <a:lnTo>
                    <a:pt x="1078501" y="928077"/>
                  </a:lnTo>
                  <a:lnTo>
                    <a:pt x="1074156" y="910703"/>
                  </a:lnTo>
                  <a:lnTo>
                    <a:pt x="1070354" y="892236"/>
                  </a:lnTo>
                  <a:lnTo>
                    <a:pt x="1066557" y="873231"/>
                  </a:lnTo>
                  <a:lnTo>
                    <a:pt x="1062755" y="853679"/>
                  </a:lnTo>
                  <a:lnTo>
                    <a:pt x="1058954" y="833588"/>
                  </a:lnTo>
                  <a:lnTo>
                    <a:pt x="1055152" y="812953"/>
                  </a:lnTo>
                  <a:lnTo>
                    <a:pt x="1050807" y="792858"/>
                  </a:lnTo>
                  <a:lnTo>
                    <a:pt x="1046461" y="772222"/>
                  </a:lnTo>
                  <a:lnTo>
                    <a:pt x="1045917" y="769509"/>
                  </a:lnTo>
                  <a:lnTo>
                    <a:pt x="1045917" y="767334"/>
                  </a:lnTo>
                  <a:lnTo>
                    <a:pt x="1070354" y="735294"/>
                  </a:lnTo>
                  <a:lnTo>
                    <a:pt x="1076874" y="729322"/>
                  </a:lnTo>
                  <a:lnTo>
                    <a:pt x="1083390" y="723349"/>
                  </a:lnTo>
                  <a:lnTo>
                    <a:pt x="1109997" y="689678"/>
                  </a:lnTo>
                  <a:lnTo>
                    <a:pt x="1113259" y="677730"/>
                  </a:lnTo>
                  <a:lnTo>
                    <a:pt x="1113259" y="673929"/>
                  </a:lnTo>
                  <a:lnTo>
                    <a:pt x="1113259" y="669043"/>
                  </a:lnTo>
                  <a:lnTo>
                    <a:pt x="1094251" y="634830"/>
                  </a:lnTo>
                  <a:lnTo>
                    <a:pt x="1052433" y="620710"/>
                  </a:lnTo>
                  <a:lnTo>
                    <a:pt x="1042660" y="620710"/>
                  </a:lnTo>
                  <a:lnTo>
                    <a:pt x="1032342" y="621797"/>
                  </a:lnTo>
                  <a:lnTo>
                    <a:pt x="1023655" y="623427"/>
                  </a:lnTo>
                  <a:lnTo>
                    <a:pt x="1014965" y="624512"/>
                  </a:lnTo>
                  <a:lnTo>
                    <a:pt x="1006818" y="625055"/>
                  </a:lnTo>
                  <a:lnTo>
                    <a:pt x="998671" y="625598"/>
                  </a:lnTo>
                  <a:lnTo>
                    <a:pt x="982925" y="626143"/>
                  </a:lnTo>
                  <a:lnTo>
                    <a:pt x="967719" y="626143"/>
                  </a:lnTo>
                  <a:lnTo>
                    <a:pt x="953599" y="626143"/>
                  </a:lnTo>
                  <a:lnTo>
                    <a:pt x="939480" y="625598"/>
                  </a:lnTo>
                  <a:lnTo>
                    <a:pt x="926449" y="626143"/>
                  </a:lnTo>
                  <a:lnTo>
                    <a:pt x="913412" y="626683"/>
                  </a:lnTo>
                  <a:lnTo>
                    <a:pt x="873770" y="640262"/>
                  </a:lnTo>
                  <a:lnTo>
                    <a:pt x="844988" y="671758"/>
                  </a:lnTo>
                  <a:lnTo>
                    <a:pt x="831955" y="696737"/>
                  </a:lnTo>
                  <a:lnTo>
                    <a:pt x="828698" y="700539"/>
                  </a:lnTo>
                  <a:lnTo>
                    <a:pt x="825441" y="703798"/>
                  </a:lnTo>
                  <a:lnTo>
                    <a:pt x="822182" y="706511"/>
                  </a:lnTo>
                  <a:lnTo>
                    <a:pt x="818380" y="708686"/>
                  </a:lnTo>
                  <a:lnTo>
                    <a:pt x="815119" y="710314"/>
                  </a:lnTo>
                  <a:lnTo>
                    <a:pt x="811864" y="711945"/>
                  </a:lnTo>
                  <a:lnTo>
                    <a:pt x="808062" y="713028"/>
                  </a:lnTo>
                  <a:lnTo>
                    <a:pt x="804801" y="713572"/>
                  </a:lnTo>
                  <a:lnTo>
                    <a:pt x="801547" y="714116"/>
                  </a:lnTo>
                  <a:lnTo>
                    <a:pt x="798285" y="714116"/>
                  </a:lnTo>
                  <a:lnTo>
                    <a:pt x="795027" y="714116"/>
                  </a:lnTo>
                  <a:lnTo>
                    <a:pt x="791770" y="713572"/>
                  </a:lnTo>
                  <a:lnTo>
                    <a:pt x="770048" y="695107"/>
                  </a:lnTo>
                  <a:lnTo>
                    <a:pt x="769503" y="692936"/>
                  </a:lnTo>
                  <a:lnTo>
                    <a:pt x="769503" y="690765"/>
                  </a:lnTo>
                  <a:lnTo>
                    <a:pt x="770048" y="688048"/>
                  </a:lnTo>
                  <a:lnTo>
                    <a:pt x="770590" y="685333"/>
                  </a:lnTo>
                  <a:lnTo>
                    <a:pt x="771678" y="683162"/>
                  </a:lnTo>
                  <a:lnTo>
                    <a:pt x="772761" y="680988"/>
                  </a:lnTo>
                  <a:lnTo>
                    <a:pt x="774936" y="678274"/>
                  </a:lnTo>
                  <a:lnTo>
                    <a:pt x="777107" y="676103"/>
                  </a:lnTo>
                  <a:lnTo>
                    <a:pt x="779825" y="673929"/>
                  </a:lnTo>
                  <a:lnTo>
                    <a:pt x="785797" y="668500"/>
                  </a:lnTo>
                  <a:lnTo>
                    <a:pt x="792313" y="664155"/>
                  </a:lnTo>
                  <a:lnTo>
                    <a:pt x="798829" y="659809"/>
                  </a:lnTo>
                  <a:lnTo>
                    <a:pt x="804801" y="656008"/>
                  </a:lnTo>
                  <a:lnTo>
                    <a:pt x="817294" y="647865"/>
                  </a:lnTo>
                  <a:lnTo>
                    <a:pt x="844444" y="617451"/>
                  </a:lnTo>
                  <a:lnTo>
                    <a:pt x="847706" y="601705"/>
                  </a:lnTo>
                  <a:lnTo>
                    <a:pt x="847706" y="591928"/>
                  </a:lnTo>
                  <a:lnTo>
                    <a:pt x="839559" y="544681"/>
                  </a:lnTo>
                  <a:lnTo>
                    <a:pt x="819468" y="505582"/>
                  </a:lnTo>
                  <a:lnTo>
                    <a:pt x="786340" y="484947"/>
                  </a:lnTo>
                  <a:lnTo>
                    <a:pt x="780364" y="482774"/>
                  </a:lnTo>
                  <a:lnTo>
                    <a:pt x="773849" y="481689"/>
                  </a:lnTo>
                  <a:lnTo>
                    <a:pt x="749412" y="478432"/>
                  </a:lnTo>
                  <a:lnTo>
                    <a:pt x="726603" y="474630"/>
                  </a:lnTo>
                  <a:lnTo>
                    <a:pt x="721173" y="473542"/>
                  </a:lnTo>
                  <a:lnTo>
                    <a:pt x="716285" y="471916"/>
                  </a:lnTo>
                  <a:lnTo>
                    <a:pt x="711396" y="469741"/>
                  </a:lnTo>
                  <a:lnTo>
                    <a:pt x="707054" y="467026"/>
                  </a:lnTo>
                  <a:lnTo>
                    <a:pt x="702710" y="464312"/>
                  </a:lnTo>
                  <a:lnTo>
                    <a:pt x="699451" y="460511"/>
                  </a:lnTo>
                  <a:lnTo>
                    <a:pt x="695650" y="456165"/>
                  </a:lnTo>
                  <a:lnTo>
                    <a:pt x="692936" y="451276"/>
                  </a:lnTo>
                  <a:lnTo>
                    <a:pt x="692936" y="445304"/>
                  </a:lnTo>
                  <a:lnTo>
                    <a:pt x="693475" y="439871"/>
                  </a:lnTo>
                  <a:lnTo>
                    <a:pt x="721173" y="421954"/>
                  </a:lnTo>
                  <a:lnTo>
                    <a:pt x="726603" y="421408"/>
                  </a:lnTo>
                  <a:lnTo>
                    <a:pt x="732035" y="421408"/>
                  </a:lnTo>
                  <a:lnTo>
                    <a:pt x="743436" y="421954"/>
                  </a:lnTo>
                  <a:lnTo>
                    <a:pt x="755384" y="421954"/>
                  </a:lnTo>
                  <a:lnTo>
                    <a:pt x="766789" y="421954"/>
                  </a:lnTo>
                  <a:lnTo>
                    <a:pt x="777650" y="420868"/>
                  </a:lnTo>
                  <a:lnTo>
                    <a:pt x="804261" y="389910"/>
                  </a:lnTo>
                  <a:lnTo>
                    <a:pt x="803718" y="382311"/>
                  </a:lnTo>
                  <a:lnTo>
                    <a:pt x="802630" y="374164"/>
                  </a:lnTo>
                  <a:lnTo>
                    <a:pt x="799917" y="364391"/>
                  </a:lnTo>
                  <a:lnTo>
                    <a:pt x="798829" y="353526"/>
                  </a:lnTo>
                  <a:lnTo>
                    <a:pt x="798829" y="344295"/>
                  </a:lnTo>
                  <a:lnTo>
                    <a:pt x="799373" y="336149"/>
                  </a:lnTo>
                  <a:lnTo>
                    <a:pt x="818920" y="312799"/>
                  </a:lnTo>
                  <a:lnTo>
                    <a:pt x="822722" y="312799"/>
                  </a:lnTo>
                  <a:lnTo>
                    <a:pt x="827067" y="312799"/>
                  </a:lnTo>
                  <a:lnTo>
                    <a:pt x="835757" y="313883"/>
                  </a:lnTo>
                  <a:lnTo>
                    <a:pt x="843904" y="315514"/>
                  </a:lnTo>
                  <a:lnTo>
                    <a:pt x="852047" y="316600"/>
                  </a:lnTo>
                  <a:lnTo>
                    <a:pt x="859650" y="317144"/>
                  </a:lnTo>
                  <a:lnTo>
                    <a:pt x="866166" y="317144"/>
                  </a:lnTo>
                  <a:lnTo>
                    <a:pt x="872687" y="317144"/>
                  </a:lnTo>
                  <a:lnTo>
                    <a:pt x="906353" y="298680"/>
                  </a:lnTo>
                  <a:lnTo>
                    <a:pt x="912870" y="280216"/>
                  </a:lnTo>
                  <a:lnTo>
                    <a:pt x="916671" y="268812"/>
                  </a:lnTo>
                  <a:lnTo>
                    <a:pt x="917758" y="266097"/>
                  </a:lnTo>
                  <a:lnTo>
                    <a:pt x="919389" y="263922"/>
                  </a:lnTo>
                  <a:lnTo>
                    <a:pt x="921016" y="261207"/>
                  </a:lnTo>
                  <a:lnTo>
                    <a:pt x="933508" y="254692"/>
                  </a:lnTo>
                  <a:lnTo>
                    <a:pt x="938936" y="253604"/>
                  </a:lnTo>
                  <a:lnTo>
                    <a:pt x="943826" y="252522"/>
                  </a:lnTo>
                  <a:lnTo>
                    <a:pt x="948710" y="250347"/>
                  </a:lnTo>
                  <a:lnTo>
                    <a:pt x="953599" y="248720"/>
                  </a:lnTo>
                  <a:lnTo>
                    <a:pt x="957945" y="246001"/>
                  </a:lnTo>
                  <a:lnTo>
                    <a:pt x="962289" y="243830"/>
                  </a:lnTo>
                  <a:lnTo>
                    <a:pt x="966092" y="240573"/>
                  </a:lnTo>
                  <a:lnTo>
                    <a:pt x="969894" y="237858"/>
                  </a:lnTo>
                  <a:lnTo>
                    <a:pt x="973695" y="234601"/>
                  </a:lnTo>
                  <a:lnTo>
                    <a:pt x="976949" y="230799"/>
                  </a:lnTo>
                  <a:lnTo>
                    <a:pt x="979667" y="227541"/>
                  </a:lnTo>
                  <a:lnTo>
                    <a:pt x="982925" y="223739"/>
                  </a:lnTo>
                  <a:lnTo>
                    <a:pt x="987814" y="215592"/>
                  </a:lnTo>
                  <a:lnTo>
                    <a:pt x="992155" y="207446"/>
                  </a:lnTo>
                  <a:lnTo>
                    <a:pt x="994869" y="199299"/>
                  </a:lnTo>
                  <a:lnTo>
                    <a:pt x="997588" y="191696"/>
                  </a:lnTo>
                  <a:lnTo>
                    <a:pt x="998671" y="184096"/>
                  </a:lnTo>
                  <a:lnTo>
                    <a:pt x="999219" y="176493"/>
                  </a:lnTo>
                  <a:lnTo>
                    <a:pt x="998671" y="169974"/>
                  </a:lnTo>
                  <a:lnTo>
                    <a:pt x="997044" y="164544"/>
                  </a:lnTo>
                  <a:lnTo>
                    <a:pt x="995957" y="161831"/>
                  </a:lnTo>
                  <a:lnTo>
                    <a:pt x="994869" y="159656"/>
                  </a:lnTo>
                  <a:lnTo>
                    <a:pt x="993243" y="158029"/>
                  </a:lnTo>
                  <a:lnTo>
                    <a:pt x="991616" y="156397"/>
                  </a:lnTo>
                  <a:lnTo>
                    <a:pt x="957945" y="167803"/>
                  </a:lnTo>
                  <a:lnTo>
                    <a:pt x="953056" y="167803"/>
                  </a:lnTo>
                  <a:lnTo>
                    <a:pt x="948171" y="167803"/>
                  </a:lnTo>
                  <a:lnTo>
                    <a:pt x="943826" y="166719"/>
                  </a:lnTo>
                  <a:lnTo>
                    <a:pt x="939480" y="165088"/>
                  </a:lnTo>
                  <a:lnTo>
                    <a:pt x="935679" y="163458"/>
                  </a:lnTo>
                  <a:lnTo>
                    <a:pt x="932421" y="161287"/>
                  </a:lnTo>
                  <a:lnTo>
                    <a:pt x="928620" y="159116"/>
                  </a:lnTo>
                  <a:lnTo>
                    <a:pt x="922646" y="153684"/>
                  </a:lnTo>
                  <a:lnTo>
                    <a:pt x="916671" y="147712"/>
                  </a:lnTo>
                  <a:lnTo>
                    <a:pt x="911242" y="141735"/>
                  </a:lnTo>
                  <a:lnTo>
                    <a:pt x="905270" y="136307"/>
                  </a:lnTo>
                  <a:lnTo>
                    <a:pt x="887348" y="127616"/>
                  </a:lnTo>
                  <a:lnTo>
                    <a:pt x="882460" y="127616"/>
                  </a:lnTo>
                  <a:lnTo>
                    <a:pt x="877571" y="127616"/>
                  </a:lnTo>
                  <a:lnTo>
                    <a:pt x="846619" y="139020"/>
                  </a:lnTo>
                  <a:lnTo>
                    <a:pt x="842817" y="140651"/>
                  </a:lnTo>
                  <a:lnTo>
                    <a:pt x="840102" y="141735"/>
                  </a:lnTo>
                  <a:lnTo>
                    <a:pt x="838472" y="142279"/>
                  </a:lnTo>
                  <a:lnTo>
                    <a:pt x="836841" y="142279"/>
                  </a:lnTo>
                  <a:lnTo>
                    <a:pt x="836301" y="141195"/>
                  </a:lnTo>
                  <a:lnTo>
                    <a:pt x="836841" y="140109"/>
                  </a:lnTo>
                  <a:lnTo>
                    <a:pt x="837385" y="137934"/>
                  </a:lnTo>
                  <a:lnTo>
                    <a:pt x="837928" y="135763"/>
                  </a:lnTo>
                  <a:lnTo>
                    <a:pt x="841187" y="129247"/>
                  </a:lnTo>
                  <a:lnTo>
                    <a:pt x="844988" y="121100"/>
                  </a:lnTo>
                  <a:lnTo>
                    <a:pt x="857479" y="83087"/>
                  </a:lnTo>
                  <a:lnTo>
                    <a:pt x="858564" y="77115"/>
                  </a:lnTo>
                  <a:lnTo>
                    <a:pt x="858564" y="70596"/>
                  </a:lnTo>
                  <a:lnTo>
                    <a:pt x="858023" y="64080"/>
                  </a:lnTo>
                  <a:lnTo>
                    <a:pt x="839016" y="24437"/>
                  </a:lnTo>
                  <a:lnTo>
                    <a:pt x="805889" y="0"/>
                  </a:lnTo>
                  <a:lnTo>
                    <a:pt x="779277" y="15207"/>
                  </a:lnTo>
                  <a:lnTo>
                    <a:pt x="753213" y="29326"/>
                  </a:lnTo>
                  <a:lnTo>
                    <a:pt x="717916" y="51049"/>
                  </a:lnTo>
                  <a:lnTo>
                    <a:pt x="702710" y="64080"/>
                  </a:lnTo>
                  <a:lnTo>
                    <a:pt x="697820" y="68425"/>
                  </a:lnTo>
                  <a:lnTo>
                    <a:pt x="693475" y="73314"/>
                  </a:lnTo>
                  <a:lnTo>
                    <a:pt x="689133" y="78743"/>
                  </a:lnTo>
                  <a:lnTo>
                    <a:pt x="684789" y="84172"/>
                  </a:lnTo>
                  <a:lnTo>
                    <a:pt x="681530" y="90148"/>
                  </a:lnTo>
                  <a:lnTo>
                    <a:pt x="677729" y="96120"/>
                  </a:lnTo>
                  <a:lnTo>
                    <a:pt x="674471" y="102636"/>
                  </a:lnTo>
                  <a:lnTo>
                    <a:pt x="663610" y="141735"/>
                  </a:lnTo>
                  <a:lnTo>
                    <a:pt x="660896" y="171061"/>
                  </a:lnTo>
                  <a:lnTo>
                    <a:pt x="663067" y="170517"/>
                  </a:lnTo>
                  <a:lnTo>
                    <a:pt x="669039" y="168890"/>
                  </a:lnTo>
                  <a:lnTo>
                    <a:pt x="678273" y="167259"/>
                  </a:lnTo>
                  <a:lnTo>
                    <a:pt x="690217" y="166719"/>
                  </a:lnTo>
                  <a:lnTo>
                    <a:pt x="696193" y="166172"/>
                  </a:lnTo>
                  <a:lnTo>
                    <a:pt x="703252" y="166719"/>
                  </a:lnTo>
                  <a:lnTo>
                    <a:pt x="710313" y="167259"/>
                  </a:lnTo>
                  <a:lnTo>
                    <a:pt x="717372" y="168346"/>
                  </a:lnTo>
                  <a:lnTo>
                    <a:pt x="724432" y="169974"/>
                  </a:lnTo>
                  <a:lnTo>
                    <a:pt x="731491" y="172691"/>
                  </a:lnTo>
                  <a:lnTo>
                    <a:pt x="738551" y="175406"/>
                  </a:lnTo>
                  <a:lnTo>
                    <a:pt x="745067" y="179752"/>
                  </a:lnTo>
                  <a:lnTo>
                    <a:pt x="743984" y="193327"/>
                  </a:lnTo>
                  <a:lnTo>
                    <a:pt x="743436" y="204188"/>
                  </a:lnTo>
                  <a:lnTo>
                    <a:pt x="709225" y="228625"/>
                  </a:lnTo>
                  <a:lnTo>
                    <a:pt x="701622" y="228625"/>
                  </a:lnTo>
                  <a:lnTo>
                    <a:pt x="696737" y="228081"/>
                  </a:lnTo>
                  <a:lnTo>
                    <a:pt x="691848" y="226998"/>
                  </a:lnTo>
                  <a:lnTo>
                    <a:pt x="686416" y="224823"/>
                  </a:lnTo>
                  <a:lnTo>
                    <a:pt x="680987" y="222108"/>
                  </a:lnTo>
                  <a:lnTo>
                    <a:pt x="669582" y="216680"/>
                  </a:lnTo>
                  <a:lnTo>
                    <a:pt x="631027" y="205818"/>
                  </a:lnTo>
                  <a:lnTo>
                    <a:pt x="620709" y="205275"/>
                  </a:lnTo>
                  <a:lnTo>
                    <a:pt x="615276" y="205818"/>
                  </a:lnTo>
                  <a:lnTo>
                    <a:pt x="609848" y="206358"/>
                  </a:lnTo>
                  <a:lnTo>
                    <a:pt x="604415" y="207446"/>
                  </a:lnTo>
                  <a:lnTo>
                    <a:pt x="597900" y="208533"/>
                  </a:lnTo>
                  <a:lnTo>
                    <a:pt x="591928" y="210160"/>
                  </a:lnTo>
                  <a:lnTo>
                    <a:pt x="585407" y="211790"/>
                  </a:lnTo>
                  <a:lnTo>
                    <a:pt x="578351" y="214505"/>
                  </a:lnTo>
                  <a:lnTo>
                    <a:pt x="571288" y="217220"/>
                  </a:lnTo>
                  <a:lnTo>
                    <a:pt x="561514" y="226998"/>
                  </a:lnTo>
                  <a:lnTo>
                    <a:pt x="552284" y="236228"/>
                  </a:lnTo>
                  <a:lnTo>
                    <a:pt x="542511" y="245461"/>
                  </a:lnTo>
                  <a:lnTo>
                    <a:pt x="532189" y="254148"/>
                  </a:lnTo>
                  <a:lnTo>
                    <a:pt x="522415" y="262839"/>
                  </a:lnTo>
                  <a:lnTo>
                    <a:pt x="512097" y="270983"/>
                  </a:lnTo>
                  <a:lnTo>
                    <a:pt x="501779" y="279128"/>
                  </a:lnTo>
                  <a:lnTo>
                    <a:pt x="490919" y="286732"/>
                  </a:lnTo>
                  <a:lnTo>
                    <a:pt x="469739" y="301394"/>
                  </a:lnTo>
                  <a:lnTo>
                    <a:pt x="448017" y="316058"/>
                  </a:lnTo>
                  <a:lnTo>
                    <a:pt x="426295" y="330177"/>
                  </a:lnTo>
                  <a:lnTo>
                    <a:pt x="404573" y="344295"/>
                  </a:lnTo>
                  <a:lnTo>
                    <a:pt x="383394" y="358414"/>
                  </a:lnTo>
                  <a:lnTo>
                    <a:pt x="341036" y="388284"/>
                  </a:lnTo>
                  <a:lnTo>
                    <a:pt x="311167" y="412177"/>
                  </a:lnTo>
                  <a:lnTo>
                    <a:pt x="282929" y="439331"/>
                  </a:lnTo>
                  <a:lnTo>
                    <a:pt x="257406" y="469197"/>
                  </a:lnTo>
                  <a:lnTo>
                    <a:pt x="232425" y="509928"/>
                  </a:lnTo>
                  <a:lnTo>
                    <a:pt x="215592" y="544681"/>
                  </a:lnTo>
                  <a:lnTo>
                    <a:pt x="206901" y="562602"/>
                  </a:lnTo>
                  <a:lnTo>
                    <a:pt x="188980" y="597357"/>
                  </a:lnTo>
                  <a:lnTo>
                    <a:pt x="164544" y="635916"/>
                  </a:lnTo>
                  <a:lnTo>
                    <a:pt x="137932" y="675559"/>
                  </a:lnTo>
                  <a:lnTo>
                    <a:pt x="127072" y="691849"/>
                  </a:lnTo>
                  <a:lnTo>
                    <a:pt x="122726" y="699453"/>
                  </a:lnTo>
                  <a:lnTo>
                    <a:pt x="118925" y="705969"/>
                  </a:lnTo>
                  <a:lnTo>
                    <a:pt x="116210" y="711945"/>
                  </a:lnTo>
                  <a:lnTo>
                    <a:pt x="114039" y="717373"/>
                  </a:lnTo>
                  <a:lnTo>
                    <a:pt x="112953" y="721719"/>
                  </a:lnTo>
                  <a:lnTo>
                    <a:pt x="112953" y="726064"/>
                  </a:lnTo>
                  <a:lnTo>
                    <a:pt x="112953" y="727691"/>
                  </a:lnTo>
                  <a:lnTo>
                    <a:pt x="113495" y="729322"/>
                  </a:lnTo>
                  <a:lnTo>
                    <a:pt x="114584" y="730408"/>
                  </a:lnTo>
                  <a:lnTo>
                    <a:pt x="115666" y="731493"/>
                  </a:lnTo>
                  <a:lnTo>
                    <a:pt x="153139" y="752671"/>
                  </a:lnTo>
                  <a:lnTo>
                    <a:pt x="161826" y="754301"/>
                  </a:lnTo>
                  <a:lnTo>
                    <a:pt x="170517" y="754301"/>
                  </a:lnTo>
                  <a:lnTo>
                    <a:pt x="179746" y="753759"/>
                  </a:lnTo>
                  <a:lnTo>
                    <a:pt x="185179" y="753759"/>
                  </a:lnTo>
                  <a:lnTo>
                    <a:pt x="191151" y="753759"/>
                  </a:lnTo>
                  <a:lnTo>
                    <a:pt x="198211" y="753759"/>
                  </a:lnTo>
                  <a:lnTo>
                    <a:pt x="205814" y="754846"/>
                  </a:lnTo>
                  <a:lnTo>
                    <a:pt x="209072" y="753215"/>
                  </a:lnTo>
                  <a:lnTo>
                    <a:pt x="212329" y="752131"/>
                  </a:lnTo>
                  <a:lnTo>
                    <a:pt x="215592" y="751044"/>
                  </a:lnTo>
                  <a:lnTo>
                    <a:pt x="218305" y="751044"/>
                  </a:lnTo>
                  <a:lnTo>
                    <a:pt x="221020" y="751044"/>
                  </a:lnTo>
                  <a:lnTo>
                    <a:pt x="223735" y="751044"/>
                  </a:lnTo>
                  <a:lnTo>
                    <a:pt x="225908" y="752131"/>
                  </a:lnTo>
                  <a:lnTo>
                    <a:pt x="246544" y="784171"/>
                  </a:lnTo>
                  <a:lnTo>
                    <a:pt x="247632" y="788512"/>
                  </a:lnTo>
                  <a:lnTo>
                    <a:pt x="248715" y="795575"/>
                  </a:lnTo>
                  <a:lnTo>
                    <a:pt x="249259" y="798290"/>
                  </a:lnTo>
                  <a:lnTo>
                    <a:pt x="246544" y="801005"/>
                  </a:lnTo>
                  <a:lnTo>
                    <a:pt x="244369" y="804263"/>
                  </a:lnTo>
                  <a:lnTo>
                    <a:pt x="242742" y="808064"/>
                  </a:lnTo>
                  <a:lnTo>
                    <a:pt x="241656" y="811322"/>
                  </a:lnTo>
                  <a:lnTo>
                    <a:pt x="240028" y="818926"/>
                  </a:lnTo>
                  <a:lnTo>
                    <a:pt x="237854" y="825441"/>
                  </a:lnTo>
                  <a:lnTo>
                    <a:pt x="235683" y="827615"/>
                  </a:lnTo>
                  <a:lnTo>
                    <a:pt x="232965" y="829786"/>
                  </a:lnTo>
                  <a:lnTo>
                    <a:pt x="229163" y="831417"/>
                  </a:lnTo>
                  <a:lnTo>
                    <a:pt x="224822" y="831957"/>
                  </a:lnTo>
                  <a:lnTo>
                    <a:pt x="218845" y="831417"/>
                  </a:lnTo>
                  <a:lnTo>
                    <a:pt x="211243" y="830330"/>
                  </a:lnTo>
                  <a:lnTo>
                    <a:pt x="202013" y="827615"/>
                  </a:lnTo>
                  <a:lnTo>
                    <a:pt x="191151" y="824354"/>
                  </a:lnTo>
                  <a:lnTo>
                    <a:pt x="186805" y="830874"/>
                  </a:lnTo>
                  <a:lnTo>
                    <a:pt x="150965" y="850422"/>
                  </a:lnTo>
                  <a:lnTo>
                    <a:pt x="145535" y="849878"/>
                  </a:lnTo>
                  <a:lnTo>
                    <a:pt x="139563" y="848794"/>
                  </a:lnTo>
                  <a:lnTo>
                    <a:pt x="134131" y="847163"/>
                  </a:lnTo>
                  <a:lnTo>
                    <a:pt x="128159" y="845536"/>
                  </a:lnTo>
                  <a:lnTo>
                    <a:pt x="122182" y="842819"/>
                  </a:lnTo>
                  <a:lnTo>
                    <a:pt x="116210" y="840104"/>
                  </a:lnTo>
                  <a:lnTo>
                    <a:pt x="110238" y="836303"/>
                  </a:lnTo>
                  <a:lnTo>
                    <a:pt x="104262" y="833045"/>
                  </a:lnTo>
                  <a:lnTo>
                    <a:pt x="102091" y="831957"/>
                  </a:lnTo>
                  <a:lnTo>
                    <a:pt x="99920" y="830874"/>
                  </a:lnTo>
                  <a:lnTo>
                    <a:pt x="98289" y="830874"/>
                  </a:lnTo>
                  <a:lnTo>
                    <a:pt x="96659" y="830874"/>
                  </a:lnTo>
                  <a:lnTo>
                    <a:pt x="95575" y="831417"/>
                  </a:lnTo>
                  <a:lnTo>
                    <a:pt x="94488" y="831957"/>
                  </a:lnTo>
                  <a:lnTo>
                    <a:pt x="93944" y="833045"/>
                  </a:lnTo>
                  <a:lnTo>
                    <a:pt x="93401" y="834672"/>
                  </a:lnTo>
                  <a:lnTo>
                    <a:pt x="92861" y="838473"/>
                  </a:lnTo>
                  <a:lnTo>
                    <a:pt x="92861" y="843362"/>
                  </a:lnTo>
                  <a:lnTo>
                    <a:pt x="93401" y="849338"/>
                  </a:lnTo>
                  <a:lnTo>
                    <a:pt x="93944" y="856394"/>
                  </a:lnTo>
                  <a:lnTo>
                    <a:pt x="95575" y="872144"/>
                  </a:lnTo>
                  <a:lnTo>
                    <a:pt x="96659" y="889521"/>
                  </a:lnTo>
                  <a:lnTo>
                    <a:pt x="96659" y="898212"/>
                  </a:lnTo>
                  <a:lnTo>
                    <a:pt x="86885" y="938398"/>
                  </a:lnTo>
                  <a:lnTo>
                    <a:pt x="57016" y="969894"/>
                  </a:lnTo>
                  <a:lnTo>
                    <a:pt x="40725" y="982926"/>
                  </a:lnTo>
                  <a:lnTo>
                    <a:pt x="33123" y="989442"/>
                  </a:lnTo>
                  <a:lnTo>
                    <a:pt x="7055" y="1022025"/>
                  </a:lnTo>
                  <a:lnTo>
                    <a:pt x="0" y="1049180"/>
                  </a:lnTo>
                  <a:lnTo>
                    <a:pt x="0" y="1055696"/>
                  </a:lnTo>
                  <a:lnTo>
                    <a:pt x="0" y="1057867"/>
                  </a:lnTo>
                  <a:lnTo>
                    <a:pt x="0" y="1061669"/>
                  </a:lnTo>
                  <a:lnTo>
                    <a:pt x="1082" y="1065470"/>
                  </a:lnTo>
                  <a:lnTo>
                    <a:pt x="2713" y="1069816"/>
                  </a:lnTo>
                  <a:lnTo>
                    <a:pt x="7599" y="1069271"/>
                  </a:lnTo>
                  <a:lnTo>
                    <a:pt x="11400" y="1069271"/>
                  </a:lnTo>
                  <a:lnTo>
                    <a:pt x="14658" y="1069816"/>
                  </a:lnTo>
                  <a:lnTo>
                    <a:pt x="17372" y="1070359"/>
                  </a:lnTo>
                  <a:lnTo>
                    <a:pt x="21718" y="1071987"/>
                  </a:lnTo>
                  <a:lnTo>
                    <a:pt x="26063" y="1073073"/>
                  </a:lnTo>
                  <a:lnTo>
                    <a:pt x="32578" y="1073073"/>
                  </a:lnTo>
                  <a:lnTo>
                    <a:pt x="39639" y="1074704"/>
                  </a:lnTo>
                  <a:lnTo>
                    <a:pt x="47242" y="1076332"/>
                  </a:lnTo>
                  <a:lnTo>
                    <a:pt x="55389" y="1079049"/>
                  </a:lnTo>
                  <a:lnTo>
                    <a:pt x="63536" y="1082851"/>
                  </a:lnTo>
                  <a:lnTo>
                    <a:pt x="72222" y="1086652"/>
                  </a:lnTo>
                  <a:lnTo>
                    <a:pt x="110238" y="1112716"/>
                  </a:lnTo>
                  <a:lnTo>
                    <a:pt x="125440" y="1135527"/>
                  </a:lnTo>
                  <a:lnTo>
                    <a:pt x="126528" y="1138784"/>
                  </a:lnTo>
                  <a:lnTo>
                    <a:pt x="127072" y="1142041"/>
                  </a:lnTo>
                  <a:lnTo>
                    <a:pt x="127615" y="1145300"/>
                  </a:lnTo>
                  <a:lnTo>
                    <a:pt x="127072" y="1150188"/>
                  </a:lnTo>
                  <a:lnTo>
                    <a:pt x="111322" y="1179514"/>
                  </a:lnTo>
                  <a:lnTo>
                    <a:pt x="110238" y="1181685"/>
                  </a:lnTo>
                  <a:lnTo>
                    <a:pt x="108607" y="1183859"/>
                  </a:lnTo>
                  <a:lnTo>
                    <a:pt x="108063" y="1186030"/>
                  </a:lnTo>
                  <a:lnTo>
                    <a:pt x="106980" y="1188201"/>
                  </a:lnTo>
                  <a:lnTo>
                    <a:pt x="105350" y="1192546"/>
                  </a:lnTo>
                  <a:lnTo>
                    <a:pt x="105350" y="1196892"/>
                  </a:lnTo>
                  <a:lnTo>
                    <a:pt x="105350" y="1200693"/>
                  </a:lnTo>
                  <a:lnTo>
                    <a:pt x="105892" y="1204495"/>
                  </a:lnTo>
                  <a:lnTo>
                    <a:pt x="106980" y="1208296"/>
                  </a:lnTo>
                  <a:lnTo>
                    <a:pt x="107519" y="1212098"/>
                  </a:lnTo>
                  <a:lnTo>
                    <a:pt x="107519" y="1215899"/>
                  </a:lnTo>
                  <a:lnTo>
                    <a:pt x="106980" y="1220241"/>
                  </a:lnTo>
                  <a:lnTo>
                    <a:pt x="104806" y="1226757"/>
                  </a:lnTo>
                  <a:lnTo>
                    <a:pt x="101547" y="1232733"/>
                  </a:lnTo>
                  <a:lnTo>
                    <a:pt x="98289" y="1238162"/>
                  </a:lnTo>
                  <a:lnTo>
                    <a:pt x="95032" y="1243594"/>
                  </a:lnTo>
                  <a:lnTo>
                    <a:pt x="87429" y="1253912"/>
                  </a:lnTo>
                  <a:lnTo>
                    <a:pt x="79824" y="1264230"/>
                  </a:lnTo>
                  <a:lnTo>
                    <a:pt x="76023" y="1269662"/>
                  </a:lnTo>
                  <a:lnTo>
                    <a:pt x="61361" y="1305503"/>
                  </a:lnTo>
                  <a:lnTo>
                    <a:pt x="60817" y="1312562"/>
                  </a:lnTo>
                  <a:lnTo>
                    <a:pt x="60817" y="1316904"/>
                  </a:lnTo>
                  <a:lnTo>
                    <a:pt x="67337" y="1332654"/>
                  </a:lnTo>
                  <a:lnTo>
                    <a:pt x="68964" y="1334284"/>
                  </a:lnTo>
                  <a:lnTo>
                    <a:pt x="71139" y="1335369"/>
                  </a:lnTo>
                  <a:lnTo>
                    <a:pt x="73852" y="1335912"/>
                  </a:lnTo>
                  <a:lnTo>
                    <a:pt x="76023" y="1336455"/>
                  </a:lnTo>
                  <a:lnTo>
                    <a:pt x="79282" y="1337000"/>
                  </a:lnTo>
                  <a:lnTo>
                    <a:pt x="85258" y="1336455"/>
                  </a:lnTo>
                  <a:lnTo>
                    <a:pt x="92861" y="1335912"/>
                  </a:lnTo>
                  <a:lnTo>
                    <a:pt x="94488" y="1340257"/>
                  </a:lnTo>
                  <a:lnTo>
                    <a:pt x="95575" y="1344059"/>
                  </a:lnTo>
                  <a:lnTo>
                    <a:pt x="96119" y="1347860"/>
                  </a:lnTo>
                  <a:lnTo>
                    <a:pt x="96119" y="1351661"/>
                  </a:lnTo>
                  <a:lnTo>
                    <a:pt x="96119" y="1358178"/>
                  </a:lnTo>
                  <a:lnTo>
                    <a:pt x="95575" y="1364694"/>
                  </a:lnTo>
                  <a:lnTo>
                    <a:pt x="95575" y="1366325"/>
                  </a:lnTo>
                  <a:lnTo>
                    <a:pt x="96659" y="1368495"/>
                  </a:lnTo>
                  <a:lnTo>
                    <a:pt x="97745" y="1370126"/>
                  </a:lnTo>
                  <a:lnTo>
                    <a:pt x="98833" y="1372297"/>
                  </a:lnTo>
                  <a:lnTo>
                    <a:pt x="126528" y="1386416"/>
                  </a:lnTo>
                  <a:lnTo>
                    <a:pt x="130330" y="1387503"/>
                  </a:lnTo>
                  <a:lnTo>
                    <a:pt x="134675" y="1387503"/>
                  </a:lnTo>
                  <a:lnTo>
                    <a:pt x="139019" y="1388047"/>
                  </a:lnTo>
                  <a:lnTo>
                    <a:pt x="144449" y="1387503"/>
                  </a:lnTo>
                  <a:lnTo>
                    <a:pt x="149337" y="1386416"/>
                  </a:lnTo>
                  <a:lnTo>
                    <a:pt x="154226" y="1385332"/>
                  </a:lnTo>
                  <a:lnTo>
                    <a:pt x="159111" y="1383701"/>
                  </a:lnTo>
                  <a:lnTo>
                    <a:pt x="164000" y="1382071"/>
                  </a:lnTo>
                  <a:lnTo>
                    <a:pt x="169429" y="1380444"/>
                  </a:lnTo>
                  <a:lnTo>
                    <a:pt x="174318" y="1379900"/>
                  </a:lnTo>
                  <a:lnTo>
                    <a:pt x="179746" y="1379356"/>
                  </a:lnTo>
                  <a:lnTo>
                    <a:pt x="183548" y="1379356"/>
                  </a:lnTo>
                  <a:lnTo>
                    <a:pt x="187349" y="1379900"/>
                  </a:lnTo>
                  <a:lnTo>
                    <a:pt x="190068" y="1380444"/>
                  </a:lnTo>
                  <a:lnTo>
                    <a:pt x="193326" y="1381531"/>
                  </a:lnTo>
                  <a:lnTo>
                    <a:pt x="196041" y="1382071"/>
                  </a:lnTo>
                  <a:lnTo>
                    <a:pt x="198211" y="1383701"/>
                  </a:lnTo>
                  <a:lnTo>
                    <a:pt x="200385" y="1384786"/>
                  </a:lnTo>
                  <a:lnTo>
                    <a:pt x="202555" y="1386416"/>
                  </a:lnTo>
                  <a:lnTo>
                    <a:pt x="215044" y="1412484"/>
                  </a:lnTo>
                  <a:lnTo>
                    <a:pt x="218845" y="1420627"/>
                  </a:lnTo>
                  <a:lnTo>
                    <a:pt x="229711" y="1430405"/>
                  </a:lnTo>
                  <a:lnTo>
                    <a:pt x="231882" y="1431492"/>
                  </a:lnTo>
                  <a:lnTo>
                    <a:pt x="237854" y="1431492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929270" y="1181290"/>
              <a:ext cx="1122259" cy="246863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933769" y="1184843"/>
              <a:ext cx="1113259" cy="2460577"/>
            </a:xfrm>
            <a:custGeom>
              <a:avLst/>
              <a:gdLst/>
              <a:ahLst/>
              <a:cxnLst/>
              <a:rect l="l" t="t" r="r" b="b"/>
              <a:pathLst>
                <a:path w="1113259" h="2460577">
                  <a:moveTo>
                    <a:pt x="237854" y="1431492"/>
                  </a:moveTo>
                  <a:lnTo>
                    <a:pt x="242198" y="1436377"/>
                  </a:lnTo>
                  <a:lnTo>
                    <a:pt x="248715" y="1443436"/>
                  </a:lnTo>
                  <a:lnTo>
                    <a:pt x="252516" y="1446694"/>
                  </a:lnTo>
                  <a:lnTo>
                    <a:pt x="255235" y="1450497"/>
                  </a:lnTo>
                  <a:lnTo>
                    <a:pt x="256318" y="1452127"/>
                  </a:lnTo>
                  <a:lnTo>
                    <a:pt x="257406" y="1453754"/>
                  </a:lnTo>
                  <a:lnTo>
                    <a:pt x="257948" y="1455929"/>
                  </a:lnTo>
                  <a:lnTo>
                    <a:pt x="257948" y="1457556"/>
                  </a:lnTo>
                  <a:lnTo>
                    <a:pt x="257948" y="1459730"/>
                  </a:lnTo>
                  <a:lnTo>
                    <a:pt x="257406" y="1462444"/>
                  </a:lnTo>
                  <a:lnTo>
                    <a:pt x="256318" y="1464615"/>
                  </a:lnTo>
                  <a:lnTo>
                    <a:pt x="255235" y="1466789"/>
                  </a:lnTo>
                  <a:lnTo>
                    <a:pt x="252516" y="1470591"/>
                  </a:lnTo>
                  <a:lnTo>
                    <a:pt x="249259" y="1474936"/>
                  </a:lnTo>
                  <a:lnTo>
                    <a:pt x="246000" y="1478734"/>
                  </a:lnTo>
                  <a:lnTo>
                    <a:pt x="243287" y="1482535"/>
                  </a:lnTo>
                  <a:lnTo>
                    <a:pt x="242198" y="1484710"/>
                  </a:lnTo>
                  <a:lnTo>
                    <a:pt x="241112" y="1486881"/>
                  </a:lnTo>
                  <a:lnTo>
                    <a:pt x="240568" y="1489596"/>
                  </a:lnTo>
                  <a:lnTo>
                    <a:pt x="240568" y="1523809"/>
                  </a:lnTo>
                  <a:lnTo>
                    <a:pt x="238397" y="1524897"/>
                  </a:lnTo>
                  <a:lnTo>
                    <a:pt x="235683" y="1524897"/>
                  </a:lnTo>
                  <a:lnTo>
                    <a:pt x="232965" y="1524897"/>
                  </a:lnTo>
                  <a:lnTo>
                    <a:pt x="229711" y="1524897"/>
                  </a:lnTo>
                  <a:lnTo>
                    <a:pt x="222647" y="1524353"/>
                  </a:lnTo>
                  <a:lnTo>
                    <a:pt x="214504" y="1523809"/>
                  </a:lnTo>
                  <a:lnTo>
                    <a:pt x="211790" y="1523809"/>
                  </a:lnTo>
                  <a:lnTo>
                    <a:pt x="210160" y="1524353"/>
                  </a:lnTo>
                  <a:lnTo>
                    <a:pt x="208528" y="1525437"/>
                  </a:lnTo>
                  <a:lnTo>
                    <a:pt x="207445" y="1525980"/>
                  </a:lnTo>
                  <a:lnTo>
                    <a:pt x="205814" y="1529239"/>
                  </a:lnTo>
                  <a:lnTo>
                    <a:pt x="204726" y="1532496"/>
                  </a:lnTo>
                  <a:lnTo>
                    <a:pt x="204726" y="1536298"/>
                  </a:lnTo>
                  <a:lnTo>
                    <a:pt x="203643" y="1540643"/>
                  </a:lnTo>
                  <a:lnTo>
                    <a:pt x="203099" y="1543358"/>
                  </a:lnTo>
                  <a:lnTo>
                    <a:pt x="202555" y="1545532"/>
                  </a:lnTo>
                  <a:lnTo>
                    <a:pt x="201469" y="1547702"/>
                  </a:lnTo>
                  <a:lnTo>
                    <a:pt x="199842" y="1549877"/>
                  </a:lnTo>
                  <a:lnTo>
                    <a:pt x="197123" y="1554219"/>
                  </a:lnTo>
                  <a:lnTo>
                    <a:pt x="165627" y="1576485"/>
                  </a:lnTo>
                  <a:lnTo>
                    <a:pt x="160741" y="1579202"/>
                  </a:lnTo>
                  <a:lnTo>
                    <a:pt x="156397" y="1582457"/>
                  </a:lnTo>
                  <a:lnTo>
                    <a:pt x="152596" y="1585174"/>
                  </a:lnTo>
                  <a:lnTo>
                    <a:pt x="148795" y="1588976"/>
                  </a:lnTo>
                  <a:lnTo>
                    <a:pt x="146079" y="1592779"/>
                  </a:lnTo>
                  <a:lnTo>
                    <a:pt x="143905" y="1597123"/>
                  </a:lnTo>
                  <a:lnTo>
                    <a:pt x="142278" y="1602009"/>
                  </a:lnTo>
                  <a:lnTo>
                    <a:pt x="141734" y="1607441"/>
                  </a:lnTo>
                  <a:lnTo>
                    <a:pt x="142278" y="1611242"/>
                  </a:lnTo>
                  <a:lnTo>
                    <a:pt x="158568" y="1626989"/>
                  </a:lnTo>
                  <a:lnTo>
                    <a:pt x="162912" y="1630247"/>
                  </a:lnTo>
                  <a:lnTo>
                    <a:pt x="164544" y="1631878"/>
                  </a:lnTo>
                  <a:lnTo>
                    <a:pt x="166171" y="1634049"/>
                  </a:lnTo>
                  <a:lnTo>
                    <a:pt x="167258" y="1636220"/>
                  </a:lnTo>
                  <a:lnTo>
                    <a:pt x="167802" y="1639481"/>
                  </a:lnTo>
                  <a:lnTo>
                    <a:pt x="165627" y="1641108"/>
                  </a:lnTo>
                  <a:lnTo>
                    <a:pt x="162370" y="1643282"/>
                  </a:lnTo>
                  <a:lnTo>
                    <a:pt x="159111" y="1646540"/>
                  </a:lnTo>
                  <a:lnTo>
                    <a:pt x="155853" y="1650342"/>
                  </a:lnTo>
                  <a:lnTo>
                    <a:pt x="152596" y="1654140"/>
                  </a:lnTo>
                  <a:lnTo>
                    <a:pt x="149881" y="1657942"/>
                  </a:lnTo>
                  <a:lnTo>
                    <a:pt x="148250" y="1661743"/>
                  </a:lnTo>
                  <a:lnTo>
                    <a:pt x="147706" y="1665545"/>
                  </a:lnTo>
                  <a:lnTo>
                    <a:pt x="148250" y="1669891"/>
                  </a:lnTo>
                  <a:lnTo>
                    <a:pt x="167802" y="1687811"/>
                  </a:lnTo>
                  <a:lnTo>
                    <a:pt x="173230" y="1689982"/>
                  </a:lnTo>
                  <a:lnTo>
                    <a:pt x="185179" y="1703561"/>
                  </a:lnTo>
                  <a:lnTo>
                    <a:pt x="186266" y="1706819"/>
                  </a:lnTo>
                  <a:lnTo>
                    <a:pt x="187349" y="1710620"/>
                  </a:lnTo>
                  <a:lnTo>
                    <a:pt x="188437" y="1718767"/>
                  </a:lnTo>
                  <a:lnTo>
                    <a:pt x="188437" y="1727455"/>
                  </a:lnTo>
                  <a:lnTo>
                    <a:pt x="188437" y="1744291"/>
                  </a:lnTo>
                  <a:lnTo>
                    <a:pt x="188437" y="1757866"/>
                  </a:lnTo>
                  <a:lnTo>
                    <a:pt x="189524" y="1761125"/>
                  </a:lnTo>
                  <a:lnTo>
                    <a:pt x="191695" y="1763839"/>
                  </a:lnTo>
                  <a:lnTo>
                    <a:pt x="194410" y="1766554"/>
                  </a:lnTo>
                  <a:lnTo>
                    <a:pt x="197671" y="1768728"/>
                  </a:lnTo>
                  <a:lnTo>
                    <a:pt x="204726" y="1773612"/>
                  </a:lnTo>
                  <a:lnTo>
                    <a:pt x="212329" y="1777958"/>
                  </a:lnTo>
                  <a:lnTo>
                    <a:pt x="216132" y="1780673"/>
                  </a:lnTo>
                  <a:lnTo>
                    <a:pt x="219390" y="1783390"/>
                  </a:lnTo>
                  <a:lnTo>
                    <a:pt x="222647" y="1786649"/>
                  </a:lnTo>
                  <a:lnTo>
                    <a:pt x="225908" y="1789907"/>
                  </a:lnTo>
                  <a:lnTo>
                    <a:pt x="228079" y="1793164"/>
                  </a:lnTo>
                  <a:lnTo>
                    <a:pt x="230250" y="1797509"/>
                  </a:lnTo>
                  <a:lnTo>
                    <a:pt x="231338" y="1801855"/>
                  </a:lnTo>
                  <a:lnTo>
                    <a:pt x="231882" y="1807283"/>
                  </a:lnTo>
                  <a:lnTo>
                    <a:pt x="232425" y="1809454"/>
                  </a:lnTo>
                  <a:lnTo>
                    <a:pt x="232965" y="1811629"/>
                  </a:lnTo>
                  <a:lnTo>
                    <a:pt x="234596" y="1813800"/>
                  </a:lnTo>
                  <a:lnTo>
                    <a:pt x="236226" y="1815974"/>
                  </a:lnTo>
                  <a:lnTo>
                    <a:pt x="237854" y="1818688"/>
                  </a:lnTo>
                  <a:lnTo>
                    <a:pt x="238941" y="1821402"/>
                  </a:lnTo>
                  <a:lnTo>
                    <a:pt x="240028" y="1824118"/>
                  </a:lnTo>
                  <a:lnTo>
                    <a:pt x="240568" y="1827375"/>
                  </a:lnTo>
                  <a:lnTo>
                    <a:pt x="237314" y="1829006"/>
                  </a:lnTo>
                  <a:lnTo>
                    <a:pt x="234053" y="1831176"/>
                  </a:lnTo>
                  <a:lnTo>
                    <a:pt x="231338" y="1833895"/>
                  </a:lnTo>
                  <a:lnTo>
                    <a:pt x="229163" y="1836066"/>
                  </a:lnTo>
                  <a:lnTo>
                    <a:pt x="226993" y="1839323"/>
                  </a:lnTo>
                  <a:lnTo>
                    <a:pt x="225366" y="1842581"/>
                  </a:lnTo>
                  <a:lnTo>
                    <a:pt x="223735" y="1845840"/>
                  </a:lnTo>
                  <a:lnTo>
                    <a:pt x="222107" y="1849097"/>
                  </a:lnTo>
                  <a:lnTo>
                    <a:pt x="219934" y="1856700"/>
                  </a:lnTo>
                  <a:lnTo>
                    <a:pt x="217763" y="1864303"/>
                  </a:lnTo>
                  <a:lnTo>
                    <a:pt x="216675" y="1872450"/>
                  </a:lnTo>
                  <a:lnTo>
                    <a:pt x="215044" y="1880053"/>
                  </a:lnTo>
                  <a:lnTo>
                    <a:pt x="198754" y="1916439"/>
                  </a:lnTo>
                  <a:lnTo>
                    <a:pt x="189524" y="1919696"/>
                  </a:lnTo>
                  <a:lnTo>
                    <a:pt x="185179" y="1919696"/>
                  </a:lnTo>
                  <a:lnTo>
                    <a:pt x="179746" y="1919696"/>
                  </a:lnTo>
                  <a:lnTo>
                    <a:pt x="175405" y="1918610"/>
                  </a:lnTo>
                  <a:lnTo>
                    <a:pt x="171603" y="1916979"/>
                  </a:lnTo>
                  <a:lnTo>
                    <a:pt x="168346" y="1915352"/>
                  </a:lnTo>
                  <a:lnTo>
                    <a:pt x="165627" y="1913724"/>
                  </a:lnTo>
                  <a:lnTo>
                    <a:pt x="162370" y="1912637"/>
                  </a:lnTo>
                  <a:lnTo>
                    <a:pt x="158568" y="1911551"/>
                  </a:lnTo>
                  <a:lnTo>
                    <a:pt x="153683" y="1911006"/>
                  </a:lnTo>
                  <a:lnTo>
                    <a:pt x="152052" y="1911551"/>
                  </a:lnTo>
                  <a:lnTo>
                    <a:pt x="150425" y="1912093"/>
                  </a:lnTo>
                  <a:lnTo>
                    <a:pt x="143905" y="1930558"/>
                  </a:lnTo>
                  <a:lnTo>
                    <a:pt x="141734" y="1937074"/>
                  </a:lnTo>
                  <a:lnTo>
                    <a:pt x="109694" y="1966940"/>
                  </a:lnTo>
                  <a:lnTo>
                    <a:pt x="104262" y="1972372"/>
                  </a:lnTo>
                  <a:lnTo>
                    <a:pt x="101547" y="1975086"/>
                  </a:lnTo>
                  <a:lnTo>
                    <a:pt x="99920" y="1978344"/>
                  </a:lnTo>
                  <a:lnTo>
                    <a:pt x="98833" y="1982146"/>
                  </a:lnTo>
                  <a:lnTo>
                    <a:pt x="98289" y="1986491"/>
                  </a:lnTo>
                  <a:lnTo>
                    <a:pt x="98833" y="1988662"/>
                  </a:lnTo>
                  <a:lnTo>
                    <a:pt x="112953" y="2001697"/>
                  </a:lnTo>
                  <a:lnTo>
                    <a:pt x="115666" y="2003868"/>
                  </a:lnTo>
                  <a:lnTo>
                    <a:pt x="118381" y="2005499"/>
                  </a:lnTo>
                  <a:lnTo>
                    <a:pt x="120556" y="2007669"/>
                  </a:lnTo>
                  <a:lnTo>
                    <a:pt x="122726" y="2010385"/>
                  </a:lnTo>
                  <a:lnTo>
                    <a:pt x="124901" y="2013102"/>
                  </a:lnTo>
                  <a:lnTo>
                    <a:pt x="125984" y="2016361"/>
                  </a:lnTo>
                  <a:lnTo>
                    <a:pt x="127072" y="2019618"/>
                  </a:lnTo>
                  <a:lnTo>
                    <a:pt x="127615" y="2023963"/>
                  </a:lnTo>
                  <a:lnTo>
                    <a:pt x="115124" y="2039169"/>
                  </a:lnTo>
                  <a:lnTo>
                    <a:pt x="104262" y="2041340"/>
                  </a:lnTo>
                  <a:lnTo>
                    <a:pt x="83626" y="2059261"/>
                  </a:lnTo>
                  <a:lnTo>
                    <a:pt x="80369" y="2063607"/>
                  </a:lnTo>
                  <a:lnTo>
                    <a:pt x="77654" y="2067948"/>
                  </a:lnTo>
                  <a:lnTo>
                    <a:pt x="75480" y="2072837"/>
                  </a:lnTo>
                  <a:lnTo>
                    <a:pt x="73310" y="2077726"/>
                  </a:lnTo>
                  <a:lnTo>
                    <a:pt x="71139" y="2082610"/>
                  </a:lnTo>
                  <a:lnTo>
                    <a:pt x="69508" y="2087500"/>
                  </a:lnTo>
                  <a:lnTo>
                    <a:pt x="68420" y="2092928"/>
                  </a:lnTo>
                  <a:lnTo>
                    <a:pt x="67337" y="2097816"/>
                  </a:lnTo>
                  <a:lnTo>
                    <a:pt x="66793" y="2102706"/>
                  </a:lnTo>
                  <a:lnTo>
                    <a:pt x="66793" y="2107591"/>
                  </a:lnTo>
                  <a:lnTo>
                    <a:pt x="66793" y="2118452"/>
                  </a:lnTo>
                  <a:lnTo>
                    <a:pt x="77654" y="2160270"/>
                  </a:lnTo>
                  <a:lnTo>
                    <a:pt x="102091" y="2195567"/>
                  </a:lnTo>
                  <a:lnTo>
                    <a:pt x="106436" y="2201540"/>
                  </a:lnTo>
                  <a:lnTo>
                    <a:pt x="110782" y="2207516"/>
                  </a:lnTo>
                  <a:lnTo>
                    <a:pt x="114584" y="2213488"/>
                  </a:lnTo>
                  <a:lnTo>
                    <a:pt x="118925" y="2220547"/>
                  </a:lnTo>
                  <a:lnTo>
                    <a:pt x="120556" y="2223806"/>
                  </a:lnTo>
                  <a:lnTo>
                    <a:pt x="123269" y="2225977"/>
                  </a:lnTo>
                  <a:lnTo>
                    <a:pt x="125984" y="2228694"/>
                  </a:lnTo>
                  <a:lnTo>
                    <a:pt x="129243" y="2230322"/>
                  </a:lnTo>
                  <a:lnTo>
                    <a:pt x="136302" y="2234123"/>
                  </a:lnTo>
                  <a:lnTo>
                    <a:pt x="143905" y="2237381"/>
                  </a:lnTo>
                  <a:lnTo>
                    <a:pt x="147162" y="2239012"/>
                  </a:lnTo>
                  <a:lnTo>
                    <a:pt x="150965" y="2240642"/>
                  </a:lnTo>
                  <a:lnTo>
                    <a:pt x="162370" y="2258017"/>
                  </a:lnTo>
                  <a:lnTo>
                    <a:pt x="162370" y="2265080"/>
                  </a:lnTo>
                  <a:lnTo>
                    <a:pt x="162370" y="2271596"/>
                  </a:lnTo>
                  <a:lnTo>
                    <a:pt x="162370" y="2276484"/>
                  </a:lnTo>
                  <a:lnTo>
                    <a:pt x="162370" y="2278111"/>
                  </a:lnTo>
                  <a:lnTo>
                    <a:pt x="162370" y="2280826"/>
                  </a:lnTo>
                  <a:lnTo>
                    <a:pt x="162912" y="2283540"/>
                  </a:lnTo>
                  <a:lnTo>
                    <a:pt x="164000" y="2285714"/>
                  </a:lnTo>
                  <a:lnTo>
                    <a:pt x="165083" y="2287885"/>
                  </a:lnTo>
                  <a:lnTo>
                    <a:pt x="167802" y="2292230"/>
                  </a:lnTo>
                  <a:lnTo>
                    <a:pt x="179202" y="2317754"/>
                  </a:lnTo>
                  <a:lnTo>
                    <a:pt x="179746" y="2321556"/>
                  </a:lnTo>
                  <a:lnTo>
                    <a:pt x="193870" y="2321556"/>
                  </a:lnTo>
                  <a:lnTo>
                    <a:pt x="199842" y="2317211"/>
                  </a:lnTo>
                  <a:lnTo>
                    <a:pt x="206901" y="2311239"/>
                  </a:lnTo>
                  <a:lnTo>
                    <a:pt x="213961" y="2304179"/>
                  </a:lnTo>
                  <a:lnTo>
                    <a:pt x="221564" y="2296576"/>
                  </a:lnTo>
                  <a:lnTo>
                    <a:pt x="228623" y="2290059"/>
                  </a:lnTo>
                  <a:lnTo>
                    <a:pt x="246544" y="2278111"/>
                  </a:lnTo>
                  <a:lnTo>
                    <a:pt x="254147" y="2278655"/>
                  </a:lnTo>
                  <a:lnTo>
                    <a:pt x="298132" y="2294405"/>
                  </a:lnTo>
                  <a:lnTo>
                    <a:pt x="330172" y="2319382"/>
                  </a:lnTo>
                  <a:lnTo>
                    <a:pt x="347009" y="2342735"/>
                  </a:lnTo>
                  <a:lnTo>
                    <a:pt x="349179" y="2346537"/>
                  </a:lnTo>
                  <a:lnTo>
                    <a:pt x="350810" y="2350882"/>
                  </a:lnTo>
                  <a:lnTo>
                    <a:pt x="351894" y="2355226"/>
                  </a:lnTo>
                  <a:lnTo>
                    <a:pt x="352981" y="2359568"/>
                  </a:lnTo>
                  <a:lnTo>
                    <a:pt x="353525" y="2363914"/>
                  </a:lnTo>
                  <a:lnTo>
                    <a:pt x="353525" y="2367715"/>
                  </a:lnTo>
                  <a:lnTo>
                    <a:pt x="352981" y="2372061"/>
                  </a:lnTo>
                  <a:lnTo>
                    <a:pt x="351894" y="2375862"/>
                  </a:lnTo>
                  <a:lnTo>
                    <a:pt x="349723" y="2379120"/>
                  </a:lnTo>
                  <a:lnTo>
                    <a:pt x="347552" y="2382921"/>
                  </a:lnTo>
                  <a:lnTo>
                    <a:pt x="345922" y="2386180"/>
                  </a:lnTo>
                  <a:lnTo>
                    <a:pt x="343751" y="2390524"/>
                  </a:lnTo>
                  <a:lnTo>
                    <a:pt x="342664" y="2394869"/>
                  </a:lnTo>
                  <a:lnTo>
                    <a:pt x="342121" y="2399755"/>
                  </a:lnTo>
                  <a:lnTo>
                    <a:pt x="342664" y="2407902"/>
                  </a:lnTo>
                  <a:lnTo>
                    <a:pt x="343751" y="2414961"/>
                  </a:lnTo>
                  <a:lnTo>
                    <a:pt x="344835" y="2418220"/>
                  </a:lnTo>
                  <a:lnTo>
                    <a:pt x="345922" y="2420933"/>
                  </a:lnTo>
                  <a:lnTo>
                    <a:pt x="347009" y="2423648"/>
                  </a:lnTo>
                  <a:lnTo>
                    <a:pt x="357870" y="2432338"/>
                  </a:lnTo>
                  <a:lnTo>
                    <a:pt x="360585" y="2433426"/>
                  </a:lnTo>
                  <a:lnTo>
                    <a:pt x="363843" y="2433970"/>
                  </a:lnTo>
                  <a:lnTo>
                    <a:pt x="367100" y="2434513"/>
                  </a:lnTo>
                  <a:lnTo>
                    <a:pt x="370902" y="2434513"/>
                  </a:lnTo>
                  <a:lnTo>
                    <a:pt x="375247" y="2434513"/>
                  </a:lnTo>
                  <a:lnTo>
                    <a:pt x="378505" y="2433426"/>
                  </a:lnTo>
                  <a:lnTo>
                    <a:pt x="381220" y="2432338"/>
                  </a:lnTo>
                  <a:lnTo>
                    <a:pt x="383938" y="2431251"/>
                  </a:lnTo>
                  <a:lnTo>
                    <a:pt x="387739" y="2427994"/>
                  </a:lnTo>
                  <a:lnTo>
                    <a:pt x="390453" y="2424192"/>
                  </a:lnTo>
                  <a:lnTo>
                    <a:pt x="393168" y="2420393"/>
                  </a:lnTo>
                  <a:lnTo>
                    <a:pt x="396425" y="2417132"/>
                  </a:lnTo>
                  <a:lnTo>
                    <a:pt x="398057" y="2416049"/>
                  </a:lnTo>
                  <a:lnTo>
                    <a:pt x="400228" y="2414961"/>
                  </a:lnTo>
                  <a:lnTo>
                    <a:pt x="402942" y="2414417"/>
                  </a:lnTo>
                  <a:lnTo>
                    <a:pt x="405661" y="2414417"/>
                  </a:lnTo>
                  <a:lnTo>
                    <a:pt x="410545" y="2414417"/>
                  </a:lnTo>
                  <a:lnTo>
                    <a:pt x="414890" y="2414961"/>
                  </a:lnTo>
                  <a:lnTo>
                    <a:pt x="418148" y="2416049"/>
                  </a:lnTo>
                  <a:lnTo>
                    <a:pt x="421407" y="2417132"/>
                  </a:lnTo>
                  <a:lnTo>
                    <a:pt x="424120" y="2418220"/>
                  </a:lnTo>
                  <a:lnTo>
                    <a:pt x="427383" y="2419307"/>
                  </a:lnTo>
                  <a:lnTo>
                    <a:pt x="430640" y="2419847"/>
                  </a:lnTo>
                  <a:lnTo>
                    <a:pt x="434982" y="2419847"/>
                  </a:lnTo>
                  <a:lnTo>
                    <a:pt x="443673" y="2419847"/>
                  </a:lnTo>
                  <a:lnTo>
                    <a:pt x="450188" y="2419847"/>
                  </a:lnTo>
                  <a:lnTo>
                    <a:pt x="455077" y="2419847"/>
                  </a:lnTo>
                  <a:lnTo>
                    <a:pt x="461050" y="2419847"/>
                  </a:lnTo>
                  <a:lnTo>
                    <a:pt x="463763" y="2420393"/>
                  </a:lnTo>
                  <a:lnTo>
                    <a:pt x="480601" y="2443200"/>
                  </a:lnTo>
                  <a:lnTo>
                    <a:pt x="484399" y="2449172"/>
                  </a:lnTo>
                  <a:lnTo>
                    <a:pt x="486573" y="2451889"/>
                  </a:lnTo>
                  <a:lnTo>
                    <a:pt x="489288" y="2454060"/>
                  </a:lnTo>
                  <a:lnTo>
                    <a:pt x="492002" y="2456235"/>
                  </a:lnTo>
                  <a:lnTo>
                    <a:pt x="495803" y="2457862"/>
                  </a:lnTo>
                  <a:lnTo>
                    <a:pt x="495803" y="2460577"/>
                  </a:lnTo>
                  <a:lnTo>
                    <a:pt x="505038" y="2452973"/>
                  </a:lnTo>
                  <a:lnTo>
                    <a:pt x="515355" y="2444830"/>
                  </a:lnTo>
                  <a:lnTo>
                    <a:pt x="551196" y="2418220"/>
                  </a:lnTo>
                  <a:lnTo>
                    <a:pt x="582693" y="2389437"/>
                  </a:lnTo>
                  <a:lnTo>
                    <a:pt x="588669" y="2382378"/>
                  </a:lnTo>
                  <a:lnTo>
                    <a:pt x="586494" y="2380750"/>
                  </a:lnTo>
                  <a:lnTo>
                    <a:pt x="582150" y="2375862"/>
                  </a:lnTo>
                  <a:lnTo>
                    <a:pt x="559883" y="2342735"/>
                  </a:lnTo>
                  <a:lnTo>
                    <a:pt x="556629" y="2331874"/>
                  </a:lnTo>
                  <a:lnTo>
                    <a:pt x="556629" y="2326445"/>
                  </a:lnTo>
                  <a:lnTo>
                    <a:pt x="556629" y="2323727"/>
                  </a:lnTo>
                  <a:lnTo>
                    <a:pt x="583781" y="2293861"/>
                  </a:lnTo>
                  <a:lnTo>
                    <a:pt x="620165" y="2272682"/>
                  </a:lnTo>
                  <a:lnTo>
                    <a:pt x="640800" y="2262361"/>
                  </a:lnTo>
                  <a:lnTo>
                    <a:pt x="661436" y="2250417"/>
                  </a:lnTo>
                  <a:lnTo>
                    <a:pt x="671214" y="2244440"/>
                  </a:lnTo>
                  <a:lnTo>
                    <a:pt x="680987" y="2237925"/>
                  </a:lnTo>
                  <a:lnTo>
                    <a:pt x="690217" y="2230865"/>
                  </a:lnTo>
                  <a:lnTo>
                    <a:pt x="698908" y="2223262"/>
                  </a:lnTo>
                  <a:lnTo>
                    <a:pt x="701079" y="2223806"/>
                  </a:lnTo>
                  <a:lnTo>
                    <a:pt x="705967" y="2233040"/>
                  </a:lnTo>
                  <a:lnTo>
                    <a:pt x="705967" y="2235754"/>
                  </a:lnTo>
                  <a:lnTo>
                    <a:pt x="705967" y="2239012"/>
                  </a:lnTo>
                  <a:lnTo>
                    <a:pt x="703252" y="2253131"/>
                  </a:lnTo>
                  <a:lnTo>
                    <a:pt x="699451" y="2268337"/>
                  </a:lnTo>
                  <a:lnTo>
                    <a:pt x="697820" y="2275398"/>
                  </a:lnTo>
                  <a:lnTo>
                    <a:pt x="696193" y="2282457"/>
                  </a:lnTo>
                  <a:lnTo>
                    <a:pt x="695650" y="2288429"/>
                  </a:lnTo>
                  <a:lnTo>
                    <a:pt x="696193" y="2293318"/>
                  </a:lnTo>
                  <a:lnTo>
                    <a:pt x="696737" y="2295489"/>
                  </a:lnTo>
                  <a:lnTo>
                    <a:pt x="697820" y="2296576"/>
                  </a:lnTo>
                  <a:lnTo>
                    <a:pt x="699451" y="2297663"/>
                  </a:lnTo>
                  <a:lnTo>
                    <a:pt x="701079" y="2298746"/>
                  </a:lnTo>
                  <a:lnTo>
                    <a:pt x="703252" y="2298746"/>
                  </a:lnTo>
                  <a:lnTo>
                    <a:pt x="705967" y="2298203"/>
                  </a:lnTo>
                  <a:lnTo>
                    <a:pt x="709225" y="2297120"/>
                  </a:lnTo>
                  <a:lnTo>
                    <a:pt x="713026" y="2295489"/>
                  </a:lnTo>
                  <a:lnTo>
                    <a:pt x="717372" y="2285171"/>
                  </a:lnTo>
                  <a:lnTo>
                    <a:pt x="721714" y="2275940"/>
                  </a:lnTo>
                  <a:lnTo>
                    <a:pt x="726603" y="2267251"/>
                  </a:lnTo>
                  <a:lnTo>
                    <a:pt x="732035" y="2259647"/>
                  </a:lnTo>
                  <a:lnTo>
                    <a:pt x="742353" y="2244984"/>
                  </a:lnTo>
                  <a:lnTo>
                    <a:pt x="752126" y="2230865"/>
                  </a:lnTo>
                  <a:lnTo>
                    <a:pt x="756471" y="2223806"/>
                  </a:lnTo>
                  <a:lnTo>
                    <a:pt x="760816" y="2216746"/>
                  </a:lnTo>
                  <a:lnTo>
                    <a:pt x="763531" y="2209142"/>
                  </a:lnTo>
                  <a:lnTo>
                    <a:pt x="766246" y="2201000"/>
                  </a:lnTo>
                  <a:lnTo>
                    <a:pt x="766789" y="2196654"/>
                  </a:lnTo>
                  <a:lnTo>
                    <a:pt x="767877" y="2192310"/>
                  </a:lnTo>
                  <a:lnTo>
                    <a:pt x="767877" y="2187420"/>
                  </a:lnTo>
                  <a:lnTo>
                    <a:pt x="767877" y="2182532"/>
                  </a:lnTo>
                  <a:lnTo>
                    <a:pt x="767877" y="2177102"/>
                  </a:lnTo>
                  <a:lnTo>
                    <a:pt x="767332" y="2171674"/>
                  </a:lnTo>
                  <a:lnTo>
                    <a:pt x="766789" y="2165698"/>
                  </a:lnTo>
                  <a:lnTo>
                    <a:pt x="765158" y="2159726"/>
                  </a:lnTo>
                  <a:lnTo>
                    <a:pt x="774392" y="2147777"/>
                  </a:lnTo>
                  <a:lnTo>
                    <a:pt x="783079" y="2136373"/>
                  </a:lnTo>
                  <a:lnTo>
                    <a:pt x="791226" y="2126055"/>
                  </a:lnTo>
                  <a:lnTo>
                    <a:pt x="798829" y="2115195"/>
                  </a:lnTo>
                  <a:lnTo>
                    <a:pt x="815666" y="2079353"/>
                  </a:lnTo>
                  <a:lnTo>
                    <a:pt x="817836" y="2064690"/>
                  </a:lnTo>
                  <a:lnTo>
                    <a:pt x="817294" y="2061976"/>
                  </a:lnTo>
                  <a:lnTo>
                    <a:pt x="816749" y="2060348"/>
                  </a:lnTo>
                  <a:lnTo>
                    <a:pt x="816206" y="2059261"/>
                  </a:lnTo>
                  <a:lnTo>
                    <a:pt x="814579" y="2058717"/>
                  </a:lnTo>
                  <a:lnTo>
                    <a:pt x="813492" y="2059261"/>
                  </a:lnTo>
                  <a:lnTo>
                    <a:pt x="811321" y="2059805"/>
                  </a:lnTo>
                  <a:lnTo>
                    <a:pt x="777107" y="2090213"/>
                  </a:lnTo>
                  <a:lnTo>
                    <a:pt x="770590" y="2096730"/>
                  </a:lnTo>
                  <a:lnTo>
                    <a:pt x="764075" y="2102162"/>
                  </a:lnTo>
                  <a:lnTo>
                    <a:pt x="757555" y="2106507"/>
                  </a:lnTo>
                  <a:lnTo>
                    <a:pt x="754840" y="2108678"/>
                  </a:lnTo>
                  <a:lnTo>
                    <a:pt x="752126" y="2109765"/>
                  </a:lnTo>
                  <a:lnTo>
                    <a:pt x="749412" y="2110849"/>
                  </a:lnTo>
                  <a:lnTo>
                    <a:pt x="746697" y="2111393"/>
                  </a:lnTo>
                  <a:lnTo>
                    <a:pt x="744524" y="2111393"/>
                  </a:lnTo>
                  <a:lnTo>
                    <a:pt x="734749" y="2097816"/>
                  </a:lnTo>
                  <a:lnTo>
                    <a:pt x="732035" y="2091844"/>
                  </a:lnTo>
                  <a:lnTo>
                    <a:pt x="721714" y="2054916"/>
                  </a:lnTo>
                  <a:lnTo>
                    <a:pt x="707594" y="1981062"/>
                  </a:lnTo>
                  <a:lnTo>
                    <a:pt x="703797" y="1962598"/>
                  </a:lnTo>
                  <a:lnTo>
                    <a:pt x="699995" y="1944134"/>
                  </a:lnTo>
                  <a:lnTo>
                    <a:pt x="696737" y="1926757"/>
                  </a:lnTo>
                  <a:lnTo>
                    <a:pt x="692936" y="1911006"/>
                  </a:lnTo>
                  <a:lnTo>
                    <a:pt x="688591" y="1896887"/>
                  </a:lnTo>
                  <a:lnTo>
                    <a:pt x="684789" y="1884399"/>
                  </a:lnTo>
                  <a:lnTo>
                    <a:pt x="682618" y="1879511"/>
                  </a:lnTo>
                  <a:lnTo>
                    <a:pt x="680444" y="1874621"/>
                  </a:lnTo>
                  <a:lnTo>
                    <a:pt x="677729" y="1870819"/>
                  </a:lnTo>
                  <a:lnTo>
                    <a:pt x="675554" y="1868106"/>
                  </a:lnTo>
                  <a:lnTo>
                    <a:pt x="671214" y="1863760"/>
                  </a:lnTo>
                  <a:lnTo>
                    <a:pt x="667955" y="1859415"/>
                  </a:lnTo>
                  <a:lnTo>
                    <a:pt x="656006" y="1827375"/>
                  </a:lnTo>
                  <a:lnTo>
                    <a:pt x="656006" y="1822489"/>
                  </a:lnTo>
                  <a:lnTo>
                    <a:pt x="656550" y="1817601"/>
                  </a:lnTo>
                  <a:lnTo>
                    <a:pt x="657094" y="1812713"/>
                  </a:lnTo>
                  <a:lnTo>
                    <a:pt x="669582" y="1770899"/>
                  </a:lnTo>
                  <a:lnTo>
                    <a:pt x="678816" y="1749719"/>
                  </a:lnTo>
                  <a:lnTo>
                    <a:pt x="683701" y="1738859"/>
                  </a:lnTo>
                  <a:lnTo>
                    <a:pt x="688046" y="1727455"/>
                  </a:lnTo>
                  <a:lnTo>
                    <a:pt x="692392" y="1716593"/>
                  </a:lnTo>
                  <a:lnTo>
                    <a:pt x="695650" y="1705732"/>
                  </a:lnTo>
                  <a:lnTo>
                    <a:pt x="701079" y="1707363"/>
                  </a:lnTo>
                  <a:lnTo>
                    <a:pt x="705423" y="1707905"/>
                  </a:lnTo>
                  <a:lnTo>
                    <a:pt x="709769" y="1708449"/>
                  </a:lnTo>
                  <a:lnTo>
                    <a:pt x="713570" y="1708449"/>
                  </a:lnTo>
                  <a:lnTo>
                    <a:pt x="716285" y="1707363"/>
                  </a:lnTo>
                  <a:lnTo>
                    <a:pt x="719543" y="1706819"/>
                  </a:lnTo>
                  <a:lnTo>
                    <a:pt x="721714" y="1705188"/>
                  </a:lnTo>
                  <a:lnTo>
                    <a:pt x="723888" y="1703561"/>
                  </a:lnTo>
                  <a:lnTo>
                    <a:pt x="725515" y="1701387"/>
                  </a:lnTo>
                  <a:lnTo>
                    <a:pt x="726603" y="1699216"/>
                  </a:lnTo>
                  <a:lnTo>
                    <a:pt x="727690" y="1696501"/>
                  </a:lnTo>
                  <a:lnTo>
                    <a:pt x="728776" y="1693784"/>
                  </a:lnTo>
                  <a:lnTo>
                    <a:pt x="729316" y="1687811"/>
                  </a:lnTo>
                  <a:lnTo>
                    <a:pt x="729861" y="1681839"/>
                  </a:lnTo>
                  <a:lnTo>
                    <a:pt x="729316" y="1669346"/>
                  </a:lnTo>
                  <a:lnTo>
                    <a:pt x="728233" y="1658488"/>
                  </a:lnTo>
                  <a:lnTo>
                    <a:pt x="728776" y="1654140"/>
                  </a:lnTo>
                  <a:lnTo>
                    <a:pt x="729316" y="1651426"/>
                  </a:lnTo>
                  <a:lnTo>
                    <a:pt x="729861" y="1650886"/>
                  </a:lnTo>
                  <a:lnTo>
                    <a:pt x="730947" y="1650342"/>
                  </a:lnTo>
                  <a:lnTo>
                    <a:pt x="732035" y="1650342"/>
                  </a:lnTo>
                  <a:lnTo>
                    <a:pt x="760816" y="1690529"/>
                  </a:lnTo>
                  <a:lnTo>
                    <a:pt x="770590" y="1707905"/>
                  </a:lnTo>
                  <a:lnTo>
                    <a:pt x="775476" y="1716048"/>
                  </a:lnTo>
                  <a:lnTo>
                    <a:pt x="796658" y="1739403"/>
                  </a:lnTo>
                  <a:lnTo>
                    <a:pt x="798285" y="1739403"/>
                  </a:lnTo>
                  <a:lnTo>
                    <a:pt x="799917" y="1738315"/>
                  </a:lnTo>
                  <a:lnTo>
                    <a:pt x="801547" y="1736688"/>
                  </a:lnTo>
                  <a:lnTo>
                    <a:pt x="803174" y="1735057"/>
                  </a:lnTo>
                  <a:lnTo>
                    <a:pt x="805345" y="1730172"/>
                  </a:lnTo>
                  <a:lnTo>
                    <a:pt x="807520" y="1725826"/>
                  </a:lnTo>
                  <a:lnTo>
                    <a:pt x="810233" y="1722569"/>
                  </a:lnTo>
                  <a:lnTo>
                    <a:pt x="811864" y="1719850"/>
                  </a:lnTo>
                  <a:lnTo>
                    <a:pt x="814035" y="1717679"/>
                  </a:lnTo>
                  <a:lnTo>
                    <a:pt x="816206" y="1716048"/>
                  </a:lnTo>
                  <a:lnTo>
                    <a:pt x="817836" y="1714966"/>
                  </a:lnTo>
                  <a:lnTo>
                    <a:pt x="820007" y="1714422"/>
                  </a:lnTo>
                  <a:lnTo>
                    <a:pt x="821639" y="1714422"/>
                  </a:lnTo>
                  <a:lnTo>
                    <a:pt x="823266" y="1714966"/>
                  </a:lnTo>
                  <a:lnTo>
                    <a:pt x="824896" y="1715506"/>
                  </a:lnTo>
                  <a:lnTo>
                    <a:pt x="826524" y="1716593"/>
                  </a:lnTo>
                  <a:lnTo>
                    <a:pt x="829785" y="1719307"/>
                  </a:lnTo>
                  <a:lnTo>
                    <a:pt x="833043" y="1723109"/>
                  </a:lnTo>
                  <a:lnTo>
                    <a:pt x="838472" y="1731256"/>
                  </a:lnTo>
                  <a:lnTo>
                    <a:pt x="844444" y="1739403"/>
                  </a:lnTo>
                  <a:lnTo>
                    <a:pt x="847706" y="1742116"/>
                  </a:lnTo>
                  <a:lnTo>
                    <a:pt x="850964" y="1744291"/>
                  </a:lnTo>
                  <a:lnTo>
                    <a:pt x="852591" y="1744831"/>
                  </a:lnTo>
                  <a:lnTo>
                    <a:pt x="854222" y="1744831"/>
                  </a:lnTo>
                  <a:lnTo>
                    <a:pt x="866166" y="1736144"/>
                  </a:lnTo>
                  <a:lnTo>
                    <a:pt x="867797" y="1733427"/>
                  </a:lnTo>
                  <a:lnTo>
                    <a:pt x="868341" y="1730172"/>
                  </a:lnTo>
                  <a:lnTo>
                    <a:pt x="868341" y="1726370"/>
                  </a:lnTo>
                  <a:lnTo>
                    <a:pt x="868341" y="1722569"/>
                  </a:lnTo>
                  <a:lnTo>
                    <a:pt x="867254" y="1718767"/>
                  </a:lnTo>
                  <a:lnTo>
                    <a:pt x="864540" y="1710076"/>
                  </a:lnTo>
                  <a:lnTo>
                    <a:pt x="860738" y="1700302"/>
                  </a:lnTo>
                  <a:lnTo>
                    <a:pt x="855849" y="1690529"/>
                  </a:lnTo>
                  <a:lnTo>
                    <a:pt x="850420" y="1679664"/>
                  </a:lnTo>
                  <a:lnTo>
                    <a:pt x="833586" y="1644909"/>
                  </a:lnTo>
                  <a:lnTo>
                    <a:pt x="828154" y="1627533"/>
                  </a:lnTo>
                  <a:lnTo>
                    <a:pt x="826524" y="1621560"/>
                  </a:lnTo>
                  <a:lnTo>
                    <a:pt x="825983" y="1615584"/>
                  </a:lnTo>
                  <a:lnTo>
                    <a:pt x="825441" y="1610156"/>
                  </a:lnTo>
                  <a:lnTo>
                    <a:pt x="825441" y="1604180"/>
                  </a:lnTo>
                  <a:lnTo>
                    <a:pt x="825983" y="1598207"/>
                  </a:lnTo>
                  <a:lnTo>
                    <a:pt x="827067" y="1592779"/>
                  </a:lnTo>
                  <a:lnTo>
                    <a:pt x="829242" y="1587345"/>
                  </a:lnTo>
                  <a:lnTo>
                    <a:pt x="831955" y="1580830"/>
                  </a:lnTo>
                  <a:lnTo>
                    <a:pt x="833586" y="1574314"/>
                  </a:lnTo>
                  <a:lnTo>
                    <a:pt x="834670" y="1567798"/>
                  </a:lnTo>
                  <a:lnTo>
                    <a:pt x="835214" y="1561821"/>
                  </a:lnTo>
                  <a:lnTo>
                    <a:pt x="834670" y="1555849"/>
                  </a:lnTo>
                  <a:lnTo>
                    <a:pt x="834126" y="1549334"/>
                  </a:lnTo>
                  <a:lnTo>
                    <a:pt x="833043" y="1543901"/>
                  </a:lnTo>
                  <a:lnTo>
                    <a:pt x="831955" y="1538472"/>
                  </a:lnTo>
                  <a:lnTo>
                    <a:pt x="827067" y="1543358"/>
                  </a:lnTo>
                  <a:lnTo>
                    <a:pt x="821095" y="1549334"/>
                  </a:lnTo>
                  <a:lnTo>
                    <a:pt x="817836" y="1551504"/>
                  </a:lnTo>
                  <a:lnTo>
                    <a:pt x="814035" y="1553679"/>
                  </a:lnTo>
                  <a:lnTo>
                    <a:pt x="810233" y="1555307"/>
                  </a:lnTo>
                  <a:lnTo>
                    <a:pt x="805889" y="1555849"/>
                  </a:lnTo>
                  <a:lnTo>
                    <a:pt x="802630" y="1555307"/>
                  </a:lnTo>
                  <a:lnTo>
                    <a:pt x="785797" y="1538472"/>
                  </a:lnTo>
                  <a:lnTo>
                    <a:pt x="782538" y="1538472"/>
                  </a:lnTo>
                  <a:lnTo>
                    <a:pt x="780364" y="1539557"/>
                  </a:lnTo>
                  <a:lnTo>
                    <a:pt x="778737" y="1541187"/>
                  </a:lnTo>
                  <a:lnTo>
                    <a:pt x="776562" y="1542818"/>
                  </a:lnTo>
                  <a:lnTo>
                    <a:pt x="774392" y="1544445"/>
                  </a:lnTo>
                  <a:lnTo>
                    <a:pt x="772221" y="1545532"/>
                  </a:lnTo>
                  <a:lnTo>
                    <a:pt x="768960" y="1546619"/>
                  </a:lnTo>
                  <a:lnTo>
                    <a:pt x="765158" y="1547160"/>
                  </a:lnTo>
                  <a:lnTo>
                    <a:pt x="764075" y="1546619"/>
                  </a:lnTo>
                  <a:lnTo>
                    <a:pt x="752126" y="1518921"/>
                  </a:lnTo>
                  <a:lnTo>
                    <a:pt x="750498" y="1514035"/>
                  </a:lnTo>
                  <a:lnTo>
                    <a:pt x="734749" y="1491226"/>
                  </a:lnTo>
                  <a:lnTo>
                    <a:pt x="732578" y="1490140"/>
                  </a:lnTo>
                  <a:lnTo>
                    <a:pt x="730404" y="1489596"/>
                  </a:lnTo>
                  <a:lnTo>
                    <a:pt x="727690" y="1489056"/>
                  </a:lnTo>
                  <a:lnTo>
                    <a:pt x="715197" y="1487425"/>
                  </a:lnTo>
                  <a:lnTo>
                    <a:pt x="703252" y="1486881"/>
                  </a:lnTo>
                  <a:lnTo>
                    <a:pt x="698364" y="1486337"/>
                  </a:lnTo>
                  <a:lnTo>
                    <a:pt x="666868" y="1456469"/>
                  </a:lnTo>
                  <a:lnTo>
                    <a:pt x="666868" y="1448869"/>
                  </a:lnTo>
                  <a:lnTo>
                    <a:pt x="614733" y="1405424"/>
                  </a:lnTo>
                  <a:lnTo>
                    <a:pt x="607674" y="1405424"/>
                  </a:lnTo>
                  <a:lnTo>
                    <a:pt x="600613" y="1404881"/>
                  </a:lnTo>
                  <a:lnTo>
                    <a:pt x="571288" y="1388047"/>
                  </a:lnTo>
                  <a:lnTo>
                    <a:pt x="572376" y="1376099"/>
                  </a:lnTo>
                  <a:lnTo>
                    <a:pt x="573463" y="1364694"/>
                  </a:lnTo>
                  <a:lnTo>
                    <a:pt x="573463" y="1361437"/>
                  </a:lnTo>
                  <a:lnTo>
                    <a:pt x="573463" y="1359266"/>
                  </a:lnTo>
                  <a:lnTo>
                    <a:pt x="572919" y="1356547"/>
                  </a:lnTo>
                  <a:lnTo>
                    <a:pt x="572376" y="1354376"/>
                  </a:lnTo>
                  <a:lnTo>
                    <a:pt x="571288" y="1352206"/>
                  </a:lnTo>
                  <a:lnTo>
                    <a:pt x="569661" y="1350031"/>
                  </a:lnTo>
                  <a:lnTo>
                    <a:pt x="567487" y="1348944"/>
                  </a:lnTo>
                  <a:lnTo>
                    <a:pt x="565316" y="1347317"/>
                  </a:lnTo>
                  <a:lnTo>
                    <a:pt x="560430" y="1346773"/>
                  </a:lnTo>
                  <a:lnTo>
                    <a:pt x="554998" y="1346229"/>
                  </a:lnTo>
                  <a:lnTo>
                    <a:pt x="548483" y="1346229"/>
                  </a:lnTo>
                  <a:lnTo>
                    <a:pt x="542511" y="1346229"/>
                  </a:lnTo>
                  <a:lnTo>
                    <a:pt x="536534" y="1346229"/>
                  </a:lnTo>
                  <a:lnTo>
                    <a:pt x="530562" y="1345689"/>
                  </a:lnTo>
                  <a:lnTo>
                    <a:pt x="525672" y="1345142"/>
                  </a:lnTo>
                  <a:lnTo>
                    <a:pt x="521871" y="1344602"/>
                  </a:lnTo>
                  <a:lnTo>
                    <a:pt x="524590" y="1344602"/>
                  </a:lnTo>
                  <a:lnTo>
                    <a:pt x="521871" y="1344602"/>
                  </a:lnTo>
                  <a:lnTo>
                    <a:pt x="520787" y="1341888"/>
                  </a:lnTo>
                  <a:lnTo>
                    <a:pt x="520787" y="1339170"/>
                  </a:lnTo>
                  <a:lnTo>
                    <a:pt x="520787" y="1335912"/>
                  </a:lnTo>
                  <a:lnTo>
                    <a:pt x="520787" y="1332654"/>
                  </a:lnTo>
                  <a:lnTo>
                    <a:pt x="521327" y="1325595"/>
                  </a:lnTo>
                  <a:lnTo>
                    <a:pt x="521871" y="1318535"/>
                  </a:lnTo>
                  <a:lnTo>
                    <a:pt x="521871" y="1310931"/>
                  </a:lnTo>
                  <a:lnTo>
                    <a:pt x="522415" y="1304959"/>
                  </a:lnTo>
                  <a:lnTo>
                    <a:pt x="523502" y="1299527"/>
                  </a:lnTo>
                  <a:lnTo>
                    <a:pt x="524590" y="1295726"/>
                  </a:lnTo>
                  <a:lnTo>
                    <a:pt x="525672" y="1291924"/>
                  </a:lnTo>
                  <a:lnTo>
                    <a:pt x="527843" y="1289209"/>
                  </a:lnTo>
                  <a:lnTo>
                    <a:pt x="529474" y="1287583"/>
                  </a:lnTo>
                  <a:lnTo>
                    <a:pt x="532189" y="1285408"/>
                  </a:lnTo>
                  <a:lnTo>
                    <a:pt x="537621" y="1283237"/>
                  </a:lnTo>
                  <a:lnTo>
                    <a:pt x="543594" y="1280522"/>
                  </a:lnTo>
                  <a:lnTo>
                    <a:pt x="547395" y="1279436"/>
                  </a:lnTo>
                  <a:lnTo>
                    <a:pt x="551196" y="1277261"/>
                  </a:lnTo>
                  <a:lnTo>
                    <a:pt x="554998" y="1275090"/>
                  </a:lnTo>
                  <a:lnTo>
                    <a:pt x="559343" y="1272375"/>
                  </a:lnTo>
                  <a:lnTo>
                    <a:pt x="560970" y="1271289"/>
                  </a:lnTo>
                  <a:lnTo>
                    <a:pt x="562058" y="1269662"/>
                  </a:lnTo>
                  <a:lnTo>
                    <a:pt x="562601" y="1268031"/>
                  </a:lnTo>
                  <a:lnTo>
                    <a:pt x="563145" y="1266400"/>
                  </a:lnTo>
                  <a:lnTo>
                    <a:pt x="563685" y="1263142"/>
                  </a:lnTo>
                  <a:lnTo>
                    <a:pt x="563685" y="1258800"/>
                  </a:lnTo>
                  <a:lnTo>
                    <a:pt x="563145" y="1254998"/>
                  </a:lnTo>
                  <a:lnTo>
                    <a:pt x="563145" y="1250653"/>
                  </a:lnTo>
                  <a:lnTo>
                    <a:pt x="563685" y="1246851"/>
                  </a:lnTo>
                  <a:lnTo>
                    <a:pt x="565316" y="1243594"/>
                  </a:lnTo>
                  <a:lnTo>
                    <a:pt x="582150" y="1230019"/>
                  </a:lnTo>
                  <a:lnTo>
                    <a:pt x="597356" y="1218614"/>
                  </a:lnTo>
                  <a:lnTo>
                    <a:pt x="604415" y="1212638"/>
                  </a:lnTo>
                  <a:lnTo>
                    <a:pt x="611475" y="1206121"/>
                  </a:lnTo>
                  <a:lnTo>
                    <a:pt x="617451" y="1199605"/>
                  </a:lnTo>
                  <a:lnTo>
                    <a:pt x="623423" y="1191458"/>
                  </a:lnTo>
                  <a:lnTo>
                    <a:pt x="628852" y="1183313"/>
                  </a:lnTo>
                  <a:lnTo>
                    <a:pt x="634284" y="1176256"/>
                  </a:lnTo>
                  <a:lnTo>
                    <a:pt x="640257" y="1169740"/>
                  </a:lnTo>
                  <a:lnTo>
                    <a:pt x="646233" y="1163221"/>
                  </a:lnTo>
                  <a:lnTo>
                    <a:pt x="652749" y="1157792"/>
                  </a:lnTo>
                  <a:lnTo>
                    <a:pt x="658721" y="1152359"/>
                  </a:lnTo>
                  <a:lnTo>
                    <a:pt x="665780" y="1147471"/>
                  </a:lnTo>
                  <a:lnTo>
                    <a:pt x="672840" y="1143129"/>
                  </a:lnTo>
                  <a:lnTo>
                    <a:pt x="679899" y="1138784"/>
                  </a:lnTo>
                  <a:lnTo>
                    <a:pt x="720631" y="1121950"/>
                  </a:lnTo>
                  <a:lnTo>
                    <a:pt x="739094" y="1115975"/>
                  </a:lnTo>
                  <a:lnTo>
                    <a:pt x="741809" y="1114891"/>
                  </a:lnTo>
                  <a:lnTo>
                    <a:pt x="743984" y="1113260"/>
                  </a:lnTo>
                  <a:lnTo>
                    <a:pt x="746154" y="1111629"/>
                  </a:lnTo>
                  <a:lnTo>
                    <a:pt x="748325" y="1109458"/>
                  </a:lnTo>
                  <a:lnTo>
                    <a:pt x="752126" y="1105657"/>
                  </a:lnTo>
                  <a:lnTo>
                    <a:pt x="755928" y="1100771"/>
                  </a:lnTo>
                  <a:lnTo>
                    <a:pt x="759730" y="1096970"/>
                  </a:lnTo>
                  <a:lnTo>
                    <a:pt x="764618" y="1093169"/>
                  </a:lnTo>
                  <a:lnTo>
                    <a:pt x="767332" y="1092082"/>
                  </a:lnTo>
                  <a:lnTo>
                    <a:pt x="770048" y="1090994"/>
                  </a:lnTo>
                  <a:lnTo>
                    <a:pt x="773305" y="1090454"/>
                  </a:lnTo>
                  <a:lnTo>
                    <a:pt x="777107" y="1089907"/>
                  </a:lnTo>
                  <a:lnTo>
                    <a:pt x="779825" y="1090454"/>
                  </a:lnTo>
                  <a:lnTo>
                    <a:pt x="781996" y="1090994"/>
                  </a:lnTo>
                  <a:lnTo>
                    <a:pt x="784167" y="1092082"/>
                  </a:lnTo>
                  <a:lnTo>
                    <a:pt x="785797" y="1093709"/>
                  </a:lnTo>
                  <a:lnTo>
                    <a:pt x="787424" y="1095883"/>
                  </a:lnTo>
                  <a:lnTo>
                    <a:pt x="789055" y="1098054"/>
                  </a:lnTo>
                  <a:lnTo>
                    <a:pt x="790682" y="1100228"/>
                  </a:lnTo>
                  <a:lnTo>
                    <a:pt x="791770" y="1103486"/>
                  </a:lnTo>
                  <a:lnTo>
                    <a:pt x="793943" y="1109458"/>
                  </a:lnTo>
                  <a:lnTo>
                    <a:pt x="795571" y="1116518"/>
                  </a:lnTo>
                  <a:lnTo>
                    <a:pt x="797198" y="1124121"/>
                  </a:lnTo>
                  <a:lnTo>
                    <a:pt x="798829" y="1132268"/>
                  </a:lnTo>
                  <a:lnTo>
                    <a:pt x="800460" y="1139871"/>
                  </a:lnTo>
                  <a:lnTo>
                    <a:pt x="822182" y="1172995"/>
                  </a:lnTo>
                  <a:lnTo>
                    <a:pt x="829242" y="1174081"/>
                  </a:lnTo>
                  <a:lnTo>
                    <a:pt x="831955" y="1173539"/>
                  </a:lnTo>
                  <a:lnTo>
                    <a:pt x="863996" y="1154534"/>
                  </a:lnTo>
                  <a:lnTo>
                    <a:pt x="872687" y="1148017"/>
                  </a:lnTo>
                  <a:lnTo>
                    <a:pt x="918845" y="1138784"/>
                  </a:lnTo>
                  <a:lnTo>
                    <a:pt x="935135" y="1136613"/>
                  </a:lnTo>
                  <a:lnTo>
                    <a:pt x="943282" y="1134982"/>
                  </a:lnTo>
                  <a:lnTo>
                    <a:pt x="950342" y="1132811"/>
                  </a:lnTo>
                  <a:lnTo>
                    <a:pt x="953599" y="1131181"/>
                  </a:lnTo>
                  <a:lnTo>
                    <a:pt x="956857" y="1129550"/>
                  </a:lnTo>
                  <a:lnTo>
                    <a:pt x="960116" y="1127922"/>
                  </a:lnTo>
                  <a:lnTo>
                    <a:pt x="962829" y="1126295"/>
                  </a:lnTo>
                  <a:lnTo>
                    <a:pt x="965548" y="1123578"/>
                  </a:lnTo>
                  <a:lnTo>
                    <a:pt x="967719" y="1121407"/>
                  </a:lnTo>
                  <a:lnTo>
                    <a:pt x="969350" y="1118148"/>
                  </a:lnTo>
                  <a:lnTo>
                    <a:pt x="970976" y="1115431"/>
                  </a:lnTo>
                  <a:lnTo>
                    <a:pt x="972607" y="1111629"/>
                  </a:lnTo>
                  <a:lnTo>
                    <a:pt x="973151" y="1107828"/>
                  </a:lnTo>
                  <a:lnTo>
                    <a:pt x="973695" y="1103486"/>
                  </a:lnTo>
                  <a:lnTo>
                    <a:pt x="974235" y="1098597"/>
                  </a:lnTo>
                  <a:lnTo>
                    <a:pt x="974235" y="1089367"/>
                  </a:lnTo>
                  <a:lnTo>
                    <a:pt x="974235" y="1082307"/>
                  </a:lnTo>
                  <a:lnTo>
                    <a:pt x="974235" y="1076332"/>
                  </a:lnTo>
                  <a:lnTo>
                    <a:pt x="974235" y="1069816"/>
                  </a:lnTo>
                  <a:lnTo>
                    <a:pt x="974235" y="1063843"/>
                  </a:lnTo>
                  <a:lnTo>
                    <a:pt x="974778" y="1058411"/>
                  </a:lnTo>
                  <a:lnTo>
                    <a:pt x="989984" y="1010625"/>
                  </a:lnTo>
                  <a:lnTo>
                    <a:pt x="997588" y="991616"/>
                  </a:lnTo>
                  <a:lnTo>
                    <a:pt x="999219" y="983470"/>
                  </a:lnTo>
                  <a:lnTo>
                    <a:pt x="999759" y="975323"/>
                  </a:lnTo>
                  <a:lnTo>
                    <a:pt x="1000846" y="967180"/>
                  </a:lnTo>
                  <a:lnTo>
                    <a:pt x="1009537" y="934596"/>
                  </a:lnTo>
                  <a:lnTo>
                    <a:pt x="1011708" y="931338"/>
                  </a:lnTo>
                  <a:lnTo>
                    <a:pt x="1017680" y="935140"/>
                  </a:lnTo>
                  <a:lnTo>
                    <a:pt x="1022568" y="938942"/>
                  </a:lnTo>
                  <a:lnTo>
                    <a:pt x="1024739" y="940568"/>
                  </a:lnTo>
                  <a:lnTo>
                    <a:pt x="1027997" y="941656"/>
                  </a:lnTo>
                  <a:lnTo>
                    <a:pt x="1031259" y="942199"/>
                  </a:lnTo>
                  <a:lnTo>
                    <a:pt x="1035061" y="942743"/>
                  </a:lnTo>
                  <a:lnTo>
                    <a:pt x="1038314" y="942743"/>
                  </a:lnTo>
                  <a:lnTo>
                    <a:pt x="1041033" y="942199"/>
                  </a:lnTo>
                  <a:lnTo>
                    <a:pt x="1043746" y="941656"/>
                  </a:lnTo>
                  <a:lnTo>
                    <a:pt x="1046461" y="940568"/>
                  </a:lnTo>
                  <a:lnTo>
                    <a:pt x="1051349" y="938398"/>
                  </a:lnTo>
                  <a:lnTo>
                    <a:pt x="1055695" y="935680"/>
                  </a:lnTo>
                  <a:lnTo>
                    <a:pt x="1060580" y="932966"/>
                  </a:lnTo>
                  <a:lnTo>
                    <a:pt x="1065468" y="930795"/>
                  </a:lnTo>
                  <a:lnTo>
                    <a:pt x="1068727" y="929708"/>
                  </a:lnTo>
                  <a:lnTo>
                    <a:pt x="1071441" y="928624"/>
                  </a:lnTo>
                  <a:lnTo>
                    <a:pt x="1074704" y="928624"/>
                  </a:lnTo>
                  <a:lnTo>
                    <a:pt x="1078501" y="928077"/>
                  </a:lnTo>
                  <a:lnTo>
                    <a:pt x="1074156" y="910703"/>
                  </a:lnTo>
                  <a:lnTo>
                    <a:pt x="1070354" y="892236"/>
                  </a:lnTo>
                  <a:lnTo>
                    <a:pt x="1066557" y="873231"/>
                  </a:lnTo>
                  <a:lnTo>
                    <a:pt x="1062755" y="853679"/>
                  </a:lnTo>
                  <a:lnTo>
                    <a:pt x="1058954" y="833588"/>
                  </a:lnTo>
                  <a:lnTo>
                    <a:pt x="1055152" y="812953"/>
                  </a:lnTo>
                  <a:lnTo>
                    <a:pt x="1050807" y="792858"/>
                  </a:lnTo>
                  <a:lnTo>
                    <a:pt x="1046461" y="772222"/>
                  </a:lnTo>
                  <a:lnTo>
                    <a:pt x="1045917" y="769509"/>
                  </a:lnTo>
                  <a:lnTo>
                    <a:pt x="1045917" y="767334"/>
                  </a:lnTo>
                  <a:lnTo>
                    <a:pt x="1070354" y="735294"/>
                  </a:lnTo>
                  <a:lnTo>
                    <a:pt x="1076874" y="729322"/>
                  </a:lnTo>
                  <a:lnTo>
                    <a:pt x="1083390" y="723349"/>
                  </a:lnTo>
                  <a:lnTo>
                    <a:pt x="1109997" y="689678"/>
                  </a:lnTo>
                  <a:lnTo>
                    <a:pt x="1113259" y="677730"/>
                  </a:lnTo>
                  <a:lnTo>
                    <a:pt x="1113259" y="673929"/>
                  </a:lnTo>
                  <a:lnTo>
                    <a:pt x="1113259" y="669043"/>
                  </a:lnTo>
                  <a:lnTo>
                    <a:pt x="1094251" y="634830"/>
                  </a:lnTo>
                  <a:lnTo>
                    <a:pt x="1052433" y="620710"/>
                  </a:lnTo>
                  <a:lnTo>
                    <a:pt x="1042660" y="620710"/>
                  </a:lnTo>
                  <a:lnTo>
                    <a:pt x="1032342" y="621797"/>
                  </a:lnTo>
                  <a:lnTo>
                    <a:pt x="1023655" y="623427"/>
                  </a:lnTo>
                  <a:lnTo>
                    <a:pt x="1014965" y="624512"/>
                  </a:lnTo>
                  <a:lnTo>
                    <a:pt x="1006818" y="625055"/>
                  </a:lnTo>
                  <a:lnTo>
                    <a:pt x="998671" y="625598"/>
                  </a:lnTo>
                  <a:lnTo>
                    <a:pt x="982925" y="626143"/>
                  </a:lnTo>
                  <a:lnTo>
                    <a:pt x="967719" y="626143"/>
                  </a:lnTo>
                  <a:lnTo>
                    <a:pt x="953599" y="626143"/>
                  </a:lnTo>
                  <a:lnTo>
                    <a:pt x="939480" y="625598"/>
                  </a:lnTo>
                  <a:lnTo>
                    <a:pt x="926449" y="626143"/>
                  </a:lnTo>
                  <a:lnTo>
                    <a:pt x="913412" y="626683"/>
                  </a:lnTo>
                  <a:lnTo>
                    <a:pt x="873770" y="640262"/>
                  </a:lnTo>
                  <a:lnTo>
                    <a:pt x="844988" y="671758"/>
                  </a:lnTo>
                  <a:lnTo>
                    <a:pt x="831955" y="696737"/>
                  </a:lnTo>
                  <a:lnTo>
                    <a:pt x="828698" y="700539"/>
                  </a:lnTo>
                  <a:lnTo>
                    <a:pt x="825441" y="703798"/>
                  </a:lnTo>
                  <a:lnTo>
                    <a:pt x="822182" y="706511"/>
                  </a:lnTo>
                  <a:lnTo>
                    <a:pt x="818380" y="708686"/>
                  </a:lnTo>
                  <a:lnTo>
                    <a:pt x="815119" y="710314"/>
                  </a:lnTo>
                  <a:lnTo>
                    <a:pt x="811864" y="711945"/>
                  </a:lnTo>
                  <a:lnTo>
                    <a:pt x="808062" y="713028"/>
                  </a:lnTo>
                  <a:lnTo>
                    <a:pt x="804801" y="713572"/>
                  </a:lnTo>
                  <a:lnTo>
                    <a:pt x="801547" y="714116"/>
                  </a:lnTo>
                  <a:lnTo>
                    <a:pt x="798285" y="714116"/>
                  </a:lnTo>
                  <a:lnTo>
                    <a:pt x="795027" y="714116"/>
                  </a:lnTo>
                  <a:lnTo>
                    <a:pt x="791770" y="713572"/>
                  </a:lnTo>
                  <a:lnTo>
                    <a:pt x="770048" y="695107"/>
                  </a:lnTo>
                  <a:lnTo>
                    <a:pt x="769503" y="692936"/>
                  </a:lnTo>
                  <a:lnTo>
                    <a:pt x="769503" y="690765"/>
                  </a:lnTo>
                  <a:lnTo>
                    <a:pt x="770048" y="688048"/>
                  </a:lnTo>
                  <a:lnTo>
                    <a:pt x="770590" y="685333"/>
                  </a:lnTo>
                  <a:lnTo>
                    <a:pt x="771678" y="683162"/>
                  </a:lnTo>
                  <a:lnTo>
                    <a:pt x="772761" y="680988"/>
                  </a:lnTo>
                  <a:lnTo>
                    <a:pt x="774936" y="678274"/>
                  </a:lnTo>
                  <a:lnTo>
                    <a:pt x="777107" y="676103"/>
                  </a:lnTo>
                  <a:lnTo>
                    <a:pt x="779825" y="673929"/>
                  </a:lnTo>
                  <a:lnTo>
                    <a:pt x="785797" y="668500"/>
                  </a:lnTo>
                  <a:lnTo>
                    <a:pt x="792313" y="664155"/>
                  </a:lnTo>
                  <a:lnTo>
                    <a:pt x="798829" y="659809"/>
                  </a:lnTo>
                  <a:lnTo>
                    <a:pt x="804801" y="656008"/>
                  </a:lnTo>
                  <a:lnTo>
                    <a:pt x="817294" y="647865"/>
                  </a:lnTo>
                  <a:lnTo>
                    <a:pt x="844444" y="617451"/>
                  </a:lnTo>
                  <a:lnTo>
                    <a:pt x="847706" y="601705"/>
                  </a:lnTo>
                  <a:lnTo>
                    <a:pt x="847706" y="591928"/>
                  </a:lnTo>
                  <a:lnTo>
                    <a:pt x="839559" y="544681"/>
                  </a:lnTo>
                  <a:lnTo>
                    <a:pt x="819468" y="505582"/>
                  </a:lnTo>
                  <a:lnTo>
                    <a:pt x="786340" y="484947"/>
                  </a:lnTo>
                  <a:lnTo>
                    <a:pt x="780364" y="482774"/>
                  </a:lnTo>
                  <a:lnTo>
                    <a:pt x="773849" y="481689"/>
                  </a:lnTo>
                  <a:lnTo>
                    <a:pt x="749412" y="478432"/>
                  </a:lnTo>
                  <a:lnTo>
                    <a:pt x="726603" y="474630"/>
                  </a:lnTo>
                  <a:lnTo>
                    <a:pt x="721173" y="473542"/>
                  </a:lnTo>
                  <a:lnTo>
                    <a:pt x="716285" y="471916"/>
                  </a:lnTo>
                  <a:lnTo>
                    <a:pt x="711396" y="469741"/>
                  </a:lnTo>
                  <a:lnTo>
                    <a:pt x="707054" y="467026"/>
                  </a:lnTo>
                  <a:lnTo>
                    <a:pt x="702710" y="464312"/>
                  </a:lnTo>
                  <a:lnTo>
                    <a:pt x="699451" y="460511"/>
                  </a:lnTo>
                  <a:lnTo>
                    <a:pt x="695650" y="456165"/>
                  </a:lnTo>
                  <a:lnTo>
                    <a:pt x="692936" y="451276"/>
                  </a:lnTo>
                  <a:lnTo>
                    <a:pt x="692936" y="445304"/>
                  </a:lnTo>
                  <a:lnTo>
                    <a:pt x="693475" y="439871"/>
                  </a:lnTo>
                  <a:lnTo>
                    <a:pt x="721173" y="421954"/>
                  </a:lnTo>
                  <a:lnTo>
                    <a:pt x="726603" y="421408"/>
                  </a:lnTo>
                  <a:lnTo>
                    <a:pt x="732035" y="421408"/>
                  </a:lnTo>
                  <a:lnTo>
                    <a:pt x="743436" y="421954"/>
                  </a:lnTo>
                  <a:lnTo>
                    <a:pt x="755384" y="421954"/>
                  </a:lnTo>
                  <a:lnTo>
                    <a:pt x="766789" y="421954"/>
                  </a:lnTo>
                  <a:lnTo>
                    <a:pt x="777650" y="420868"/>
                  </a:lnTo>
                  <a:lnTo>
                    <a:pt x="804261" y="389910"/>
                  </a:lnTo>
                  <a:lnTo>
                    <a:pt x="803718" y="382311"/>
                  </a:lnTo>
                  <a:lnTo>
                    <a:pt x="802630" y="374164"/>
                  </a:lnTo>
                  <a:lnTo>
                    <a:pt x="799917" y="364391"/>
                  </a:lnTo>
                  <a:lnTo>
                    <a:pt x="798829" y="353526"/>
                  </a:lnTo>
                  <a:lnTo>
                    <a:pt x="798829" y="344295"/>
                  </a:lnTo>
                  <a:lnTo>
                    <a:pt x="799373" y="336149"/>
                  </a:lnTo>
                  <a:lnTo>
                    <a:pt x="818920" y="312799"/>
                  </a:lnTo>
                  <a:lnTo>
                    <a:pt x="822722" y="312799"/>
                  </a:lnTo>
                  <a:lnTo>
                    <a:pt x="827067" y="312799"/>
                  </a:lnTo>
                  <a:lnTo>
                    <a:pt x="835757" y="313883"/>
                  </a:lnTo>
                  <a:lnTo>
                    <a:pt x="843904" y="315514"/>
                  </a:lnTo>
                  <a:lnTo>
                    <a:pt x="852047" y="316600"/>
                  </a:lnTo>
                  <a:lnTo>
                    <a:pt x="859650" y="317144"/>
                  </a:lnTo>
                  <a:lnTo>
                    <a:pt x="866166" y="317144"/>
                  </a:lnTo>
                  <a:lnTo>
                    <a:pt x="872687" y="317144"/>
                  </a:lnTo>
                  <a:lnTo>
                    <a:pt x="906353" y="298680"/>
                  </a:lnTo>
                  <a:lnTo>
                    <a:pt x="912870" y="280216"/>
                  </a:lnTo>
                  <a:lnTo>
                    <a:pt x="916671" y="268812"/>
                  </a:lnTo>
                  <a:lnTo>
                    <a:pt x="917758" y="266097"/>
                  </a:lnTo>
                  <a:lnTo>
                    <a:pt x="919389" y="263922"/>
                  </a:lnTo>
                  <a:lnTo>
                    <a:pt x="921016" y="261207"/>
                  </a:lnTo>
                  <a:lnTo>
                    <a:pt x="933508" y="254692"/>
                  </a:lnTo>
                  <a:lnTo>
                    <a:pt x="938936" y="253604"/>
                  </a:lnTo>
                  <a:lnTo>
                    <a:pt x="943826" y="252522"/>
                  </a:lnTo>
                  <a:lnTo>
                    <a:pt x="948710" y="250347"/>
                  </a:lnTo>
                  <a:lnTo>
                    <a:pt x="953599" y="248720"/>
                  </a:lnTo>
                  <a:lnTo>
                    <a:pt x="957945" y="246001"/>
                  </a:lnTo>
                  <a:lnTo>
                    <a:pt x="962289" y="243830"/>
                  </a:lnTo>
                  <a:lnTo>
                    <a:pt x="966092" y="240573"/>
                  </a:lnTo>
                  <a:lnTo>
                    <a:pt x="969894" y="237858"/>
                  </a:lnTo>
                  <a:lnTo>
                    <a:pt x="973695" y="234601"/>
                  </a:lnTo>
                  <a:lnTo>
                    <a:pt x="976949" y="230799"/>
                  </a:lnTo>
                  <a:lnTo>
                    <a:pt x="979667" y="227541"/>
                  </a:lnTo>
                  <a:lnTo>
                    <a:pt x="982925" y="223739"/>
                  </a:lnTo>
                  <a:lnTo>
                    <a:pt x="987814" y="215592"/>
                  </a:lnTo>
                  <a:lnTo>
                    <a:pt x="992155" y="207446"/>
                  </a:lnTo>
                  <a:lnTo>
                    <a:pt x="994869" y="199299"/>
                  </a:lnTo>
                  <a:lnTo>
                    <a:pt x="997588" y="191696"/>
                  </a:lnTo>
                  <a:lnTo>
                    <a:pt x="998671" y="184096"/>
                  </a:lnTo>
                  <a:lnTo>
                    <a:pt x="999219" y="176493"/>
                  </a:lnTo>
                  <a:lnTo>
                    <a:pt x="998671" y="169974"/>
                  </a:lnTo>
                  <a:lnTo>
                    <a:pt x="997044" y="164544"/>
                  </a:lnTo>
                  <a:lnTo>
                    <a:pt x="995957" y="161831"/>
                  </a:lnTo>
                  <a:lnTo>
                    <a:pt x="994869" y="159656"/>
                  </a:lnTo>
                  <a:lnTo>
                    <a:pt x="993243" y="158029"/>
                  </a:lnTo>
                  <a:lnTo>
                    <a:pt x="991616" y="156397"/>
                  </a:lnTo>
                  <a:lnTo>
                    <a:pt x="957945" y="167803"/>
                  </a:lnTo>
                  <a:lnTo>
                    <a:pt x="953056" y="167803"/>
                  </a:lnTo>
                  <a:lnTo>
                    <a:pt x="948171" y="167803"/>
                  </a:lnTo>
                  <a:lnTo>
                    <a:pt x="943826" y="166719"/>
                  </a:lnTo>
                  <a:lnTo>
                    <a:pt x="939480" y="165088"/>
                  </a:lnTo>
                  <a:lnTo>
                    <a:pt x="935679" y="163458"/>
                  </a:lnTo>
                  <a:lnTo>
                    <a:pt x="932421" y="161287"/>
                  </a:lnTo>
                  <a:lnTo>
                    <a:pt x="928620" y="159116"/>
                  </a:lnTo>
                  <a:lnTo>
                    <a:pt x="922646" y="153684"/>
                  </a:lnTo>
                  <a:lnTo>
                    <a:pt x="916671" y="147712"/>
                  </a:lnTo>
                  <a:lnTo>
                    <a:pt x="911242" y="141735"/>
                  </a:lnTo>
                  <a:lnTo>
                    <a:pt x="905270" y="136307"/>
                  </a:lnTo>
                  <a:lnTo>
                    <a:pt x="887348" y="127616"/>
                  </a:lnTo>
                  <a:lnTo>
                    <a:pt x="882460" y="127616"/>
                  </a:lnTo>
                  <a:lnTo>
                    <a:pt x="877571" y="127616"/>
                  </a:lnTo>
                  <a:lnTo>
                    <a:pt x="846619" y="139020"/>
                  </a:lnTo>
                  <a:lnTo>
                    <a:pt x="842817" y="140651"/>
                  </a:lnTo>
                  <a:lnTo>
                    <a:pt x="840102" y="141735"/>
                  </a:lnTo>
                  <a:lnTo>
                    <a:pt x="838472" y="142279"/>
                  </a:lnTo>
                  <a:lnTo>
                    <a:pt x="836841" y="142279"/>
                  </a:lnTo>
                  <a:lnTo>
                    <a:pt x="836301" y="141195"/>
                  </a:lnTo>
                  <a:lnTo>
                    <a:pt x="836841" y="140109"/>
                  </a:lnTo>
                  <a:lnTo>
                    <a:pt x="837385" y="137934"/>
                  </a:lnTo>
                  <a:lnTo>
                    <a:pt x="837928" y="135763"/>
                  </a:lnTo>
                  <a:lnTo>
                    <a:pt x="841187" y="129247"/>
                  </a:lnTo>
                  <a:lnTo>
                    <a:pt x="844988" y="121100"/>
                  </a:lnTo>
                  <a:lnTo>
                    <a:pt x="857479" y="83087"/>
                  </a:lnTo>
                  <a:lnTo>
                    <a:pt x="858564" y="77115"/>
                  </a:lnTo>
                  <a:lnTo>
                    <a:pt x="858564" y="70596"/>
                  </a:lnTo>
                  <a:lnTo>
                    <a:pt x="858023" y="64080"/>
                  </a:lnTo>
                  <a:lnTo>
                    <a:pt x="839016" y="24437"/>
                  </a:lnTo>
                  <a:lnTo>
                    <a:pt x="805889" y="0"/>
                  </a:lnTo>
                  <a:lnTo>
                    <a:pt x="779277" y="15207"/>
                  </a:lnTo>
                  <a:lnTo>
                    <a:pt x="753213" y="29326"/>
                  </a:lnTo>
                  <a:lnTo>
                    <a:pt x="717916" y="51049"/>
                  </a:lnTo>
                  <a:lnTo>
                    <a:pt x="702710" y="64080"/>
                  </a:lnTo>
                  <a:lnTo>
                    <a:pt x="697820" y="68425"/>
                  </a:lnTo>
                  <a:lnTo>
                    <a:pt x="693475" y="73314"/>
                  </a:lnTo>
                  <a:lnTo>
                    <a:pt x="689133" y="78743"/>
                  </a:lnTo>
                  <a:lnTo>
                    <a:pt x="684789" y="84172"/>
                  </a:lnTo>
                  <a:lnTo>
                    <a:pt x="681530" y="90148"/>
                  </a:lnTo>
                  <a:lnTo>
                    <a:pt x="677729" y="96120"/>
                  </a:lnTo>
                  <a:lnTo>
                    <a:pt x="674471" y="102636"/>
                  </a:lnTo>
                  <a:lnTo>
                    <a:pt x="663610" y="141735"/>
                  </a:lnTo>
                  <a:lnTo>
                    <a:pt x="660896" y="171061"/>
                  </a:lnTo>
                  <a:lnTo>
                    <a:pt x="663067" y="170517"/>
                  </a:lnTo>
                  <a:lnTo>
                    <a:pt x="669039" y="168890"/>
                  </a:lnTo>
                  <a:lnTo>
                    <a:pt x="678273" y="167259"/>
                  </a:lnTo>
                  <a:lnTo>
                    <a:pt x="690217" y="166719"/>
                  </a:lnTo>
                  <a:lnTo>
                    <a:pt x="696193" y="166172"/>
                  </a:lnTo>
                  <a:lnTo>
                    <a:pt x="703252" y="166719"/>
                  </a:lnTo>
                  <a:lnTo>
                    <a:pt x="710313" y="167259"/>
                  </a:lnTo>
                  <a:lnTo>
                    <a:pt x="717372" y="168346"/>
                  </a:lnTo>
                  <a:lnTo>
                    <a:pt x="724432" y="169974"/>
                  </a:lnTo>
                  <a:lnTo>
                    <a:pt x="731491" y="172691"/>
                  </a:lnTo>
                  <a:lnTo>
                    <a:pt x="738551" y="175406"/>
                  </a:lnTo>
                  <a:lnTo>
                    <a:pt x="745067" y="179752"/>
                  </a:lnTo>
                  <a:lnTo>
                    <a:pt x="743984" y="193327"/>
                  </a:lnTo>
                  <a:lnTo>
                    <a:pt x="743436" y="204188"/>
                  </a:lnTo>
                  <a:lnTo>
                    <a:pt x="709225" y="228625"/>
                  </a:lnTo>
                  <a:lnTo>
                    <a:pt x="701622" y="228625"/>
                  </a:lnTo>
                  <a:lnTo>
                    <a:pt x="696737" y="228081"/>
                  </a:lnTo>
                  <a:lnTo>
                    <a:pt x="691848" y="226998"/>
                  </a:lnTo>
                  <a:lnTo>
                    <a:pt x="686416" y="224823"/>
                  </a:lnTo>
                  <a:lnTo>
                    <a:pt x="680987" y="222108"/>
                  </a:lnTo>
                  <a:lnTo>
                    <a:pt x="669582" y="216680"/>
                  </a:lnTo>
                  <a:lnTo>
                    <a:pt x="631027" y="205818"/>
                  </a:lnTo>
                  <a:lnTo>
                    <a:pt x="620709" y="205275"/>
                  </a:lnTo>
                  <a:lnTo>
                    <a:pt x="615276" y="205818"/>
                  </a:lnTo>
                  <a:lnTo>
                    <a:pt x="609848" y="206358"/>
                  </a:lnTo>
                  <a:lnTo>
                    <a:pt x="604415" y="207446"/>
                  </a:lnTo>
                  <a:lnTo>
                    <a:pt x="597900" y="208533"/>
                  </a:lnTo>
                  <a:lnTo>
                    <a:pt x="591928" y="210160"/>
                  </a:lnTo>
                  <a:lnTo>
                    <a:pt x="585407" y="211790"/>
                  </a:lnTo>
                  <a:lnTo>
                    <a:pt x="578351" y="214505"/>
                  </a:lnTo>
                  <a:lnTo>
                    <a:pt x="571288" y="217220"/>
                  </a:lnTo>
                  <a:lnTo>
                    <a:pt x="561514" y="226998"/>
                  </a:lnTo>
                  <a:lnTo>
                    <a:pt x="552284" y="236228"/>
                  </a:lnTo>
                  <a:lnTo>
                    <a:pt x="542511" y="245461"/>
                  </a:lnTo>
                  <a:lnTo>
                    <a:pt x="532189" y="254148"/>
                  </a:lnTo>
                  <a:lnTo>
                    <a:pt x="522415" y="262839"/>
                  </a:lnTo>
                  <a:lnTo>
                    <a:pt x="512097" y="270983"/>
                  </a:lnTo>
                  <a:lnTo>
                    <a:pt x="501779" y="279128"/>
                  </a:lnTo>
                  <a:lnTo>
                    <a:pt x="490919" y="286732"/>
                  </a:lnTo>
                  <a:lnTo>
                    <a:pt x="469739" y="301394"/>
                  </a:lnTo>
                  <a:lnTo>
                    <a:pt x="448017" y="316058"/>
                  </a:lnTo>
                  <a:lnTo>
                    <a:pt x="426295" y="330177"/>
                  </a:lnTo>
                  <a:lnTo>
                    <a:pt x="404573" y="344295"/>
                  </a:lnTo>
                  <a:lnTo>
                    <a:pt x="383394" y="358414"/>
                  </a:lnTo>
                  <a:lnTo>
                    <a:pt x="341036" y="388284"/>
                  </a:lnTo>
                  <a:lnTo>
                    <a:pt x="311167" y="412177"/>
                  </a:lnTo>
                  <a:lnTo>
                    <a:pt x="282929" y="439331"/>
                  </a:lnTo>
                  <a:lnTo>
                    <a:pt x="257406" y="469197"/>
                  </a:lnTo>
                  <a:lnTo>
                    <a:pt x="232425" y="509928"/>
                  </a:lnTo>
                  <a:lnTo>
                    <a:pt x="215592" y="544681"/>
                  </a:lnTo>
                  <a:lnTo>
                    <a:pt x="206901" y="562602"/>
                  </a:lnTo>
                  <a:lnTo>
                    <a:pt x="188980" y="597357"/>
                  </a:lnTo>
                  <a:lnTo>
                    <a:pt x="164544" y="635916"/>
                  </a:lnTo>
                  <a:lnTo>
                    <a:pt x="137932" y="675559"/>
                  </a:lnTo>
                  <a:lnTo>
                    <a:pt x="127072" y="691849"/>
                  </a:lnTo>
                  <a:lnTo>
                    <a:pt x="122726" y="699453"/>
                  </a:lnTo>
                  <a:lnTo>
                    <a:pt x="118925" y="705969"/>
                  </a:lnTo>
                  <a:lnTo>
                    <a:pt x="116210" y="711945"/>
                  </a:lnTo>
                  <a:lnTo>
                    <a:pt x="114039" y="717373"/>
                  </a:lnTo>
                  <a:lnTo>
                    <a:pt x="112953" y="721719"/>
                  </a:lnTo>
                  <a:lnTo>
                    <a:pt x="112953" y="726064"/>
                  </a:lnTo>
                  <a:lnTo>
                    <a:pt x="112953" y="727691"/>
                  </a:lnTo>
                  <a:lnTo>
                    <a:pt x="113495" y="729322"/>
                  </a:lnTo>
                  <a:lnTo>
                    <a:pt x="114584" y="730408"/>
                  </a:lnTo>
                  <a:lnTo>
                    <a:pt x="115666" y="731493"/>
                  </a:lnTo>
                  <a:lnTo>
                    <a:pt x="153139" y="752671"/>
                  </a:lnTo>
                  <a:lnTo>
                    <a:pt x="161826" y="754301"/>
                  </a:lnTo>
                  <a:lnTo>
                    <a:pt x="170517" y="754301"/>
                  </a:lnTo>
                  <a:lnTo>
                    <a:pt x="179746" y="753759"/>
                  </a:lnTo>
                  <a:lnTo>
                    <a:pt x="185179" y="753759"/>
                  </a:lnTo>
                  <a:lnTo>
                    <a:pt x="191151" y="753759"/>
                  </a:lnTo>
                  <a:lnTo>
                    <a:pt x="198211" y="753759"/>
                  </a:lnTo>
                  <a:lnTo>
                    <a:pt x="205814" y="754846"/>
                  </a:lnTo>
                  <a:lnTo>
                    <a:pt x="209072" y="753215"/>
                  </a:lnTo>
                  <a:lnTo>
                    <a:pt x="212329" y="752131"/>
                  </a:lnTo>
                  <a:lnTo>
                    <a:pt x="215592" y="751044"/>
                  </a:lnTo>
                  <a:lnTo>
                    <a:pt x="218305" y="751044"/>
                  </a:lnTo>
                  <a:lnTo>
                    <a:pt x="221020" y="751044"/>
                  </a:lnTo>
                  <a:lnTo>
                    <a:pt x="223735" y="751044"/>
                  </a:lnTo>
                  <a:lnTo>
                    <a:pt x="225908" y="752131"/>
                  </a:lnTo>
                  <a:lnTo>
                    <a:pt x="246544" y="784171"/>
                  </a:lnTo>
                  <a:lnTo>
                    <a:pt x="247632" y="788512"/>
                  </a:lnTo>
                  <a:lnTo>
                    <a:pt x="248715" y="795575"/>
                  </a:lnTo>
                  <a:lnTo>
                    <a:pt x="249259" y="798290"/>
                  </a:lnTo>
                  <a:lnTo>
                    <a:pt x="246544" y="801005"/>
                  </a:lnTo>
                  <a:lnTo>
                    <a:pt x="244369" y="804263"/>
                  </a:lnTo>
                  <a:lnTo>
                    <a:pt x="242742" y="808064"/>
                  </a:lnTo>
                  <a:lnTo>
                    <a:pt x="241656" y="811322"/>
                  </a:lnTo>
                  <a:lnTo>
                    <a:pt x="240028" y="818926"/>
                  </a:lnTo>
                  <a:lnTo>
                    <a:pt x="237854" y="825441"/>
                  </a:lnTo>
                  <a:lnTo>
                    <a:pt x="235683" y="827615"/>
                  </a:lnTo>
                  <a:lnTo>
                    <a:pt x="232965" y="829786"/>
                  </a:lnTo>
                  <a:lnTo>
                    <a:pt x="229163" y="831417"/>
                  </a:lnTo>
                  <a:lnTo>
                    <a:pt x="224822" y="831957"/>
                  </a:lnTo>
                  <a:lnTo>
                    <a:pt x="218845" y="831417"/>
                  </a:lnTo>
                  <a:lnTo>
                    <a:pt x="211243" y="830330"/>
                  </a:lnTo>
                  <a:lnTo>
                    <a:pt x="202013" y="827615"/>
                  </a:lnTo>
                  <a:lnTo>
                    <a:pt x="191151" y="824354"/>
                  </a:lnTo>
                  <a:lnTo>
                    <a:pt x="186805" y="830874"/>
                  </a:lnTo>
                  <a:lnTo>
                    <a:pt x="150965" y="850422"/>
                  </a:lnTo>
                  <a:lnTo>
                    <a:pt x="145535" y="849878"/>
                  </a:lnTo>
                  <a:lnTo>
                    <a:pt x="139563" y="848794"/>
                  </a:lnTo>
                  <a:lnTo>
                    <a:pt x="134131" y="847163"/>
                  </a:lnTo>
                  <a:lnTo>
                    <a:pt x="128159" y="845536"/>
                  </a:lnTo>
                  <a:lnTo>
                    <a:pt x="122182" y="842819"/>
                  </a:lnTo>
                  <a:lnTo>
                    <a:pt x="116210" y="840104"/>
                  </a:lnTo>
                  <a:lnTo>
                    <a:pt x="110238" y="836303"/>
                  </a:lnTo>
                  <a:lnTo>
                    <a:pt x="104262" y="833045"/>
                  </a:lnTo>
                  <a:lnTo>
                    <a:pt x="102091" y="831957"/>
                  </a:lnTo>
                  <a:lnTo>
                    <a:pt x="99920" y="830874"/>
                  </a:lnTo>
                  <a:lnTo>
                    <a:pt x="98289" y="830874"/>
                  </a:lnTo>
                  <a:lnTo>
                    <a:pt x="96659" y="830874"/>
                  </a:lnTo>
                  <a:lnTo>
                    <a:pt x="95575" y="831417"/>
                  </a:lnTo>
                  <a:lnTo>
                    <a:pt x="94488" y="831957"/>
                  </a:lnTo>
                  <a:lnTo>
                    <a:pt x="93944" y="833045"/>
                  </a:lnTo>
                  <a:lnTo>
                    <a:pt x="93401" y="834672"/>
                  </a:lnTo>
                  <a:lnTo>
                    <a:pt x="92861" y="838473"/>
                  </a:lnTo>
                  <a:lnTo>
                    <a:pt x="92861" y="843362"/>
                  </a:lnTo>
                  <a:lnTo>
                    <a:pt x="93401" y="849338"/>
                  </a:lnTo>
                  <a:lnTo>
                    <a:pt x="93944" y="856394"/>
                  </a:lnTo>
                  <a:lnTo>
                    <a:pt x="95575" y="872144"/>
                  </a:lnTo>
                  <a:lnTo>
                    <a:pt x="96659" y="889521"/>
                  </a:lnTo>
                  <a:lnTo>
                    <a:pt x="96659" y="898212"/>
                  </a:lnTo>
                  <a:lnTo>
                    <a:pt x="86885" y="938398"/>
                  </a:lnTo>
                  <a:lnTo>
                    <a:pt x="57016" y="969894"/>
                  </a:lnTo>
                  <a:lnTo>
                    <a:pt x="40725" y="982926"/>
                  </a:lnTo>
                  <a:lnTo>
                    <a:pt x="33123" y="989442"/>
                  </a:lnTo>
                  <a:lnTo>
                    <a:pt x="7055" y="1022025"/>
                  </a:lnTo>
                  <a:lnTo>
                    <a:pt x="0" y="1049180"/>
                  </a:lnTo>
                  <a:lnTo>
                    <a:pt x="0" y="1055696"/>
                  </a:lnTo>
                  <a:lnTo>
                    <a:pt x="0" y="1057867"/>
                  </a:lnTo>
                  <a:lnTo>
                    <a:pt x="0" y="1061669"/>
                  </a:lnTo>
                  <a:lnTo>
                    <a:pt x="1082" y="1065470"/>
                  </a:lnTo>
                  <a:lnTo>
                    <a:pt x="2713" y="1069816"/>
                  </a:lnTo>
                  <a:lnTo>
                    <a:pt x="7599" y="1069271"/>
                  </a:lnTo>
                  <a:lnTo>
                    <a:pt x="11400" y="1069271"/>
                  </a:lnTo>
                  <a:lnTo>
                    <a:pt x="14658" y="1069816"/>
                  </a:lnTo>
                  <a:lnTo>
                    <a:pt x="17372" y="1070359"/>
                  </a:lnTo>
                  <a:lnTo>
                    <a:pt x="21718" y="1071987"/>
                  </a:lnTo>
                  <a:lnTo>
                    <a:pt x="26063" y="1073073"/>
                  </a:lnTo>
                  <a:lnTo>
                    <a:pt x="32578" y="1073073"/>
                  </a:lnTo>
                  <a:lnTo>
                    <a:pt x="39639" y="1074704"/>
                  </a:lnTo>
                  <a:lnTo>
                    <a:pt x="47242" y="1076332"/>
                  </a:lnTo>
                  <a:lnTo>
                    <a:pt x="55389" y="1079049"/>
                  </a:lnTo>
                  <a:lnTo>
                    <a:pt x="63536" y="1082851"/>
                  </a:lnTo>
                  <a:lnTo>
                    <a:pt x="72222" y="1086652"/>
                  </a:lnTo>
                  <a:lnTo>
                    <a:pt x="110238" y="1112716"/>
                  </a:lnTo>
                  <a:lnTo>
                    <a:pt x="125440" y="1135527"/>
                  </a:lnTo>
                  <a:lnTo>
                    <a:pt x="126528" y="1138784"/>
                  </a:lnTo>
                  <a:lnTo>
                    <a:pt x="127072" y="1142041"/>
                  </a:lnTo>
                  <a:lnTo>
                    <a:pt x="127615" y="1145300"/>
                  </a:lnTo>
                  <a:lnTo>
                    <a:pt x="127072" y="1150188"/>
                  </a:lnTo>
                  <a:lnTo>
                    <a:pt x="111322" y="1179514"/>
                  </a:lnTo>
                  <a:lnTo>
                    <a:pt x="110238" y="1181685"/>
                  </a:lnTo>
                  <a:lnTo>
                    <a:pt x="108607" y="1183859"/>
                  </a:lnTo>
                  <a:lnTo>
                    <a:pt x="108063" y="1186030"/>
                  </a:lnTo>
                  <a:lnTo>
                    <a:pt x="106980" y="1188201"/>
                  </a:lnTo>
                  <a:lnTo>
                    <a:pt x="105350" y="1192546"/>
                  </a:lnTo>
                  <a:lnTo>
                    <a:pt x="105350" y="1196892"/>
                  </a:lnTo>
                  <a:lnTo>
                    <a:pt x="105350" y="1200693"/>
                  </a:lnTo>
                  <a:lnTo>
                    <a:pt x="105892" y="1204495"/>
                  </a:lnTo>
                  <a:lnTo>
                    <a:pt x="106980" y="1208296"/>
                  </a:lnTo>
                  <a:lnTo>
                    <a:pt x="107519" y="1212098"/>
                  </a:lnTo>
                  <a:lnTo>
                    <a:pt x="107519" y="1215899"/>
                  </a:lnTo>
                  <a:lnTo>
                    <a:pt x="106980" y="1220241"/>
                  </a:lnTo>
                  <a:lnTo>
                    <a:pt x="104806" y="1226757"/>
                  </a:lnTo>
                  <a:lnTo>
                    <a:pt x="101547" y="1232733"/>
                  </a:lnTo>
                  <a:lnTo>
                    <a:pt x="98289" y="1238162"/>
                  </a:lnTo>
                  <a:lnTo>
                    <a:pt x="95032" y="1243594"/>
                  </a:lnTo>
                  <a:lnTo>
                    <a:pt x="87429" y="1253912"/>
                  </a:lnTo>
                  <a:lnTo>
                    <a:pt x="79824" y="1264230"/>
                  </a:lnTo>
                  <a:lnTo>
                    <a:pt x="76023" y="1269662"/>
                  </a:lnTo>
                  <a:lnTo>
                    <a:pt x="61361" y="1305503"/>
                  </a:lnTo>
                  <a:lnTo>
                    <a:pt x="60817" y="1312562"/>
                  </a:lnTo>
                  <a:lnTo>
                    <a:pt x="60817" y="1316904"/>
                  </a:lnTo>
                  <a:lnTo>
                    <a:pt x="67337" y="1332654"/>
                  </a:lnTo>
                  <a:lnTo>
                    <a:pt x="68964" y="1334284"/>
                  </a:lnTo>
                  <a:lnTo>
                    <a:pt x="71139" y="1335369"/>
                  </a:lnTo>
                  <a:lnTo>
                    <a:pt x="73852" y="1335912"/>
                  </a:lnTo>
                  <a:lnTo>
                    <a:pt x="76023" y="1336455"/>
                  </a:lnTo>
                  <a:lnTo>
                    <a:pt x="79282" y="1337000"/>
                  </a:lnTo>
                  <a:lnTo>
                    <a:pt x="85258" y="1336455"/>
                  </a:lnTo>
                  <a:lnTo>
                    <a:pt x="92861" y="1335912"/>
                  </a:lnTo>
                  <a:lnTo>
                    <a:pt x="94488" y="1340257"/>
                  </a:lnTo>
                  <a:lnTo>
                    <a:pt x="95575" y="1344059"/>
                  </a:lnTo>
                  <a:lnTo>
                    <a:pt x="96119" y="1347860"/>
                  </a:lnTo>
                  <a:lnTo>
                    <a:pt x="96119" y="1351661"/>
                  </a:lnTo>
                  <a:lnTo>
                    <a:pt x="96119" y="1358178"/>
                  </a:lnTo>
                  <a:lnTo>
                    <a:pt x="95575" y="1364694"/>
                  </a:lnTo>
                  <a:lnTo>
                    <a:pt x="95575" y="1366325"/>
                  </a:lnTo>
                  <a:lnTo>
                    <a:pt x="96659" y="1368495"/>
                  </a:lnTo>
                  <a:lnTo>
                    <a:pt x="97745" y="1370126"/>
                  </a:lnTo>
                  <a:lnTo>
                    <a:pt x="98833" y="1372297"/>
                  </a:lnTo>
                  <a:lnTo>
                    <a:pt x="126528" y="1386416"/>
                  </a:lnTo>
                  <a:lnTo>
                    <a:pt x="130330" y="1387503"/>
                  </a:lnTo>
                  <a:lnTo>
                    <a:pt x="134675" y="1387503"/>
                  </a:lnTo>
                  <a:lnTo>
                    <a:pt x="139019" y="1388047"/>
                  </a:lnTo>
                  <a:lnTo>
                    <a:pt x="144449" y="1387503"/>
                  </a:lnTo>
                  <a:lnTo>
                    <a:pt x="149337" y="1386416"/>
                  </a:lnTo>
                  <a:lnTo>
                    <a:pt x="154226" y="1385332"/>
                  </a:lnTo>
                  <a:lnTo>
                    <a:pt x="159111" y="1383701"/>
                  </a:lnTo>
                  <a:lnTo>
                    <a:pt x="164000" y="1382071"/>
                  </a:lnTo>
                  <a:lnTo>
                    <a:pt x="169429" y="1380444"/>
                  </a:lnTo>
                  <a:lnTo>
                    <a:pt x="174318" y="1379900"/>
                  </a:lnTo>
                  <a:lnTo>
                    <a:pt x="179746" y="1379356"/>
                  </a:lnTo>
                  <a:lnTo>
                    <a:pt x="183548" y="1379356"/>
                  </a:lnTo>
                  <a:lnTo>
                    <a:pt x="187349" y="1379900"/>
                  </a:lnTo>
                  <a:lnTo>
                    <a:pt x="190068" y="1380444"/>
                  </a:lnTo>
                  <a:lnTo>
                    <a:pt x="193326" y="1381531"/>
                  </a:lnTo>
                  <a:lnTo>
                    <a:pt x="196041" y="1382071"/>
                  </a:lnTo>
                  <a:lnTo>
                    <a:pt x="198211" y="1383701"/>
                  </a:lnTo>
                  <a:lnTo>
                    <a:pt x="200385" y="1384786"/>
                  </a:lnTo>
                  <a:lnTo>
                    <a:pt x="202555" y="1386416"/>
                  </a:lnTo>
                  <a:lnTo>
                    <a:pt x="215044" y="1412484"/>
                  </a:lnTo>
                  <a:lnTo>
                    <a:pt x="218845" y="1420627"/>
                  </a:lnTo>
                  <a:lnTo>
                    <a:pt x="229711" y="1430405"/>
                  </a:lnTo>
                  <a:lnTo>
                    <a:pt x="231882" y="1431492"/>
                  </a:lnTo>
                  <a:lnTo>
                    <a:pt x="237854" y="1431492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081795" y="2252651"/>
              <a:ext cx="2311552" cy="313286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21145" y="4201896"/>
              <a:ext cx="749725" cy="1159189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718119" y="3161949"/>
              <a:ext cx="1647393" cy="935993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450057" y="2108421"/>
              <a:ext cx="1152670" cy="167454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28782" y="0"/>
                  </a:moveTo>
                  <a:lnTo>
                    <a:pt x="0" y="23893"/>
                  </a:lnTo>
                  <a:lnTo>
                    <a:pt x="0" y="29326"/>
                  </a:lnTo>
                  <a:lnTo>
                    <a:pt x="543" y="32040"/>
                  </a:lnTo>
                  <a:lnTo>
                    <a:pt x="5433" y="38556"/>
                  </a:lnTo>
                  <a:lnTo>
                    <a:pt x="8146" y="40187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4758" y="20091"/>
                  </a:lnTo>
                  <a:lnTo>
                    <a:pt x="33127" y="20091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80" y="6516"/>
                  </a:lnTo>
                  <a:lnTo>
                    <a:pt x="2878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34758" y="20091"/>
                  </a:moveTo>
                  <a:lnTo>
                    <a:pt x="33127" y="20091"/>
                  </a:lnTo>
                  <a:lnTo>
                    <a:pt x="32040" y="19549"/>
                  </a:lnTo>
                  <a:lnTo>
                    <a:pt x="30957" y="19008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38" y="7060"/>
                  </a:lnTo>
                  <a:lnTo>
                    <a:pt x="28782" y="0"/>
                  </a:lnTo>
                  <a:lnTo>
                    <a:pt x="24981" y="1628"/>
                  </a:lnTo>
                  <a:lnTo>
                    <a:pt x="0" y="23893"/>
                  </a:lnTo>
                  <a:lnTo>
                    <a:pt x="0" y="26068"/>
                  </a:lnTo>
                  <a:lnTo>
                    <a:pt x="0" y="29326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7472" y="24437"/>
                  </a:lnTo>
                  <a:lnTo>
                    <a:pt x="34758" y="2009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28782" y="0"/>
                  </a:moveTo>
                  <a:lnTo>
                    <a:pt x="0" y="23893"/>
                  </a:lnTo>
                  <a:lnTo>
                    <a:pt x="0" y="29326"/>
                  </a:lnTo>
                  <a:lnTo>
                    <a:pt x="543" y="32040"/>
                  </a:lnTo>
                  <a:lnTo>
                    <a:pt x="5433" y="38556"/>
                  </a:lnTo>
                  <a:lnTo>
                    <a:pt x="8146" y="40187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4758" y="20091"/>
                  </a:lnTo>
                  <a:lnTo>
                    <a:pt x="33127" y="20091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80" y="6516"/>
                  </a:lnTo>
                  <a:lnTo>
                    <a:pt x="2878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34758" y="20091"/>
                  </a:moveTo>
                  <a:lnTo>
                    <a:pt x="33127" y="20091"/>
                  </a:lnTo>
                  <a:lnTo>
                    <a:pt x="32040" y="19549"/>
                  </a:lnTo>
                  <a:lnTo>
                    <a:pt x="30957" y="19008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38" y="7060"/>
                  </a:lnTo>
                  <a:lnTo>
                    <a:pt x="28782" y="0"/>
                  </a:lnTo>
                  <a:lnTo>
                    <a:pt x="24981" y="1628"/>
                  </a:lnTo>
                  <a:lnTo>
                    <a:pt x="0" y="23893"/>
                  </a:lnTo>
                  <a:lnTo>
                    <a:pt x="0" y="26068"/>
                  </a:lnTo>
                  <a:lnTo>
                    <a:pt x="0" y="29326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7472" y="24437"/>
                  </a:lnTo>
                  <a:lnTo>
                    <a:pt x="34758" y="2009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370022" y="4444643"/>
              <a:ext cx="316369" cy="231651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977226" y="5771321"/>
              <a:ext cx="432039" cy="423894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086295" y="2254115"/>
              <a:ext cx="2105423" cy="2602315"/>
            </a:xfrm>
            <a:custGeom>
              <a:avLst/>
              <a:gdLst/>
              <a:ahLst/>
              <a:cxnLst/>
              <a:rect l="l" t="t" r="r" b="b"/>
              <a:pathLst>
                <a:path w="2105423" h="2602315">
                  <a:moveTo>
                    <a:pt x="2027221" y="1252284"/>
                  </a:moveTo>
                  <a:lnTo>
                    <a:pt x="2026677" y="1248482"/>
                  </a:lnTo>
                  <a:lnTo>
                    <a:pt x="2026137" y="1244680"/>
                  </a:lnTo>
                  <a:lnTo>
                    <a:pt x="2025594" y="1240879"/>
                  </a:lnTo>
                  <a:lnTo>
                    <a:pt x="2024506" y="1238164"/>
                  </a:lnTo>
                  <a:lnTo>
                    <a:pt x="2021793" y="1232190"/>
                  </a:lnTo>
                  <a:lnTo>
                    <a:pt x="2018534" y="1227304"/>
                  </a:lnTo>
                  <a:lnTo>
                    <a:pt x="2015276" y="1222958"/>
                  </a:lnTo>
                  <a:lnTo>
                    <a:pt x="2012558" y="1218613"/>
                  </a:lnTo>
                  <a:lnTo>
                    <a:pt x="2011475" y="1216442"/>
                  </a:lnTo>
                  <a:lnTo>
                    <a:pt x="2010387" y="1214268"/>
                  </a:lnTo>
                  <a:lnTo>
                    <a:pt x="2009844" y="1211554"/>
                  </a:lnTo>
                  <a:lnTo>
                    <a:pt x="2009844" y="1188745"/>
                  </a:lnTo>
                  <a:lnTo>
                    <a:pt x="2009300" y="1184946"/>
                  </a:lnTo>
                  <a:lnTo>
                    <a:pt x="1994637" y="1169740"/>
                  </a:lnTo>
                  <a:lnTo>
                    <a:pt x="1991380" y="1168109"/>
                  </a:lnTo>
                  <a:lnTo>
                    <a:pt x="1983776" y="1164852"/>
                  </a:lnTo>
                  <a:lnTo>
                    <a:pt x="1976717" y="1161050"/>
                  </a:lnTo>
                  <a:lnTo>
                    <a:pt x="1973459" y="1159422"/>
                  </a:lnTo>
                  <a:lnTo>
                    <a:pt x="1970744" y="1156705"/>
                  </a:lnTo>
                  <a:lnTo>
                    <a:pt x="1968030" y="1154534"/>
                  </a:lnTo>
                  <a:lnTo>
                    <a:pt x="1966399" y="1151275"/>
                  </a:lnTo>
                  <a:lnTo>
                    <a:pt x="1940876" y="1114891"/>
                  </a:lnTo>
                  <a:lnTo>
                    <a:pt x="1932733" y="1103486"/>
                  </a:lnTo>
                  <a:lnTo>
                    <a:pt x="1916983" y="1068188"/>
                  </a:lnTo>
                  <a:lnTo>
                    <a:pt x="1914268" y="1049180"/>
                  </a:lnTo>
                  <a:lnTo>
                    <a:pt x="1914268" y="1038319"/>
                  </a:lnTo>
                  <a:lnTo>
                    <a:pt x="1914268" y="1033434"/>
                  </a:lnTo>
                  <a:lnTo>
                    <a:pt x="1914812" y="1028544"/>
                  </a:lnTo>
                  <a:lnTo>
                    <a:pt x="1915895" y="1023656"/>
                  </a:lnTo>
                  <a:lnTo>
                    <a:pt x="1916983" y="1018228"/>
                  </a:lnTo>
                  <a:lnTo>
                    <a:pt x="1918613" y="1013338"/>
                  </a:lnTo>
                  <a:lnTo>
                    <a:pt x="1920784" y="1008454"/>
                  </a:lnTo>
                  <a:lnTo>
                    <a:pt x="1922955" y="1003565"/>
                  </a:lnTo>
                  <a:lnTo>
                    <a:pt x="1925129" y="998676"/>
                  </a:lnTo>
                  <a:lnTo>
                    <a:pt x="1927843" y="994335"/>
                  </a:lnTo>
                  <a:lnTo>
                    <a:pt x="1931101" y="989989"/>
                  </a:lnTo>
                  <a:lnTo>
                    <a:pt x="1933816" y="986188"/>
                  </a:lnTo>
                  <a:lnTo>
                    <a:pt x="1969657" y="968811"/>
                  </a:lnTo>
                  <a:lnTo>
                    <a:pt x="1971288" y="968267"/>
                  </a:lnTo>
                  <a:lnTo>
                    <a:pt x="1975089" y="954691"/>
                  </a:lnTo>
                  <a:lnTo>
                    <a:pt x="1974546" y="950346"/>
                  </a:lnTo>
                  <a:lnTo>
                    <a:pt x="1973459" y="947089"/>
                  </a:lnTo>
                  <a:lnTo>
                    <a:pt x="1972376" y="943830"/>
                  </a:lnTo>
                  <a:lnTo>
                    <a:pt x="1970201" y="941113"/>
                  </a:lnTo>
                  <a:lnTo>
                    <a:pt x="1968030" y="938398"/>
                  </a:lnTo>
                  <a:lnTo>
                    <a:pt x="1965856" y="936227"/>
                  </a:lnTo>
                  <a:lnTo>
                    <a:pt x="1963141" y="934596"/>
                  </a:lnTo>
                  <a:lnTo>
                    <a:pt x="1960427" y="932425"/>
                  </a:lnTo>
                  <a:lnTo>
                    <a:pt x="1954994" y="929168"/>
                  </a:lnTo>
                  <a:lnTo>
                    <a:pt x="1945764" y="917219"/>
                  </a:lnTo>
                  <a:lnTo>
                    <a:pt x="1946308" y="912874"/>
                  </a:lnTo>
                  <a:lnTo>
                    <a:pt x="1947395" y="909073"/>
                  </a:lnTo>
                  <a:lnTo>
                    <a:pt x="1949022" y="905814"/>
                  </a:lnTo>
                  <a:lnTo>
                    <a:pt x="1951736" y="903100"/>
                  </a:lnTo>
                  <a:lnTo>
                    <a:pt x="1957169" y="897668"/>
                  </a:lnTo>
                  <a:lnTo>
                    <a:pt x="1987578" y="872147"/>
                  </a:lnTo>
                  <a:lnTo>
                    <a:pt x="1993010" y="852595"/>
                  </a:lnTo>
                  <a:lnTo>
                    <a:pt x="1994098" y="848794"/>
                  </a:lnTo>
                  <a:lnTo>
                    <a:pt x="1995725" y="844992"/>
                  </a:lnTo>
                  <a:lnTo>
                    <a:pt x="1996812" y="843905"/>
                  </a:lnTo>
                  <a:lnTo>
                    <a:pt x="1997899" y="842821"/>
                  </a:lnTo>
                  <a:lnTo>
                    <a:pt x="1999527" y="842279"/>
                  </a:lnTo>
                  <a:lnTo>
                    <a:pt x="2001157" y="841734"/>
                  </a:lnTo>
                  <a:lnTo>
                    <a:pt x="2006043" y="842279"/>
                  </a:lnTo>
                  <a:lnTo>
                    <a:pt x="2009844" y="843365"/>
                  </a:lnTo>
                  <a:lnTo>
                    <a:pt x="2013102" y="844452"/>
                  </a:lnTo>
                  <a:lnTo>
                    <a:pt x="2015820" y="846080"/>
                  </a:lnTo>
                  <a:lnTo>
                    <a:pt x="2019078" y="847707"/>
                  </a:lnTo>
                  <a:lnTo>
                    <a:pt x="2022880" y="849338"/>
                  </a:lnTo>
                  <a:lnTo>
                    <a:pt x="2027221" y="850424"/>
                  </a:lnTo>
                  <a:lnTo>
                    <a:pt x="2032653" y="850424"/>
                  </a:lnTo>
                  <a:lnTo>
                    <a:pt x="2036999" y="850424"/>
                  </a:lnTo>
                  <a:lnTo>
                    <a:pt x="2061436" y="818386"/>
                  </a:lnTo>
                  <a:lnTo>
                    <a:pt x="2062519" y="810781"/>
                  </a:lnTo>
                  <a:lnTo>
                    <a:pt x="2064150" y="803178"/>
                  </a:lnTo>
                  <a:lnTo>
                    <a:pt x="2072840" y="773309"/>
                  </a:lnTo>
                  <a:lnTo>
                    <a:pt x="2074467" y="770051"/>
                  </a:lnTo>
                  <a:lnTo>
                    <a:pt x="2076638" y="766794"/>
                  </a:lnTo>
                  <a:lnTo>
                    <a:pt x="2078813" y="764623"/>
                  </a:lnTo>
                  <a:lnTo>
                    <a:pt x="2081527" y="761904"/>
                  </a:lnTo>
                  <a:lnTo>
                    <a:pt x="2084789" y="759734"/>
                  </a:lnTo>
                  <a:lnTo>
                    <a:pt x="2088043" y="758103"/>
                  </a:lnTo>
                  <a:lnTo>
                    <a:pt x="2087502" y="754846"/>
                  </a:lnTo>
                  <a:lnTo>
                    <a:pt x="2086415" y="752131"/>
                  </a:lnTo>
                  <a:lnTo>
                    <a:pt x="2085329" y="749416"/>
                  </a:lnTo>
                  <a:lnTo>
                    <a:pt x="2083701" y="746702"/>
                  </a:lnTo>
                  <a:lnTo>
                    <a:pt x="2082070" y="744528"/>
                  </a:lnTo>
                  <a:lnTo>
                    <a:pt x="2080439" y="742357"/>
                  </a:lnTo>
                  <a:lnTo>
                    <a:pt x="2079899" y="740182"/>
                  </a:lnTo>
                  <a:lnTo>
                    <a:pt x="2079356" y="738011"/>
                  </a:lnTo>
                  <a:lnTo>
                    <a:pt x="2078813" y="732583"/>
                  </a:lnTo>
                  <a:lnTo>
                    <a:pt x="2077725" y="728237"/>
                  </a:lnTo>
                  <a:lnTo>
                    <a:pt x="2075554" y="723892"/>
                  </a:lnTo>
                  <a:lnTo>
                    <a:pt x="2073383" y="720635"/>
                  </a:lnTo>
                  <a:lnTo>
                    <a:pt x="2070122" y="717377"/>
                  </a:lnTo>
                  <a:lnTo>
                    <a:pt x="2066864" y="714118"/>
                  </a:lnTo>
                  <a:lnTo>
                    <a:pt x="2063607" y="711401"/>
                  </a:lnTo>
                  <a:lnTo>
                    <a:pt x="2059804" y="708686"/>
                  </a:lnTo>
                  <a:lnTo>
                    <a:pt x="2052201" y="704340"/>
                  </a:lnTo>
                  <a:lnTo>
                    <a:pt x="2045145" y="699456"/>
                  </a:lnTo>
                  <a:lnTo>
                    <a:pt x="2041884" y="697282"/>
                  </a:lnTo>
                  <a:lnTo>
                    <a:pt x="2039169" y="694567"/>
                  </a:lnTo>
                  <a:lnTo>
                    <a:pt x="2036999" y="691853"/>
                  </a:lnTo>
                  <a:lnTo>
                    <a:pt x="2035912" y="688594"/>
                  </a:lnTo>
                  <a:lnTo>
                    <a:pt x="2035912" y="675019"/>
                  </a:lnTo>
                  <a:lnTo>
                    <a:pt x="2035912" y="658183"/>
                  </a:lnTo>
                  <a:lnTo>
                    <a:pt x="2035912" y="649495"/>
                  </a:lnTo>
                  <a:lnTo>
                    <a:pt x="2034824" y="641348"/>
                  </a:lnTo>
                  <a:lnTo>
                    <a:pt x="2033741" y="637547"/>
                  </a:lnTo>
                  <a:lnTo>
                    <a:pt x="2032653" y="634289"/>
                  </a:lnTo>
                  <a:lnTo>
                    <a:pt x="2031567" y="631030"/>
                  </a:lnTo>
                  <a:lnTo>
                    <a:pt x="2020705" y="620710"/>
                  </a:lnTo>
                  <a:lnTo>
                    <a:pt x="2015276" y="618539"/>
                  </a:lnTo>
                  <a:lnTo>
                    <a:pt x="1995181" y="596273"/>
                  </a:lnTo>
                  <a:lnTo>
                    <a:pt x="1995725" y="592471"/>
                  </a:lnTo>
                  <a:lnTo>
                    <a:pt x="1997356" y="588670"/>
                  </a:lnTo>
                  <a:lnTo>
                    <a:pt x="2000070" y="584868"/>
                  </a:lnTo>
                  <a:lnTo>
                    <a:pt x="2003328" y="581070"/>
                  </a:lnTo>
                  <a:lnTo>
                    <a:pt x="2006586" y="577268"/>
                  </a:lnTo>
                  <a:lnTo>
                    <a:pt x="2009844" y="574011"/>
                  </a:lnTo>
                  <a:lnTo>
                    <a:pt x="2013102" y="571836"/>
                  </a:lnTo>
                  <a:lnTo>
                    <a:pt x="2015276" y="570209"/>
                  </a:lnTo>
                  <a:lnTo>
                    <a:pt x="2001157" y="555546"/>
                  </a:lnTo>
                  <a:lnTo>
                    <a:pt x="1996812" y="552828"/>
                  </a:lnTo>
                  <a:lnTo>
                    <a:pt x="1989209" y="538169"/>
                  </a:lnTo>
                  <a:lnTo>
                    <a:pt x="1989752" y="532737"/>
                  </a:lnTo>
                  <a:lnTo>
                    <a:pt x="2003872" y="513185"/>
                  </a:lnTo>
                  <a:lnTo>
                    <a:pt x="2008216" y="509930"/>
                  </a:lnTo>
                  <a:lnTo>
                    <a:pt x="2013102" y="507213"/>
                  </a:lnTo>
                  <a:lnTo>
                    <a:pt x="2022880" y="501785"/>
                  </a:lnTo>
                  <a:lnTo>
                    <a:pt x="2032109" y="496351"/>
                  </a:lnTo>
                  <a:lnTo>
                    <a:pt x="2036455" y="493094"/>
                  </a:lnTo>
                  <a:lnTo>
                    <a:pt x="2040800" y="489292"/>
                  </a:lnTo>
                  <a:lnTo>
                    <a:pt x="2044598" y="484947"/>
                  </a:lnTo>
                  <a:lnTo>
                    <a:pt x="2047316" y="480605"/>
                  </a:lnTo>
                  <a:lnTo>
                    <a:pt x="2048944" y="478430"/>
                  </a:lnTo>
                  <a:lnTo>
                    <a:pt x="2050030" y="476260"/>
                  </a:lnTo>
                  <a:lnTo>
                    <a:pt x="2050574" y="474086"/>
                  </a:lnTo>
                  <a:lnTo>
                    <a:pt x="2051118" y="471371"/>
                  </a:lnTo>
                  <a:lnTo>
                    <a:pt x="2052201" y="467026"/>
                  </a:lnTo>
                  <a:lnTo>
                    <a:pt x="2052201" y="463224"/>
                  </a:lnTo>
                  <a:lnTo>
                    <a:pt x="2053289" y="459967"/>
                  </a:lnTo>
                  <a:lnTo>
                    <a:pt x="2054920" y="456708"/>
                  </a:lnTo>
                  <a:lnTo>
                    <a:pt x="2056003" y="456165"/>
                  </a:lnTo>
                  <a:lnTo>
                    <a:pt x="2057634" y="455081"/>
                  </a:lnTo>
                  <a:lnTo>
                    <a:pt x="2059265" y="454537"/>
                  </a:lnTo>
                  <a:lnTo>
                    <a:pt x="2061979" y="454537"/>
                  </a:lnTo>
                  <a:lnTo>
                    <a:pt x="2070122" y="455081"/>
                  </a:lnTo>
                  <a:lnTo>
                    <a:pt x="2077186" y="455625"/>
                  </a:lnTo>
                  <a:lnTo>
                    <a:pt x="2080439" y="455625"/>
                  </a:lnTo>
                  <a:lnTo>
                    <a:pt x="2083158" y="455625"/>
                  </a:lnTo>
                  <a:lnTo>
                    <a:pt x="2085872" y="455625"/>
                  </a:lnTo>
                  <a:lnTo>
                    <a:pt x="2088043" y="454537"/>
                  </a:lnTo>
                  <a:lnTo>
                    <a:pt x="2088043" y="420324"/>
                  </a:lnTo>
                  <a:lnTo>
                    <a:pt x="2088586" y="417609"/>
                  </a:lnTo>
                  <a:lnTo>
                    <a:pt x="2089673" y="415438"/>
                  </a:lnTo>
                  <a:lnTo>
                    <a:pt x="2090761" y="413263"/>
                  </a:lnTo>
                  <a:lnTo>
                    <a:pt x="2093475" y="409462"/>
                  </a:lnTo>
                  <a:lnTo>
                    <a:pt x="2096733" y="405664"/>
                  </a:lnTo>
                  <a:lnTo>
                    <a:pt x="2099991" y="401319"/>
                  </a:lnTo>
                  <a:lnTo>
                    <a:pt x="2102709" y="397517"/>
                  </a:lnTo>
                  <a:lnTo>
                    <a:pt x="2103792" y="395343"/>
                  </a:lnTo>
                  <a:lnTo>
                    <a:pt x="2104880" y="393172"/>
                  </a:lnTo>
                  <a:lnTo>
                    <a:pt x="2105423" y="390458"/>
                  </a:lnTo>
                  <a:lnTo>
                    <a:pt x="2105423" y="388284"/>
                  </a:lnTo>
                  <a:lnTo>
                    <a:pt x="2105423" y="386657"/>
                  </a:lnTo>
                  <a:lnTo>
                    <a:pt x="2104880" y="384482"/>
                  </a:lnTo>
                  <a:lnTo>
                    <a:pt x="2103792" y="382855"/>
                  </a:lnTo>
                  <a:lnTo>
                    <a:pt x="2102709" y="381225"/>
                  </a:lnTo>
                  <a:lnTo>
                    <a:pt x="2099991" y="377422"/>
                  </a:lnTo>
                  <a:lnTo>
                    <a:pt x="2096190" y="374164"/>
                  </a:lnTo>
                  <a:lnTo>
                    <a:pt x="2089673" y="367105"/>
                  </a:lnTo>
                  <a:lnTo>
                    <a:pt x="2085329" y="362220"/>
                  </a:lnTo>
                  <a:lnTo>
                    <a:pt x="2082070" y="361676"/>
                  </a:lnTo>
                  <a:lnTo>
                    <a:pt x="2079899" y="361133"/>
                  </a:lnTo>
                  <a:lnTo>
                    <a:pt x="2059804" y="330180"/>
                  </a:lnTo>
                  <a:lnTo>
                    <a:pt x="2057634" y="325834"/>
                  </a:lnTo>
                  <a:lnTo>
                    <a:pt x="2054920" y="321490"/>
                  </a:lnTo>
                  <a:lnTo>
                    <a:pt x="2051118" y="317688"/>
                  </a:lnTo>
                  <a:lnTo>
                    <a:pt x="2048944" y="316060"/>
                  </a:lnTo>
                  <a:lnTo>
                    <a:pt x="2046773" y="314429"/>
                  </a:lnTo>
                  <a:lnTo>
                    <a:pt x="2044598" y="313343"/>
                  </a:lnTo>
                  <a:lnTo>
                    <a:pt x="2041344" y="312259"/>
                  </a:lnTo>
                  <a:lnTo>
                    <a:pt x="2038626" y="311172"/>
                  </a:lnTo>
                  <a:lnTo>
                    <a:pt x="2034824" y="310628"/>
                  </a:lnTo>
                  <a:lnTo>
                    <a:pt x="2031022" y="310084"/>
                  </a:lnTo>
                  <a:lnTo>
                    <a:pt x="2027221" y="310084"/>
                  </a:lnTo>
                  <a:lnTo>
                    <a:pt x="2001701" y="316060"/>
                  </a:lnTo>
                  <a:lnTo>
                    <a:pt x="1996812" y="317144"/>
                  </a:lnTo>
                  <a:lnTo>
                    <a:pt x="1991923" y="318231"/>
                  </a:lnTo>
                  <a:lnTo>
                    <a:pt x="1986494" y="318775"/>
                  </a:lnTo>
                  <a:lnTo>
                    <a:pt x="1982150" y="318231"/>
                  </a:lnTo>
                  <a:lnTo>
                    <a:pt x="1977804" y="318231"/>
                  </a:lnTo>
                  <a:lnTo>
                    <a:pt x="1974003" y="317144"/>
                  </a:lnTo>
                  <a:lnTo>
                    <a:pt x="1969657" y="316060"/>
                  </a:lnTo>
                  <a:lnTo>
                    <a:pt x="1962598" y="313887"/>
                  </a:lnTo>
                  <a:lnTo>
                    <a:pt x="1956082" y="310084"/>
                  </a:lnTo>
                  <a:lnTo>
                    <a:pt x="1950653" y="306827"/>
                  </a:lnTo>
                  <a:lnTo>
                    <a:pt x="1946308" y="303025"/>
                  </a:lnTo>
                  <a:lnTo>
                    <a:pt x="1945220" y="300854"/>
                  </a:lnTo>
                  <a:lnTo>
                    <a:pt x="1944134" y="299223"/>
                  </a:lnTo>
                  <a:lnTo>
                    <a:pt x="1943049" y="297053"/>
                  </a:lnTo>
                  <a:lnTo>
                    <a:pt x="1943049" y="295422"/>
                  </a:lnTo>
                  <a:lnTo>
                    <a:pt x="1943593" y="288906"/>
                  </a:lnTo>
                  <a:lnTo>
                    <a:pt x="1943593" y="282389"/>
                  </a:lnTo>
                  <a:lnTo>
                    <a:pt x="1943593" y="278588"/>
                  </a:lnTo>
                  <a:lnTo>
                    <a:pt x="1943049" y="274787"/>
                  </a:lnTo>
                  <a:lnTo>
                    <a:pt x="1941963" y="270985"/>
                  </a:lnTo>
                  <a:lnTo>
                    <a:pt x="1940336" y="266640"/>
                  </a:lnTo>
                  <a:lnTo>
                    <a:pt x="1932733" y="267183"/>
                  </a:lnTo>
                  <a:lnTo>
                    <a:pt x="1926757" y="267728"/>
                  </a:lnTo>
                  <a:lnTo>
                    <a:pt x="1923498" y="267183"/>
                  </a:lnTo>
                  <a:lnTo>
                    <a:pt x="1921327" y="266640"/>
                  </a:lnTo>
                  <a:lnTo>
                    <a:pt x="1918613" y="266097"/>
                  </a:lnTo>
                  <a:lnTo>
                    <a:pt x="1916439" y="265012"/>
                  </a:lnTo>
                  <a:lnTo>
                    <a:pt x="1914812" y="263382"/>
                  </a:lnTo>
                  <a:lnTo>
                    <a:pt x="1913181" y="261751"/>
                  </a:lnTo>
                  <a:lnTo>
                    <a:pt x="1911553" y="259581"/>
                  </a:lnTo>
                  <a:lnTo>
                    <a:pt x="1910466" y="257410"/>
                  </a:lnTo>
                  <a:lnTo>
                    <a:pt x="1909378" y="254695"/>
                  </a:lnTo>
                  <a:lnTo>
                    <a:pt x="1908836" y="251434"/>
                  </a:lnTo>
                  <a:lnTo>
                    <a:pt x="1908292" y="247632"/>
                  </a:lnTo>
                  <a:lnTo>
                    <a:pt x="1908292" y="243290"/>
                  </a:lnTo>
                  <a:lnTo>
                    <a:pt x="1919696" y="205818"/>
                  </a:lnTo>
                  <a:lnTo>
                    <a:pt x="1923498" y="200390"/>
                  </a:lnTo>
                  <a:lnTo>
                    <a:pt x="1927299" y="194958"/>
                  </a:lnTo>
                  <a:lnTo>
                    <a:pt x="1934904" y="184640"/>
                  </a:lnTo>
                  <a:lnTo>
                    <a:pt x="1942506" y="174322"/>
                  </a:lnTo>
                  <a:lnTo>
                    <a:pt x="1945764" y="168890"/>
                  </a:lnTo>
                  <a:lnTo>
                    <a:pt x="1949022" y="163461"/>
                  </a:lnTo>
                  <a:lnTo>
                    <a:pt x="1952280" y="157485"/>
                  </a:lnTo>
                  <a:lnTo>
                    <a:pt x="1954455" y="150969"/>
                  </a:lnTo>
                  <a:lnTo>
                    <a:pt x="1954994" y="146627"/>
                  </a:lnTo>
                  <a:lnTo>
                    <a:pt x="1954994" y="142826"/>
                  </a:lnTo>
                  <a:lnTo>
                    <a:pt x="1954455" y="139024"/>
                  </a:lnTo>
                  <a:lnTo>
                    <a:pt x="1953367" y="135223"/>
                  </a:lnTo>
                  <a:lnTo>
                    <a:pt x="1952824" y="131421"/>
                  </a:lnTo>
                  <a:lnTo>
                    <a:pt x="1952824" y="127620"/>
                  </a:lnTo>
                  <a:lnTo>
                    <a:pt x="1952824" y="123274"/>
                  </a:lnTo>
                  <a:lnTo>
                    <a:pt x="1954455" y="118929"/>
                  </a:lnTo>
                  <a:lnTo>
                    <a:pt x="1955538" y="116758"/>
                  </a:lnTo>
                  <a:lnTo>
                    <a:pt x="1956082" y="114587"/>
                  </a:lnTo>
                  <a:lnTo>
                    <a:pt x="1957712" y="112413"/>
                  </a:lnTo>
                  <a:lnTo>
                    <a:pt x="1958797" y="110242"/>
                  </a:lnTo>
                  <a:lnTo>
                    <a:pt x="1962058" y="106984"/>
                  </a:lnTo>
                  <a:lnTo>
                    <a:pt x="1965856" y="103183"/>
                  </a:lnTo>
                  <a:lnTo>
                    <a:pt x="1975089" y="76028"/>
                  </a:lnTo>
                  <a:lnTo>
                    <a:pt x="1974546" y="72769"/>
                  </a:lnTo>
                  <a:lnTo>
                    <a:pt x="1974003" y="69512"/>
                  </a:lnTo>
                  <a:lnTo>
                    <a:pt x="1972915" y="66255"/>
                  </a:lnTo>
                  <a:lnTo>
                    <a:pt x="1971832" y="62996"/>
                  </a:lnTo>
                  <a:lnTo>
                    <a:pt x="1944134" y="32040"/>
                  </a:lnTo>
                  <a:lnTo>
                    <a:pt x="1911011" y="13579"/>
                  </a:lnTo>
                  <a:lnTo>
                    <a:pt x="1902864" y="9777"/>
                  </a:lnTo>
                  <a:lnTo>
                    <a:pt x="1894717" y="7060"/>
                  </a:lnTo>
                  <a:lnTo>
                    <a:pt x="1887113" y="5432"/>
                  </a:lnTo>
                  <a:lnTo>
                    <a:pt x="1880053" y="3801"/>
                  </a:lnTo>
                  <a:lnTo>
                    <a:pt x="1873538" y="3801"/>
                  </a:lnTo>
                  <a:lnTo>
                    <a:pt x="1869193" y="2715"/>
                  </a:lnTo>
                  <a:lnTo>
                    <a:pt x="1864847" y="1087"/>
                  </a:lnTo>
                  <a:lnTo>
                    <a:pt x="1862132" y="544"/>
                  </a:lnTo>
                  <a:lnTo>
                    <a:pt x="1858875" y="0"/>
                  </a:lnTo>
                  <a:lnTo>
                    <a:pt x="1855073" y="0"/>
                  </a:lnTo>
                  <a:lnTo>
                    <a:pt x="1850188" y="544"/>
                  </a:lnTo>
                  <a:lnTo>
                    <a:pt x="1852359" y="7060"/>
                  </a:lnTo>
                  <a:lnTo>
                    <a:pt x="1854530" y="13579"/>
                  </a:lnTo>
                  <a:lnTo>
                    <a:pt x="1875712" y="51591"/>
                  </a:lnTo>
                  <a:lnTo>
                    <a:pt x="1901236" y="80916"/>
                  </a:lnTo>
                  <a:lnTo>
                    <a:pt x="1908292" y="87433"/>
                  </a:lnTo>
                  <a:lnTo>
                    <a:pt x="1911553" y="93949"/>
                  </a:lnTo>
                  <a:lnTo>
                    <a:pt x="1914268" y="99381"/>
                  </a:lnTo>
                  <a:lnTo>
                    <a:pt x="1915895" y="103723"/>
                  </a:lnTo>
                  <a:lnTo>
                    <a:pt x="1916983" y="106984"/>
                  </a:lnTo>
                  <a:lnTo>
                    <a:pt x="1916983" y="109155"/>
                  </a:lnTo>
                  <a:lnTo>
                    <a:pt x="1915895" y="110242"/>
                  </a:lnTo>
                  <a:lnTo>
                    <a:pt x="1914268" y="110786"/>
                  </a:lnTo>
                  <a:lnTo>
                    <a:pt x="1912093" y="110242"/>
                  </a:lnTo>
                  <a:lnTo>
                    <a:pt x="1906121" y="107525"/>
                  </a:lnTo>
                  <a:lnTo>
                    <a:pt x="1897434" y="102096"/>
                  </a:lnTo>
                  <a:lnTo>
                    <a:pt x="1887656" y="95580"/>
                  </a:lnTo>
                  <a:lnTo>
                    <a:pt x="1875712" y="87977"/>
                  </a:lnTo>
                  <a:lnTo>
                    <a:pt x="1837153" y="65710"/>
                  </a:lnTo>
                  <a:lnTo>
                    <a:pt x="1823577" y="60825"/>
                  </a:lnTo>
                  <a:lnTo>
                    <a:pt x="1817605" y="58650"/>
                  </a:lnTo>
                  <a:lnTo>
                    <a:pt x="1811085" y="57563"/>
                  </a:lnTo>
                  <a:lnTo>
                    <a:pt x="1805113" y="57023"/>
                  </a:lnTo>
                  <a:lnTo>
                    <a:pt x="1799684" y="57023"/>
                  </a:lnTo>
                  <a:lnTo>
                    <a:pt x="1794252" y="58108"/>
                  </a:lnTo>
                  <a:lnTo>
                    <a:pt x="1789362" y="60278"/>
                  </a:lnTo>
                  <a:lnTo>
                    <a:pt x="1784478" y="62996"/>
                  </a:lnTo>
                  <a:lnTo>
                    <a:pt x="1780675" y="67341"/>
                  </a:lnTo>
                  <a:lnTo>
                    <a:pt x="1775243" y="72769"/>
                  </a:lnTo>
                  <a:lnTo>
                    <a:pt x="1770902" y="76028"/>
                  </a:lnTo>
                  <a:lnTo>
                    <a:pt x="1769271" y="77115"/>
                  </a:lnTo>
                  <a:lnTo>
                    <a:pt x="1767644" y="77659"/>
                  </a:lnTo>
                  <a:lnTo>
                    <a:pt x="1766014" y="77659"/>
                  </a:lnTo>
                  <a:lnTo>
                    <a:pt x="1764926" y="77659"/>
                  </a:lnTo>
                  <a:lnTo>
                    <a:pt x="1762212" y="76028"/>
                  </a:lnTo>
                  <a:lnTo>
                    <a:pt x="1760041" y="73314"/>
                  </a:lnTo>
                  <a:lnTo>
                    <a:pt x="1757322" y="69512"/>
                  </a:lnTo>
                  <a:lnTo>
                    <a:pt x="1754065" y="65167"/>
                  </a:lnTo>
                  <a:lnTo>
                    <a:pt x="1727457" y="40187"/>
                  </a:lnTo>
                  <a:lnTo>
                    <a:pt x="1723113" y="36928"/>
                  </a:lnTo>
                  <a:lnTo>
                    <a:pt x="1717679" y="34758"/>
                  </a:lnTo>
                  <a:lnTo>
                    <a:pt x="1711707" y="32040"/>
                  </a:lnTo>
                  <a:lnTo>
                    <a:pt x="1705192" y="29869"/>
                  </a:lnTo>
                  <a:lnTo>
                    <a:pt x="1666092" y="22266"/>
                  </a:lnTo>
                  <a:lnTo>
                    <a:pt x="1658488" y="22810"/>
                  </a:lnTo>
                  <a:lnTo>
                    <a:pt x="1650886" y="23352"/>
                  </a:lnTo>
                  <a:lnTo>
                    <a:pt x="1616132" y="35301"/>
                  </a:lnTo>
                  <a:lnTo>
                    <a:pt x="1609612" y="38556"/>
                  </a:lnTo>
                  <a:lnTo>
                    <a:pt x="1603639" y="42904"/>
                  </a:lnTo>
                  <a:lnTo>
                    <a:pt x="1597667" y="47246"/>
                  </a:lnTo>
                  <a:lnTo>
                    <a:pt x="1592239" y="51591"/>
                  </a:lnTo>
                  <a:lnTo>
                    <a:pt x="1560195" y="89063"/>
                  </a:lnTo>
                  <a:lnTo>
                    <a:pt x="1539559" y="133048"/>
                  </a:lnTo>
                  <a:lnTo>
                    <a:pt x="1537928" y="142826"/>
                  </a:lnTo>
                  <a:lnTo>
                    <a:pt x="1537388" y="147167"/>
                  </a:lnTo>
                  <a:lnTo>
                    <a:pt x="1536846" y="150969"/>
                  </a:lnTo>
                  <a:lnTo>
                    <a:pt x="1536846" y="156401"/>
                  </a:lnTo>
                  <a:lnTo>
                    <a:pt x="1536302" y="163461"/>
                  </a:lnTo>
                  <a:lnTo>
                    <a:pt x="1528699" y="202560"/>
                  </a:lnTo>
                  <a:lnTo>
                    <a:pt x="1510234" y="236771"/>
                  </a:lnTo>
                  <a:lnTo>
                    <a:pt x="1506432" y="240573"/>
                  </a:lnTo>
                  <a:lnTo>
                    <a:pt x="1502631" y="244375"/>
                  </a:lnTo>
                  <a:lnTo>
                    <a:pt x="1497745" y="247092"/>
                  </a:lnTo>
                  <a:lnTo>
                    <a:pt x="1493401" y="249807"/>
                  </a:lnTo>
                  <a:lnTo>
                    <a:pt x="1487968" y="251977"/>
                  </a:lnTo>
                  <a:lnTo>
                    <a:pt x="1482539" y="253064"/>
                  </a:lnTo>
                  <a:lnTo>
                    <a:pt x="1476567" y="254152"/>
                  </a:lnTo>
                  <a:lnTo>
                    <a:pt x="1470591" y="254152"/>
                  </a:lnTo>
                  <a:lnTo>
                    <a:pt x="1432578" y="243290"/>
                  </a:lnTo>
                  <a:lnTo>
                    <a:pt x="1419543" y="246549"/>
                  </a:lnTo>
                  <a:lnTo>
                    <a:pt x="1377729" y="262838"/>
                  </a:lnTo>
                  <a:lnTo>
                    <a:pt x="1346233" y="281303"/>
                  </a:lnTo>
                  <a:lnTo>
                    <a:pt x="1339174" y="284560"/>
                  </a:lnTo>
                  <a:lnTo>
                    <a:pt x="1338086" y="284560"/>
                  </a:lnTo>
                  <a:lnTo>
                    <a:pt x="1337003" y="284560"/>
                  </a:lnTo>
                  <a:lnTo>
                    <a:pt x="1335915" y="284560"/>
                  </a:lnTo>
                  <a:lnTo>
                    <a:pt x="1335371" y="284017"/>
                  </a:lnTo>
                  <a:lnTo>
                    <a:pt x="1334285" y="281847"/>
                  </a:lnTo>
                  <a:lnTo>
                    <a:pt x="1334285" y="278045"/>
                  </a:lnTo>
                  <a:lnTo>
                    <a:pt x="1335371" y="268271"/>
                  </a:lnTo>
                  <a:lnTo>
                    <a:pt x="1337003" y="256866"/>
                  </a:lnTo>
                  <a:lnTo>
                    <a:pt x="1337542" y="250893"/>
                  </a:lnTo>
                  <a:lnTo>
                    <a:pt x="1338086" y="245461"/>
                  </a:lnTo>
                  <a:lnTo>
                    <a:pt x="1337542" y="240573"/>
                  </a:lnTo>
                  <a:lnTo>
                    <a:pt x="1336455" y="235687"/>
                  </a:lnTo>
                  <a:lnTo>
                    <a:pt x="1335371" y="234057"/>
                  </a:lnTo>
                  <a:lnTo>
                    <a:pt x="1333741" y="231886"/>
                  </a:lnTo>
                  <a:lnTo>
                    <a:pt x="1332114" y="230799"/>
                  </a:lnTo>
                  <a:lnTo>
                    <a:pt x="1329939" y="229171"/>
                  </a:lnTo>
                  <a:lnTo>
                    <a:pt x="1327226" y="228084"/>
                  </a:lnTo>
                  <a:lnTo>
                    <a:pt x="1324511" y="227541"/>
                  </a:lnTo>
                  <a:lnTo>
                    <a:pt x="1320709" y="227541"/>
                  </a:lnTo>
                  <a:lnTo>
                    <a:pt x="1316908" y="227541"/>
                  </a:lnTo>
                  <a:lnTo>
                    <a:pt x="1312562" y="227541"/>
                  </a:lnTo>
                  <a:lnTo>
                    <a:pt x="1307677" y="228628"/>
                  </a:lnTo>
                  <a:lnTo>
                    <a:pt x="1301702" y="229711"/>
                  </a:lnTo>
                  <a:lnTo>
                    <a:pt x="1295730" y="231342"/>
                  </a:lnTo>
                  <a:lnTo>
                    <a:pt x="1281610" y="236231"/>
                  </a:lnTo>
                  <a:lnTo>
                    <a:pt x="1264232" y="243290"/>
                  </a:lnTo>
                  <a:lnTo>
                    <a:pt x="1257173" y="246005"/>
                  </a:lnTo>
                  <a:lnTo>
                    <a:pt x="1230561" y="275870"/>
                  </a:lnTo>
                  <a:lnTo>
                    <a:pt x="1228391" y="286735"/>
                  </a:lnTo>
                  <a:lnTo>
                    <a:pt x="1228391" y="292707"/>
                  </a:lnTo>
                  <a:lnTo>
                    <a:pt x="1228391" y="298680"/>
                  </a:lnTo>
                  <a:lnTo>
                    <a:pt x="1229474" y="310628"/>
                  </a:lnTo>
                  <a:lnTo>
                    <a:pt x="1231649" y="323117"/>
                  </a:lnTo>
                  <a:lnTo>
                    <a:pt x="1237078" y="347014"/>
                  </a:lnTo>
                  <a:lnTo>
                    <a:pt x="1240879" y="367648"/>
                  </a:lnTo>
                  <a:lnTo>
                    <a:pt x="1240879" y="372538"/>
                  </a:lnTo>
                  <a:lnTo>
                    <a:pt x="1240879" y="376879"/>
                  </a:lnTo>
                  <a:lnTo>
                    <a:pt x="1240336" y="380681"/>
                  </a:lnTo>
                  <a:lnTo>
                    <a:pt x="1229474" y="393716"/>
                  </a:lnTo>
                  <a:lnTo>
                    <a:pt x="1228931" y="394800"/>
                  </a:lnTo>
                  <a:lnTo>
                    <a:pt x="1228391" y="394800"/>
                  </a:lnTo>
                  <a:lnTo>
                    <a:pt x="1227848" y="394260"/>
                  </a:lnTo>
                  <a:lnTo>
                    <a:pt x="1227848" y="393716"/>
                  </a:lnTo>
                  <a:lnTo>
                    <a:pt x="1226760" y="390998"/>
                  </a:lnTo>
                  <a:lnTo>
                    <a:pt x="1225673" y="386113"/>
                  </a:lnTo>
                  <a:lnTo>
                    <a:pt x="1223502" y="374164"/>
                  </a:lnTo>
                  <a:lnTo>
                    <a:pt x="1221332" y="359502"/>
                  </a:lnTo>
                  <a:lnTo>
                    <a:pt x="1220245" y="351902"/>
                  </a:lnTo>
                  <a:lnTo>
                    <a:pt x="1218614" y="344839"/>
                  </a:lnTo>
                  <a:lnTo>
                    <a:pt x="1210471" y="325834"/>
                  </a:lnTo>
                  <a:lnTo>
                    <a:pt x="1208839" y="325834"/>
                  </a:lnTo>
                  <a:lnTo>
                    <a:pt x="1207752" y="326378"/>
                  </a:lnTo>
                  <a:lnTo>
                    <a:pt x="1206668" y="327462"/>
                  </a:lnTo>
                  <a:lnTo>
                    <a:pt x="1197434" y="335609"/>
                  </a:lnTo>
                  <a:lnTo>
                    <a:pt x="1187117" y="343212"/>
                  </a:lnTo>
                  <a:lnTo>
                    <a:pt x="1176800" y="350815"/>
                  </a:lnTo>
                  <a:lnTo>
                    <a:pt x="1165939" y="358958"/>
                  </a:lnTo>
                  <a:lnTo>
                    <a:pt x="1163768" y="357874"/>
                  </a:lnTo>
                  <a:lnTo>
                    <a:pt x="1162681" y="356244"/>
                  </a:lnTo>
                  <a:lnTo>
                    <a:pt x="1161593" y="355157"/>
                  </a:lnTo>
                  <a:lnTo>
                    <a:pt x="1161050" y="353529"/>
                  </a:lnTo>
                  <a:lnTo>
                    <a:pt x="1160506" y="351902"/>
                  </a:lnTo>
                  <a:lnTo>
                    <a:pt x="1160506" y="350815"/>
                  </a:lnTo>
                  <a:lnTo>
                    <a:pt x="1161050" y="349185"/>
                  </a:lnTo>
                  <a:lnTo>
                    <a:pt x="1161593" y="347554"/>
                  </a:lnTo>
                  <a:lnTo>
                    <a:pt x="1163768" y="344299"/>
                  </a:lnTo>
                  <a:lnTo>
                    <a:pt x="1167026" y="341581"/>
                  </a:lnTo>
                  <a:lnTo>
                    <a:pt x="1170284" y="337782"/>
                  </a:lnTo>
                  <a:lnTo>
                    <a:pt x="1174085" y="334521"/>
                  </a:lnTo>
                  <a:lnTo>
                    <a:pt x="1177887" y="330720"/>
                  </a:lnTo>
                  <a:lnTo>
                    <a:pt x="1182228" y="327462"/>
                  </a:lnTo>
                  <a:lnTo>
                    <a:pt x="1185490" y="323117"/>
                  </a:lnTo>
                  <a:lnTo>
                    <a:pt x="1188205" y="319315"/>
                  </a:lnTo>
                  <a:lnTo>
                    <a:pt x="1190375" y="314974"/>
                  </a:lnTo>
                  <a:lnTo>
                    <a:pt x="1191462" y="310628"/>
                  </a:lnTo>
                  <a:lnTo>
                    <a:pt x="1191462" y="308457"/>
                  </a:lnTo>
                  <a:lnTo>
                    <a:pt x="1190918" y="306282"/>
                  </a:lnTo>
                  <a:lnTo>
                    <a:pt x="1190375" y="303569"/>
                  </a:lnTo>
                  <a:lnTo>
                    <a:pt x="1189287" y="301394"/>
                  </a:lnTo>
                  <a:lnTo>
                    <a:pt x="1183859" y="302481"/>
                  </a:lnTo>
                  <a:lnTo>
                    <a:pt x="1178431" y="304112"/>
                  </a:lnTo>
                  <a:lnTo>
                    <a:pt x="1124664" y="336696"/>
                  </a:lnTo>
                  <a:lnTo>
                    <a:pt x="1101858" y="353529"/>
                  </a:lnTo>
                  <a:lnTo>
                    <a:pt x="1090454" y="361133"/>
                  </a:lnTo>
                  <a:lnTo>
                    <a:pt x="1055156" y="381225"/>
                  </a:lnTo>
                  <a:lnTo>
                    <a:pt x="1024743" y="388828"/>
                  </a:lnTo>
                  <a:lnTo>
                    <a:pt x="1018771" y="389370"/>
                  </a:lnTo>
                  <a:lnTo>
                    <a:pt x="1012798" y="388828"/>
                  </a:lnTo>
                  <a:lnTo>
                    <a:pt x="1006283" y="388284"/>
                  </a:lnTo>
                  <a:lnTo>
                    <a:pt x="1017140" y="397517"/>
                  </a:lnTo>
                  <a:lnTo>
                    <a:pt x="1025287" y="405664"/>
                  </a:lnTo>
                  <a:lnTo>
                    <a:pt x="1035061" y="424125"/>
                  </a:lnTo>
                  <a:lnTo>
                    <a:pt x="1035061" y="426840"/>
                  </a:lnTo>
                  <a:lnTo>
                    <a:pt x="1034520" y="429014"/>
                  </a:lnTo>
                  <a:lnTo>
                    <a:pt x="1032347" y="433903"/>
                  </a:lnTo>
                  <a:lnTo>
                    <a:pt x="1029088" y="438787"/>
                  </a:lnTo>
                  <a:lnTo>
                    <a:pt x="1020402" y="449105"/>
                  </a:lnTo>
                  <a:lnTo>
                    <a:pt x="1010625" y="462684"/>
                  </a:lnTo>
                  <a:lnTo>
                    <a:pt x="1000851" y="487121"/>
                  </a:lnTo>
                  <a:lnTo>
                    <a:pt x="999219" y="493094"/>
                  </a:lnTo>
                  <a:lnTo>
                    <a:pt x="998136" y="499610"/>
                  </a:lnTo>
                  <a:lnTo>
                    <a:pt x="997592" y="506669"/>
                  </a:lnTo>
                  <a:lnTo>
                    <a:pt x="1002482" y="506669"/>
                  </a:lnTo>
                  <a:lnTo>
                    <a:pt x="1007366" y="506129"/>
                  </a:lnTo>
                  <a:lnTo>
                    <a:pt x="1011167" y="505586"/>
                  </a:lnTo>
                  <a:lnTo>
                    <a:pt x="1014969" y="504498"/>
                  </a:lnTo>
                  <a:lnTo>
                    <a:pt x="1018228" y="502867"/>
                  </a:lnTo>
                  <a:lnTo>
                    <a:pt x="1021485" y="501241"/>
                  </a:lnTo>
                  <a:lnTo>
                    <a:pt x="1024204" y="499610"/>
                  </a:lnTo>
                  <a:lnTo>
                    <a:pt x="1026918" y="497982"/>
                  </a:lnTo>
                  <a:lnTo>
                    <a:pt x="1034520" y="489836"/>
                  </a:lnTo>
                  <a:lnTo>
                    <a:pt x="1039406" y="483320"/>
                  </a:lnTo>
                  <a:lnTo>
                    <a:pt x="1040493" y="482776"/>
                  </a:lnTo>
                  <a:lnTo>
                    <a:pt x="1041037" y="481689"/>
                  </a:lnTo>
                  <a:lnTo>
                    <a:pt x="1042125" y="481689"/>
                  </a:lnTo>
                  <a:lnTo>
                    <a:pt x="1061672" y="538169"/>
                  </a:lnTo>
                  <a:lnTo>
                    <a:pt x="1073077" y="542511"/>
                  </a:lnTo>
                  <a:lnTo>
                    <a:pt x="1095343" y="556090"/>
                  </a:lnTo>
                  <a:lnTo>
                    <a:pt x="1097514" y="558261"/>
                  </a:lnTo>
                  <a:lnTo>
                    <a:pt x="1098601" y="560431"/>
                  </a:lnTo>
                  <a:lnTo>
                    <a:pt x="1099688" y="562062"/>
                  </a:lnTo>
                  <a:lnTo>
                    <a:pt x="1100228" y="564233"/>
                  </a:lnTo>
                  <a:lnTo>
                    <a:pt x="1100228" y="565864"/>
                  </a:lnTo>
                  <a:lnTo>
                    <a:pt x="1099688" y="567494"/>
                  </a:lnTo>
                  <a:lnTo>
                    <a:pt x="1077418" y="578352"/>
                  </a:lnTo>
                  <a:lnTo>
                    <a:pt x="1069276" y="578352"/>
                  </a:lnTo>
                  <a:lnTo>
                    <a:pt x="1060584" y="577268"/>
                  </a:lnTo>
                  <a:lnTo>
                    <a:pt x="1051354" y="575637"/>
                  </a:lnTo>
                  <a:lnTo>
                    <a:pt x="1041037" y="572924"/>
                  </a:lnTo>
                  <a:lnTo>
                    <a:pt x="1037776" y="576725"/>
                  </a:lnTo>
                  <a:lnTo>
                    <a:pt x="1035061" y="580527"/>
                  </a:lnTo>
                  <a:lnTo>
                    <a:pt x="1032890" y="583784"/>
                  </a:lnTo>
                  <a:lnTo>
                    <a:pt x="1031803" y="587586"/>
                  </a:lnTo>
                  <a:lnTo>
                    <a:pt x="1031259" y="591387"/>
                  </a:lnTo>
                  <a:lnTo>
                    <a:pt x="1031259" y="595189"/>
                  </a:lnTo>
                  <a:lnTo>
                    <a:pt x="1049724" y="628860"/>
                  </a:lnTo>
                  <a:lnTo>
                    <a:pt x="1053525" y="633745"/>
                  </a:lnTo>
                  <a:lnTo>
                    <a:pt x="1056783" y="638091"/>
                  </a:lnTo>
                  <a:lnTo>
                    <a:pt x="1057327" y="639718"/>
                  </a:lnTo>
                  <a:lnTo>
                    <a:pt x="1057871" y="640804"/>
                  </a:lnTo>
                  <a:lnTo>
                    <a:pt x="1057871" y="641892"/>
                  </a:lnTo>
                  <a:lnTo>
                    <a:pt x="1057327" y="642979"/>
                  </a:lnTo>
                  <a:lnTo>
                    <a:pt x="1055700" y="643519"/>
                  </a:lnTo>
                  <a:lnTo>
                    <a:pt x="1053525" y="643519"/>
                  </a:lnTo>
                  <a:lnTo>
                    <a:pt x="1050268" y="643519"/>
                  </a:lnTo>
                  <a:lnTo>
                    <a:pt x="1046466" y="642979"/>
                  </a:lnTo>
                  <a:lnTo>
                    <a:pt x="1036148" y="640804"/>
                  </a:lnTo>
                  <a:lnTo>
                    <a:pt x="1020942" y="636460"/>
                  </a:lnTo>
                  <a:lnTo>
                    <a:pt x="994335" y="636460"/>
                  </a:lnTo>
                  <a:lnTo>
                    <a:pt x="976958" y="635376"/>
                  </a:lnTo>
                  <a:lnTo>
                    <a:pt x="970438" y="635916"/>
                  </a:lnTo>
                  <a:lnTo>
                    <a:pt x="965552" y="636460"/>
                  </a:lnTo>
                  <a:lnTo>
                    <a:pt x="946544" y="657638"/>
                  </a:lnTo>
                  <a:lnTo>
                    <a:pt x="942743" y="665241"/>
                  </a:lnTo>
                  <a:lnTo>
                    <a:pt x="937315" y="675019"/>
                  </a:lnTo>
                  <a:lnTo>
                    <a:pt x="930795" y="686964"/>
                  </a:lnTo>
                  <a:lnTo>
                    <a:pt x="922108" y="700539"/>
                  </a:lnTo>
                  <a:lnTo>
                    <a:pt x="902013" y="711401"/>
                  </a:lnTo>
                  <a:lnTo>
                    <a:pt x="898215" y="712488"/>
                  </a:lnTo>
                  <a:lnTo>
                    <a:pt x="894413" y="712488"/>
                  </a:lnTo>
                  <a:lnTo>
                    <a:pt x="891151" y="712488"/>
                  </a:lnTo>
                  <a:lnTo>
                    <a:pt x="887350" y="711944"/>
                  </a:lnTo>
                  <a:lnTo>
                    <a:pt x="858571" y="697282"/>
                  </a:lnTo>
                  <a:lnTo>
                    <a:pt x="852052" y="694023"/>
                  </a:lnTo>
                  <a:lnTo>
                    <a:pt x="850968" y="693480"/>
                  </a:lnTo>
                  <a:lnTo>
                    <a:pt x="849881" y="694023"/>
                  </a:lnTo>
                  <a:lnTo>
                    <a:pt x="848794" y="694567"/>
                  </a:lnTo>
                  <a:lnTo>
                    <a:pt x="848251" y="695655"/>
                  </a:lnTo>
                  <a:lnTo>
                    <a:pt x="847167" y="699999"/>
                  </a:lnTo>
                  <a:lnTo>
                    <a:pt x="846623" y="705971"/>
                  </a:lnTo>
                  <a:lnTo>
                    <a:pt x="847707" y="713576"/>
                  </a:lnTo>
                  <a:lnTo>
                    <a:pt x="849881" y="722805"/>
                  </a:lnTo>
                  <a:lnTo>
                    <a:pt x="853139" y="733123"/>
                  </a:lnTo>
                  <a:lnTo>
                    <a:pt x="856941" y="744528"/>
                  </a:lnTo>
                  <a:lnTo>
                    <a:pt x="861286" y="756476"/>
                  </a:lnTo>
                  <a:lnTo>
                    <a:pt x="865087" y="768421"/>
                  </a:lnTo>
                  <a:lnTo>
                    <a:pt x="874862" y="809151"/>
                  </a:lnTo>
                  <a:lnTo>
                    <a:pt x="875405" y="814040"/>
                  </a:lnTo>
                  <a:lnTo>
                    <a:pt x="874862" y="818928"/>
                  </a:lnTo>
                  <a:lnTo>
                    <a:pt x="852595" y="839020"/>
                  </a:lnTo>
                  <a:lnTo>
                    <a:pt x="846623" y="839020"/>
                  </a:lnTo>
                  <a:lnTo>
                    <a:pt x="801547" y="826528"/>
                  </a:lnTo>
                  <a:lnTo>
                    <a:pt x="768421" y="806437"/>
                  </a:lnTo>
                  <a:lnTo>
                    <a:pt x="741270" y="768421"/>
                  </a:lnTo>
                  <a:lnTo>
                    <a:pt x="733667" y="723349"/>
                  </a:lnTo>
                  <a:lnTo>
                    <a:pt x="733127" y="721178"/>
                  </a:lnTo>
                  <a:lnTo>
                    <a:pt x="732039" y="719548"/>
                  </a:lnTo>
                  <a:lnTo>
                    <a:pt x="730952" y="717920"/>
                  </a:lnTo>
                  <a:lnTo>
                    <a:pt x="729865" y="716289"/>
                  </a:lnTo>
                  <a:lnTo>
                    <a:pt x="698368" y="707059"/>
                  </a:lnTo>
                  <a:lnTo>
                    <a:pt x="694024" y="705429"/>
                  </a:lnTo>
                  <a:lnTo>
                    <a:pt x="682079" y="692396"/>
                  </a:lnTo>
                  <a:lnTo>
                    <a:pt x="681536" y="689678"/>
                  </a:lnTo>
                  <a:lnTo>
                    <a:pt x="680991" y="686964"/>
                  </a:lnTo>
                  <a:lnTo>
                    <a:pt x="680991" y="683706"/>
                  </a:lnTo>
                  <a:lnTo>
                    <a:pt x="681536" y="679905"/>
                  </a:lnTo>
                  <a:lnTo>
                    <a:pt x="677190" y="675019"/>
                  </a:lnTo>
                  <a:lnTo>
                    <a:pt x="673932" y="669587"/>
                  </a:lnTo>
                  <a:lnTo>
                    <a:pt x="671761" y="664697"/>
                  </a:lnTo>
                  <a:lnTo>
                    <a:pt x="669587" y="659269"/>
                  </a:lnTo>
                  <a:lnTo>
                    <a:pt x="667960" y="653837"/>
                  </a:lnTo>
                  <a:lnTo>
                    <a:pt x="665785" y="648951"/>
                  </a:lnTo>
                  <a:lnTo>
                    <a:pt x="663614" y="644063"/>
                  </a:lnTo>
                  <a:lnTo>
                    <a:pt x="660357" y="639718"/>
                  </a:lnTo>
                  <a:lnTo>
                    <a:pt x="658183" y="638091"/>
                  </a:lnTo>
                  <a:lnTo>
                    <a:pt x="656012" y="635916"/>
                  </a:lnTo>
                  <a:lnTo>
                    <a:pt x="653297" y="634289"/>
                  </a:lnTo>
                  <a:lnTo>
                    <a:pt x="650579" y="632659"/>
                  </a:lnTo>
                  <a:lnTo>
                    <a:pt x="646778" y="631030"/>
                  </a:lnTo>
                  <a:lnTo>
                    <a:pt x="642979" y="629944"/>
                  </a:lnTo>
                  <a:lnTo>
                    <a:pt x="638633" y="628313"/>
                  </a:lnTo>
                  <a:lnTo>
                    <a:pt x="633745" y="627773"/>
                  </a:lnTo>
                  <a:lnTo>
                    <a:pt x="622341" y="626142"/>
                  </a:lnTo>
                  <a:lnTo>
                    <a:pt x="608221" y="625598"/>
                  </a:lnTo>
                  <a:lnTo>
                    <a:pt x="591387" y="626142"/>
                  </a:lnTo>
                  <a:lnTo>
                    <a:pt x="571296" y="627773"/>
                  </a:lnTo>
                  <a:lnTo>
                    <a:pt x="570749" y="633745"/>
                  </a:lnTo>
                  <a:lnTo>
                    <a:pt x="569122" y="638633"/>
                  </a:lnTo>
                  <a:lnTo>
                    <a:pt x="548487" y="657098"/>
                  </a:lnTo>
                  <a:lnTo>
                    <a:pt x="544686" y="658183"/>
                  </a:lnTo>
                  <a:lnTo>
                    <a:pt x="539797" y="658725"/>
                  </a:lnTo>
                  <a:lnTo>
                    <a:pt x="535456" y="658725"/>
                  </a:lnTo>
                  <a:lnTo>
                    <a:pt x="525678" y="658725"/>
                  </a:lnTo>
                  <a:lnTo>
                    <a:pt x="515360" y="658183"/>
                  </a:lnTo>
                  <a:lnTo>
                    <a:pt x="504498" y="657638"/>
                  </a:lnTo>
                  <a:lnTo>
                    <a:pt x="494182" y="656554"/>
                  </a:lnTo>
                  <a:lnTo>
                    <a:pt x="483864" y="656012"/>
                  </a:lnTo>
                  <a:lnTo>
                    <a:pt x="474090" y="656554"/>
                  </a:lnTo>
                  <a:lnTo>
                    <a:pt x="469201" y="657098"/>
                  </a:lnTo>
                  <a:lnTo>
                    <a:pt x="443677" y="671218"/>
                  </a:lnTo>
                  <a:lnTo>
                    <a:pt x="442046" y="672300"/>
                  </a:lnTo>
                  <a:lnTo>
                    <a:pt x="440962" y="673932"/>
                  </a:lnTo>
                  <a:lnTo>
                    <a:pt x="439875" y="675559"/>
                  </a:lnTo>
                  <a:lnTo>
                    <a:pt x="438789" y="677190"/>
                  </a:lnTo>
                  <a:lnTo>
                    <a:pt x="438248" y="680991"/>
                  </a:lnTo>
                  <a:lnTo>
                    <a:pt x="438789" y="684793"/>
                  </a:lnTo>
                  <a:lnTo>
                    <a:pt x="440419" y="689678"/>
                  </a:lnTo>
                  <a:lnTo>
                    <a:pt x="442590" y="694567"/>
                  </a:lnTo>
                  <a:lnTo>
                    <a:pt x="445304" y="699456"/>
                  </a:lnTo>
                  <a:lnTo>
                    <a:pt x="448566" y="704884"/>
                  </a:lnTo>
                  <a:lnTo>
                    <a:pt x="463224" y="725520"/>
                  </a:lnTo>
                  <a:lnTo>
                    <a:pt x="473002" y="740726"/>
                  </a:lnTo>
                  <a:lnTo>
                    <a:pt x="475173" y="746158"/>
                  </a:lnTo>
                  <a:lnTo>
                    <a:pt x="476261" y="751044"/>
                  </a:lnTo>
                  <a:lnTo>
                    <a:pt x="477344" y="755388"/>
                  </a:lnTo>
                  <a:lnTo>
                    <a:pt x="477892" y="759734"/>
                  </a:lnTo>
                  <a:lnTo>
                    <a:pt x="477344" y="763535"/>
                  </a:lnTo>
                  <a:lnTo>
                    <a:pt x="476804" y="766794"/>
                  </a:lnTo>
                  <a:lnTo>
                    <a:pt x="475717" y="770051"/>
                  </a:lnTo>
                  <a:lnTo>
                    <a:pt x="474090" y="773309"/>
                  </a:lnTo>
                  <a:lnTo>
                    <a:pt x="471916" y="776024"/>
                  </a:lnTo>
                  <a:lnTo>
                    <a:pt x="469201" y="778199"/>
                  </a:lnTo>
                  <a:lnTo>
                    <a:pt x="466486" y="780913"/>
                  </a:lnTo>
                  <a:lnTo>
                    <a:pt x="463224" y="782544"/>
                  </a:lnTo>
                  <a:lnTo>
                    <a:pt x="456169" y="786341"/>
                  </a:lnTo>
                  <a:lnTo>
                    <a:pt x="447478" y="789603"/>
                  </a:lnTo>
                  <a:lnTo>
                    <a:pt x="427927" y="794488"/>
                  </a:lnTo>
                  <a:lnTo>
                    <a:pt x="406748" y="798834"/>
                  </a:lnTo>
                  <a:lnTo>
                    <a:pt x="395887" y="801007"/>
                  </a:lnTo>
                  <a:lnTo>
                    <a:pt x="385569" y="803722"/>
                  </a:lnTo>
                  <a:lnTo>
                    <a:pt x="375253" y="806437"/>
                  </a:lnTo>
                  <a:lnTo>
                    <a:pt x="365478" y="810239"/>
                  </a:lnTo>
                  <a:lnTo>
                    <a:pt x="357874" y="813496"/>
                  </a:lnTo>
                  <a:lnTo>
                    <a:pt x="350815" y="815667"/>
                  </a:lnTo>
                  <a:lnTo>
                    <a:pt x="344299" y="817298"/>
                  </a:lnTo>
                  <a:lnTo>
                    <a:pt x="338323" y="818386"/>
                  </a:lnTo>
                  <a:lnTo>
                    <a:pt x="332895" y="818928"/>
                  </a:lnTo>
                  <a:lnTo>
                    <a:pt x="328006" y="818386"/>
                  </a:lnTo>
                  <a:lnTo>
                    <a:pt x="311716" y="810781"/>
                  </a:lnTo>
                  <a:lnTo>
                    <a:pt x="309542" y="808608"/>
                  </a:lnTo>
                  <a:lnTo>
                    <a:pt x="307371" y="805349"/>
                  </a:lnTo>
                  <a:lnTo>
                    <a:pt x="305740" y="802635"/>
                  </a:lnTo>
                  <a:lnTo>
                    <a:pt x="304656" y="799377"/>
                  </a:lnTo>
                  <a:lnTo>
                    <a:pt x="303569" y="796119"/>
                  </a:lnTo>
                  <a:lnTo>
                    <a:pt x="300310" y="782544"/>
                  </a:lnTo>
                  <a:lnTo>
                    <a:pt x="298140" y="771682"/>
                  </a:lnTo>
                  <a:lnTo>
                    <a:pt x="297593" y="769507"/>
                  </a:lnTo>
                  <a:lnTo>
                    <a:pt x="296509" y="767337"/>
                  </a:lnTo>
                  <a:lnTo>
                    <a:pt x="295966" y="766250"/>
                  </a:lnTo>
                  <a:lnTo>
                    <a:pt x="294338" y="765163"/>
                  </a:lnTo>
                  <a:lnTo>
                    <a:pt x="293251" y="764623"/>
                  </a:lnTo>
                  <a:lnTo>
                    <a:pt x="291621" y="764623"/>
                  </a:lnTo>
                  <a:lnTo>
                    <a:pt x="289450" y="765706"/>
                  </a:lnTo>
                  <a:lnTo>
                    <a:pt x="287275" y="766794"/>
                  </a:lnTo>
                  <a:lnTo>
                    <a:pt x="194414" y="786886"/>
                  </a:lnTo>
                  <a:lnTo>
                    <a:pt x="186815" y="793404"/>
                  </a:lnTo>
                  <a:lnTo>
                    <a:pt x="177581" y="800465"/>
                  </a:lnTo>
                  <a:lnTo>
                    <a:pt x="140651" y="821099"/>
                  </a:lnTo>
                  <a:lnTo>
                    <a:pt x="135767" y="822183"/>
                  </a:lnTo>
                  <a:lnTo>
                    <a:pt x="131421" y="822183"/>
                  </a:lnTo>
                  <a:lnTo>
                    <a:pt x="127620" y="821099"/>
                  </a:lnTo>
                  <a:lnTo>
                    <a:pt x="125989" y="820012"/>
                  </a:lnTo>
                  <a:lnTo>
                    <a:pt x="124361" y="818928"/>
                  </a:lnTo>
                  <a:lnTo>
                    <a:pt x="123274" y="817841"/>
                  </a:lnTo>
                  <a:lnTo>
                    <a:pt x="122188" y="815667"/>
                  </a:lnTo>
                  <a:lnTo>
                    <a:pt x="118385" y="810239"/>
                  </a:lnTo>
                  <a:lnTo>
                    <a:pt x="115127" y="805893"/>
                  </a:lnTo>
                  <a:lnTo>
                    <a:pt x="114045" y="804809"/>
                  </a:lnTo>
                  <a:lnTo>
                    <a:pt x="112413" y="804262"/>
                  </a:lnTo>
                  <a:lnTo>
                    <a:pt x="111326" y="803722"/>
                  </a:lnTo>
                  <a:lnTo>
                    <a:pt x="110242" y="803178"/>
                  </a:lnTo>
                  <a:lnTo>
                    <a:pt x="107525" y="804262"/>
                  </a:lnTo>
                  <a:lnTo>
                    <a:pt x="105354" y="805893"/>
                  </a:lnTo>
                  <a:lnTo>
                    <a:pt x="102639" y="808608"/>
                  </a:lnTo>
                  <a:lnTo>
                    <a:pt x="99381" y="811325"/>
                  </a:lnTo>
                  <a:lnTo>
                    <a:pt x="66255" y="827071"/>
                  </a:lnTo>
                  <a:lnTo>
                    <a:pt x="61909" y="827071"/>
                  </a:lnTo>
                  <a:lnTo>
                    <a:pt x="57023" y="826528"/>
                  </a:lnTo>
                  <a:lnTo>
                    <a:pt x="52135" y="825985"/>
                  </a:lnTo>
                  <a:lnTo>
                    <a:pt x="46703" y="824358"/>
                  </a:lnTo>
                  <a:lnTo>
                    <a:pt x="46159" y="832504"/>
                  </a:lnTo>
                  <a:lnTo>
                    <a:pt x="45619" y="838476"/>
                  </a:lnTo>
                  <a:lnTo>
                    <a:pt x="44532" y="843365"/>
                  </a:lnTo>
                  <a:lnTo>
                    <a:pt x="43444" y="847167"/>
                  </a:lnTo>
                  <a:lnTo>
                    <a:pt x="41817" y="853683"/>
                  </a:lnTo>
                  <a:lnTo>
                    <a:pt x="40731" y="859111"/>
                  </a:lnTo>
                  <a:lnTo>
                    <a:pt x="40187" y="863457"/>
                  </a:lnTo>
                  <a:lnTo>
                    <a:pt x="39103" y="867803"/>
                  </a:lnTo>
                  <a:lnTo>
                    <a:pt x="37472" y="871604"/>
                  </a:lnTo>
                  <a:lnTo>
                    <a:pt x="35841" y="876492"/>
                  </a:lnTo>
                  <a:lnTo>
                    <a:pt x="33128" y="880834"/>
                  </a:lnTo>
                  <a:lnTo>
                    <a:pt x="30957" y="886266"/>
                  </a:lnTo>
                  <a:lnTo>
                    <a:pt x="28782" y="892782"/>
                  </a:lnTo>
                  <a:lnTo>
                    <a:pt x="26068" y="899841"/>
                  </a:lnTo>
                  <a:lnTo>
                    <a:pt x="53762" y="929710"/>
                  </a:lnTo>
                  <a:lnTo>
                    <a:pt x="55393" y="937854"/>
                  </a:lnTo>
                  <a:lnTo>
                    <a:pt x="57023" y="942743"/>
                  </a:lnTo>
                  <a:lnTo>
                    <a:pt x="58652" y="947089"/>
                  </a:lnTo>
                  <a:lnTo>
                    <a:pt x="60825" y="952517"/>
                  </a:lnTo>
                  <a:lnTo>
                    <a:pt x="64080" y="957405"/>
                  </a:lnTo>
                  <a:lnTo>
                    <a:pt x="67341" y="963921"/>
                  </a:lnTo>
                  <a:lnTo>
                    <a:pt x="71143" y="969354"/>
                  </a:lnTo>
                  <a:lnTo>
                    <a:pt x="74944" y="974239"/>
                  </a:lnTo>
                  <a:lnTo>
                    <a:pt x="78746" y="979127"/>
                  </a:lnTo>
                  <a:lnTo>
                    <a:pt x="87433" y="987274"/>
                  </a:lnTo>
                  <a:lnTo>
                    <a:pt x="96667" y="994335"/>
                  </a:lnTo>
                  <a:lnTo>
                    <a:pt x="105898" y="1001394"/>
                  </a:lnTo>
                  <a:lnTo>
                    <a:pt x="115127" y="1008997"/>
                  </a:lnTo>
                  <a:lnTo>
                    <a:pt x="120017" y="1012798"/>
                  </a:lnTo>
                  <a:lnTo>
                    <a:pt x="124361" y="1017140"/>
                  </a:lnTo>
                  <a:lnTo>
                    <a:pt x="140651" y="1039406"/>
                  </a:lnTo>
                  <a:lnTo>
                    <a:pt x="142282" y="1043752"/>
                  </a:lnTo>
                  <a:lnTo>
                    <a:pt x="143910" y="1052441"/>
                  </a:lnTo>
                  <a:lnTo>
                    <a:pt x="144997" y="1062215"/>
                  </a:lnTo>
                  <a:lnTo>
                    <a:pt x="145541" y="1071446"/>
                  </a:lnTo>
                  <a:lnTo>
                    <a:pt x="147168" y="1081220"/>
                  </a:lnTo>
                  <a:lnTo>
                    <a:pt x="148254" y="1085565"/>
                  </a:lnTo>
                  <a:lnTo>
                    <a:pt x="149342" y="1090454"/>
                  </a:lnTo>
                  <a:lnTo>
                    <a:pt x="151513" y="1094799"/>
                  </a:lnTo>
                  <a:lnTo>
                    <a:pt x="153688" y="1099141"/>
                  </a:lnTo>
                  <a:lnTo>
                    <a:pt x="158028" y="1102942"/>
                  </a:lnTo>
                  <a:lnTo>
                    <a:pt x="162918" y="1106744"/>
                  </a:lnTo>
                  <a:lnTo>
                    <a:pt x="168890" y="1110005"/>
                  </a:lnTo>
                  <a:lnTo>
                    <a:pt x="174322" y="1113807"/>
                  </a:lnTo>
                  <a:lnTo>
                    <a:pt x="188441" y="1132811"/>
                  </a:lnTo>
                  <a:lnTo>
                    <a:pt x="188441" y="1136613"/>
                  </a:lnTo>
                  <a:lnTo>
                    <a:pt x="188441" y="1142045"/>
                  </a:lnTo>
                  <a:lnTo>
                    <a:pt x="160203" y="1170824"/>
                  </a:lnTo>
                  <a:lnTo>
                    <a:pt x="152056" y="1175168"/>
                  </a:lnTo>
                  <a:lnTo>
                    <a:pt x="148254" y="1176799"/>
                  </a:lnTo>
                  <a:lnTo>
                    <a:pt x="144997" y="1178970"/>
                  </a:lnTo>
                  <a:lnTo>
                    <a:pt x="141739" y="1181145"/>
                  </a:lnTo>
                  <a:lnTo>
                    <a:pt x="139569" y="1183315"/>
                  </a:lnTo>
                  <a:lnTo>
                    <a:pt x="98837" y="1287038"/>
                  </a:lnTo>
                  <a:lnTo>
                    <a:pt x="99381" y="1292471"/>
                  </a:lnTo>
                  <a:lnTo>
                    <a:pt x="101008" y="1296812"/>
                  </a:lnTo>
                  <a:lnTo>
                    <a:pt x="103183" y="1301701"/>
                  </a:lnTo>
                  <a:lnTo>
                    <a:pt x="105898" y="1306046"/>
                  </a:lnTo>
                  <a:lnTo>
                    <a:pt x="108611" y="1310391"/>
                  </a:lnTo>
                  <a:lnTo>
                    <a:pt x="110786" y="1314733"/>
                  </a:lnTo>
                  <a:lnTo>
                    <a:pt x="112413" y="1319621"/>
                  </a:lnTo>
                  <a:lnTo>
                    <a:pt x="113501" y="1324511"/>
                  </a:lnTo>
                  <a:lnTo>
                    <a:pt x="112957" y="1329399"/>
                  </a:lnTo>
                  <a:lnTo>
                    <a:pt x="101008" y="1342431"/>
                  </a:lnTo>
                  <a:lnTo>
                    <a:pt x="97751" y="1342431"/>
                  </a:lnTo>
                  <a:lnTo>
                    <a:pt x="90690" y="1342431"/>
                  </a:lnTo>
                  <a:lnTo>
                    <a:pt x="82545" y="1342431"/>
                  </a:lnTo>
                  <a:lnTo>
                    <a:pt x="78746" y="1342431"/>
                  </a:lnTo>
                  <a:lnTo>
                    <a:pt x="74402" y="1342974"/>
                  </a:lnTo>
                  <a:lnTo>
                    <a:pt x="70600" y="1343518"/>
                  </a:lnTo>
                  <a:lnTo>
                    <a:pt x="66797" y="1345145"/>
                  </a:lnTo>
                  <a:lnTo>
                    <a:pt x="63540" y="1346233"/>
                  </a:lnTo>
                  <a:lnTo>
                    <a:pt x="60282" y="1348948"/>
                  </a:lnTo>
                  <a:lnTo>
                    <a:pt x="56481" y="1352206"/>
                  </a:lnTo>
                  <a:lnTo>
                    <a:pt x="52679" y="1355463"/>
                  </a:lnTo>
                  <a:lnTo>
                    <a:pt x="28238" y="1384788"/>
                  </a:lnTo>
                  <a:lnTo>
                    <a:pt x="0" y="1408685"/>
                  </a:lnTo>
                  <a:lnTo>
                    <a:pt x="8691" y="1422805"/>
                  </a:lnTo>
                  <a:lnTo>
                    <a:pt x="33128" y="1467333"/>
                  </a:lnTo>
                  <a:lnTo>
                    <a:pt x="53762" y="1514035"/>
                  </a:lnTo>
                  <a:lnTo>
                    <a:pt x="70056" y="1562912"/>
                  </a:lnTo>
                  <a:lnTo>
                    <a:pt x="80374" y="1614500"/>
                  </a:lnTo>
                  <a:lnTo>
                    <a:pt x="84175" y="1668806"/>
                  </a:lnTo>
                  <a:lnTo>
                    <a:pt x="83631" y="1673694"/>
                  </a:lnTo>
                  <a:lnTo>
                    <a:pt x="64624" y="1695961"/>
                  </a:lnTo>
                  <a:lnTo>
                    <a:pt x="57023" y="1701389"/>
                  </a:lnTo>
                  <a:lnTo>
                    <a:pt x="40731" y="1723655"/>
                  </a:lnTo>
                  <a:lnTo>
                    <a:pt x="54850" y="1725826"/>
                  </a:lnTo>
                  <a:lnTo>
                    <a:pt x="69512" y="1729628"/>
                  </a:lnTo>
                  <a:lnTo>
                    <a:pt x="86889" y="1743747"/>
                  </a:lnTo>
                  <a:lnTo>
                    <a:pt x="87977" y="1747005"/>
                  </a:lnTo>
                  <a:lnTo>
                    <a:pt x="88520" y="1750263"/>
                  </a:lnTo>
                  <a:lnTo>
                    <a:pt x="88520" y="1753525"/>
                  </a:lnTo>
                  <a:lnTo>
                    <a:pt x="88520" y="1756782"/>
                  </a:lnTo>
                  <a:lnTo>
                    <a:pt x="87433" y="1762754"/>
                  </a:lnTo>
                  <a:lnTo>
                    <a:pt x="85802" y="1768727"/>
                  </a:lnTo>
                  <a:lnTo>
                    <a:pt x="84175" y="1775243"/>
                  </a:lnTo>
                  <a:lnTo>
                    <a:pt x="83087" y="1781763"/>
                  </a:lnTo>
                  <a:lnTo>
                    <a:pt x="83087" y="1785021"/>
                  </a:lnTo>
                  <a:lnTo>
                    <a:pt x="83087" y="1788822"/>
                  </a:lnTo>
                  <a:lnTo>
                    <a:pt x="83631" y="1792081"/>
                  </a:lnTo>
                  <a:lnTo>
                    <a:pt x="84175" y="1795883"/>
                  </a:lnTo>
                  <a:lnTo>
                    <a:pt x="85802" y="1802942"/>
                  </a:lnTo>
                  <a:lnTo>
                    <a:pt x="114045" y="1843669"/>
                  </a:lnTo>
                  <a:lnTo>
                    <a:pt x="118929" y="1849101"/>
                  </a:lnTo>
                  <a:lnTo>
                    <a:pt x="139024" y="1884399"/>
                  </a:lnTo>
                  <a:lnTo>
                    <a:pt x="139569" y="1891457"/>
                  </a:lnTo>
                  <a:lnTo>
                    <a:pt x="139024" y="1894172"/>
                  </a:lnTo>
                  <a:lnTo>
                    <a:pt x="138480" y="1896887"/>
                  </a:lnTo>
                  <a:lnTo>
                    <a:pt x="136850" y="1899062"/>
                  </a:lnTo>
                  <a:lnTo>
                    <a:pt x="135223" y="1901775"/>
                  </a:lnTo>
                  <a:lnTo>
                    <a:pt x="130878" y="1907208"/>
                  </a:lnTo>
                  <a:lnTo>
                    <a:pt x="126532" y="1913180"/>
                  </a:lnTo>
                  <a:lnTo>
                    <a:pt x="121648" y="1919156"/>
                  </a:lnTo>
                  <a:lnTo>
                    <a:pt x="117302" y="1926212"/>
                  </a:lnTo>
                  <a:lnTo>
                    <a:pt x="115671" y="1930014"/>
                  </a:lnTo>
                  <a:lnTo>
                    <a:pt x="114587" y="1934359"/>
                  </a:lnTo>
                  <a:lnTo>
                    <a:pt x="113501" y="1938705"/>
                  </a:lnTo>
                  <a:lnTo>
                    <a:pt x="113501" y="2009844"/>
                  </a:lnTo>
                  <a:lnTo>
                    <a:pt x="120017" y="2011475"/>
                  </a:lnTo>
                  <a:lnTo>
                    <a:pt x="126532" y="2012558"/>
                  </a:lnTo>
                  <a:lnTo>
                    <a:pt x="133048" y="2012558"/>
                  </a:lnTo>
                  <a:lnTo>
                    <a:pt x="139569" y="2012015"/>
                  </a:lnTo>
                  <a:lnTo>
                    <a:pt x="152600" y="2010931"/>
                  </a:lnTo>
                  <a:lnTo>
                    <a:pt x="165632" y="2009844"/>
                  </a:lnTo>
                  <a:lnTo>
                    <a:pt x="169434" y="2010387"/>
                  </a:lnTo>
                  <a:lnTo>
                    <a:pt x="173235" y="2010931"/>
                  </a:lnTo>
                  <a:lnTo>
                    <a:pt x="177037" y="2012015"/>
                  </a:lnTo>
                  <a:lnTo>
                    <a:pt x="180838" y="2013646"/>
                  </a:lnTo>
                  <a:lnTo>
                    <a:pt x="188985" y="2017447"/>
                  </a:lnTo>
                  <a:lnTo>
                    <a:pt x="200390" y="2021249"/>
                  </a:lnTo>
                  <a:lnTo>
                    <a:pt x="205818" y="2022880"/>
                  </a:lnTo>
                  <a:lnTo>
                    <a:pt x="211790" y="2023420"/>
                  </a:lnTo>
                  <a:lnTo>
                    <a:pt x="217767" y="2023962"/>
                  </a:lnTo>
                  <a:lnTo>
                    <a:pt x="224283" y="2023962"/>
                  </a:lnTo>
                  <a:lnTo>
                    <a:pt x="236775" y="2023420"/>
                  </a:lnTo>
                  <a:lnTo>
                    <a:pt x="248720" y="2022880"/>
                  </a:lnTo>
                  <a:lnTo>
                    <a:pt x="254152" y="2022880"/>
                  </a:lnTo>
                  <a:lnTo>
                    <a:pt x="270985" y="2028852"/>
                  </a:lnTo>
                  <a:lnTo>
                    <a:pt x="272616" y="2030479"/>
                  </a:lnTo>
                  <a:lnTo>
                    <a:pt x="273700" y="2032109"/>
                  </a:lnTo>
                  <a:lnTo>
                    <a:pt x="274244" y="2034280"/>
                  </a:lnTo>
                  <a:lnTo>
                    <a:pt x="275331" y="2036455"/>
                  </a:lnTo>
                  <a:lnTo>
                    <a:pt x="275331" y="2038626"/>
                  </a:lnTo>
                  <a:lnTo>
                    <a:pt x="275871" y="2041883"/>
                  </a:lnTo>
                  <a:lnTo>
                    <a:pt x="275331" y="2047316"/>
                  </a:lnTo>
                  <a:lnTo>
                    <a:pt x="273700" y="2052201"/>
                  </a:lnTo>
                  <a:lnTo>
                    <a:pt x="272073" y="2056546"/>
                  </a:lnTo>
                  <a:lnTo>
                    <a:pt x="269354" y="2060348"/>
                  </a:lnTo>
                  <a:lnTo>
                    <a:pt x="267184" y="2063605"/>
                  </a:lnTo>
                  <a:lnTo>
                    <a:pt x="264470" y="2067408"/>
                  </a:lnTo>
                  <a:lnTo>
                    <a:pt x="262838" y="2071209"/>
                  </a:lnTo>
                  <a:lnTo>
                    <a:pt x="261211" y="2076642"/>
                  </a:lnTo>
                  <a:lnTo>
                    <a:pt x="275331" y="2078813"/>
                  </a:lnTo>
                  <a:lnTo>
                    <a:pt x="287819" y="2082070"/>
                  </a:lnTo>
                  <a:lnTo>
                    <a:pt x="323117" y="2105423"/>
                  </a:lnTo>
                  <a:lnTo>
                    <a:pt x="326378" y="2109765"/>
                  </a:lnTo>
                  <a:lnTo>
                    <a:pt x="329093" y="2114654"/>
                  </a:lnTo>
                  <a:lnTo>
                    <a:pt x="331264" y="2119543"/>
                  </a:lnTo>
                  <a:lnTo>
                    <a:pt x="333438" y="2125515"/>
                  </a:lnTo>
                  <a:lnTo>
                    <a:pt x="336152" y="2129860"/>
                  </a:lnTo>
                  <a:lnTo>
                    <a:pt x="338323" y="2134202"/>
                  </a:lnTo>
                  <a:lnTo>
                    <a:pt x="339411" y="2138547"/>
                  </a:lnTo>
                  <a:lnTo>
                    <a:pt x="341038" y="2142349"/>
                  </a:lnTo>
                  <a:lnTo>
                    <a:pt x="342668" y="2151038"/>
                  </a:lnTo>
                  <a:lnTo>
                    <a:pt x="343755" y="2159185"/>
                  </a:lnTo>
                  <a:lnTo>
                    <a:pt x="344839" y="2167872"/>
                  </a:lnTo>
                  <a:lnTo>
                    <a:pt x="346470" y="2176562"/>
                  </a:lnTo>
                  <a:lnTo>
                    <a:pt x="348101" y="2180908"/>
                  </a:lnTo>
                  <a:lnTo>
                    <a:pt x="349729" y="2185249"/>
                  </a:lnTo>
                  <a:lnTo>
                    <a:pt x="351359" y="2190138"/>
                  </a:lnTo>
                  <a:lnTo>
                    <a:pt x="354073" y="2195027"/>
                  </a:lnTo>
                  <a:lnTo>
                    <a:pt x="382311" y="2209147"/>
                  </a:lnTo>
                  <a:lnTo>
                    <a:pt x="386113" y="2210773"/>
                  </a:lnTo>
                  <a:lnTo>
                    <a:pt x="388828" y="2212948"/>
                  </a:lnTo>
                  <a:lnTo>
                    <a:pt x="392085" y="2215119"/>
                  </a:lnTo>
                  <a:lnTo>
                    <a:pt x="394260" y="2217834"/>
                  </a:lnTo>
                  <a:lnTo>
                    <a:pt x="395887" y="2221091"/>
                  </a:lnTo>
                  <a:lnTo>
                    <a:pt x="396975" y="2224893"/>
                  </a:lnTo>
                  <a:lnTo>
                    <a:pt x="397517" y="2229781"/>
                  </a:lnTo>
                  <a:lnTo>
                    <a:pt x="397517" y="2243357"/>
                  </a:lnTo>
                  <a:lnTo>
                    <a:pt x="397517" y="2252047"/>
                  </a:lnTo>
                  <a:lnTo>
                    <a:pt x="397517" y="2257476"/>
                  </a:lnTo>
                  <a:lnTo>
                    <a:pt x="397517" y="2261278"/>
                  </a:lnTo>
                  <a:lnTo>
                    <a:pt x="397517" y="2268881"/>
                  </a:lnTo>
                  <a:lnTo>
                    <a:pt x="398606" y="2275940"/>
                  </a:lnTo>
                  <a:lnTo>
                    <a:pt x="417609" y="2310695"/>
                  </a:lnTo>
                  <a:lnTo>
                    <a:pt x="440419" y="2329158"/>
                  </a:lnTo>
                  <a:lnTo>
                    <a:pt x="446934" y="2333504"/>
                  </a:lnTo>
                  <a:lnTo>
                    <a:pt x="454539" y="2337305"/>
                  </a:lnTo>
                  <a:lnTo>
                    <a:pt x="462141" y="2341651"/>
                  </a:lnTo>
                  <a:lnTo>
                    <a:pt x="469745" y="2345452"/>
                  </a:lnTo>
                  <a:lnTo>
                    <a:pt x="468657" y="2353596"/>
                  </a:lnTo>
                  <a:lnTo>
                    <a:pt x="466486" y="2361199"/>
                  </a:lnTo>
                  <a:lnTo>
                    <a:pt x="464312" y="2368802"/>
                  </a:lnTo>
                  <a:lnTo>
                    <a:pt x="461598" y="2375862"/>
                  </a:lnTo>
                  <a:lnTo>
                    <a:pt x="459423" y="2383465"/>
                  </a:lnTo>
                  <a:lnTo>
                    <a:pt x="457252" y="2391068"/>
                  </a:lnTo>
                  <a:lnTo>
                    <a:pt x="456169" y="2399759"/>
                  </a:lnTo>
                  <a:lnTo>
                    <a:pt x="455625" y="2408989"/>
                  </a:lnTo>
                  <a:lnTo>
                    <a:pt x="455625" y="2429080"/>
                  </a:lnTo>
                  <a:lnTo>
                    <a:pt x="455625" y="2447001"/>
                  </a:lnTo>
                  <a:lnTo>
                    <a:pt x="455625" y="2552354"/>
                  </a:lnTo>
                  <a:lnTo>
                    <a:pt x="456169" y="2560501"/>
                  </a:lnTo>
                  <a:lnTo>
                    <a:pt x="483864" y="2590910"/>
                  </a:lnTo>
                  <a:lnTo>
                    <a:pt x="490379" y="2590910"/>
                  </a:lnTo>
                  <a:lnTo>
                    <a:pt x="495812" y="2590910"/>
                  </a:lnTo>
                  <a:lnTo>
                    <a:pt x="524590" y="2580593"/>
                  </a:lnTo>
                  <a:lnTo>
                    <a:pt x="528935" y="2577879"/>
                  </a:lnTo>
                  <a:lnTo>
                    <a:pt x="537082" y="2571363"/>
                  </a:lnTo>
                  <a:lnTo>
                    <a:pt x="544141" y="2564302"/>
                  </a:lnTo>
                  <a:lnTo>
                    <a:pt x="551744" y="2556699"/>
                  </a:lnTo>
                  <a:lnTo>
                    <a:pt x="558261" y="2549096"/>
                  </a:lnTo>
                  <a:lnTo>
                    <a:pt x="565321" y="2541493"/>
                  </a:lnTo>
                  <a:lnTo>
                    <a:pt x="571836" y="2533890"/>
                  </a:lnTo>
                  <a:lnTo>
                    <a:pt x="578896" y="2526830"/>
                  </a:lnTo>
                  <a:lnTo>
                    <a:pt x="585415" y="2520315"/>
                  </a:lnTo>
                  <a:lnTo>
                    <a:pt x="589217" y="2517600"/>
                  </a:lnTo>
                  <a:lnTo>
                    <a:pt x="593015" y="2514885"/>
                  </a:lnTo>
                  <a:lnTo>
                    <a:pt x="596817" y="2512712"/>
                  </a:lnTo>
                  <a:lnTo>
                    <a:pt x="600619" y="2510541"/>
                  </a:lnTo>
                  <a:lnTo>
                    <a:pt x="604964" y="2509453"/>
                  </a:lnTo>
                  <a:lnTo>
                    <a:pt x="608766" y="2507826"/>
                  </a:lnTo>
                  <a:lnTo>
                    <a:pt x="613110" y="2507283"/>
                  </a:lnTo>
                  <a:lnTo>
                    <a:pt x="617996" y="2507283"/>
                  </a:lnTo>
                  <a:lnTo>
                    <a:pt x="620170" y="2507283"/>
                  </a:lnTo>
                  <a:lnTo>
                    <a:pt x="636460" y="2523029"/>
                  </a:lnTo>
                  <a:lnTo>
                    <a:pt x="639178" y="2525747"/>
                  </a:lnTo>
                  <a:lnTo>
                    <a:pt x="659269" y="2538778"/>
                  </a:lnTo>
                  <a:lnTo>
                    <a:pt x="664159" y="2538778"/>
                  </a:lnTo>
                  <a:lnTo>
                    <a:pt x="665785" y="2531719"/>
                  </a:lnTo>
                  <a:lnTo>
                    <a:pt x="667960" y="2524659"/>
                  </a:lnTo>
                  <a:lnTo>
                    <a:pt x="689683" y="2487731"/>
                  </a:lnTo>
                  <a:lnTo>
                    <a:pt x="698368" y="2476326"/>
                  </a:lnTo>
                  <a:lnTo>
                    <a:pt x="706515" y="2463838"/>
                  </a:lnTo>
                  <a:lnTo>
                    <a:pt x="722806" y="2420393"/>
                  </a:lnTo>
                  <a:lnTo>
                    <a:pt x="728237" y="2382381"/>
                  </a:lnTo>
                  <a:lnTo>
                    <a:pt x="729865" y="2371516"/>
                  </a:lnTo>
                  <a:lnTo>
                    <a:pt x="731496" y="2361199"/>
                  </a:lnTo>
                  <a:lnTo>
                    <a:pt x="733127" y="2351969"/>
                  </a:lnTo>
                  <a:lnTo>
                    <a:pt x="735841" y="2343278"/>
                  </a:lnTo>
                  <a:lnTo>
                    <a:pt x="736925" y="2339476"/>
                  </a:lnTo>
                  <a:lnTo>
                    <a:pt x="739099" y="2335675"/>
                  </a:lnTo>
                  <a:lnTo>
                    <a:pt x="740726" y="2332417"/>
                  </a:lnTo>
                  <a:lnTo>
                    <a:pt x="743445" y="2329158"/>
                  </a:lnTo>
                  <a:lnTo>
                    <a:pt x="746158" y="2326445"/>
                  </a:lnTo>
                  <a:lnTo>
                    <a:pt x="748873" y="2323730"/>
                  </a:lnTo>
                  <a:lnTo>
                    <a:pt x="752675" y="2321016"/>
                  </a:lnTo>
                  <a:lnTo>
                    <a:pt x="790143" y="2311238"/>
                  </a:lnTo>
                  <a:lnTo>
                    <a:pt x="797746" y="2310695"/>
                  </a:lnTo>
                  <a:lnTo>
                    <a:pt x="806437" y="2310695"/>
                  </a:lnTo>
                  <a:lnTo>
                    <a:pt x="811865" y="2310695"/>
                  </a:lnTo>
                  <a:lnTo>
                    <a:pt x="817298" y="2311238"/>
                  </a:lnTo>
                  <a:lnTo>
                    <a:pt x="822187" y="2312326"/>
                  </a:lnTo>
                  <a:lnTo>
                    <a:pt x="826531" y="2313956"/>
                  </a:lnTo>
                  <a:lnTo>
                    <a:pt x="830873" y="2315583"/>
                  </a:lnTo>
                  <a:lnTo>
                    <a:pt x="860199" y="2349798"/>
                  </a:lnTo>
                  <a:lnTo>
                    <a:pt x="864001" y="2356857"/>
                  </a:lnTo>
                  <a:lnTo>
                    <a:pt x="890068" y="2385096"/>
                  </a:lnTo>
                  <a:lnTo>
                    <a:pt x="902556" y="2388353"/>
                  </a:lnTo>
                  <a:lnTo>
                    <a:pt x="907988" y="2388353"/>
                  </a:lnTo>
                  <a:lnTo>
                    <a:pt x="914504" y="2388353"/>
                  </a:lnTo>
                  <a:lnTo>
                    <a:pt x="919933" y="2386722"/>
                  </a:lnTo>
                  <a:lnTo>
                    <a:pt x="922108" y="2386182"/>
                  </a:lnTo>
                  <a:lnTo>
                    <a:pt x="924279" y="2385096"/>
                  </a:lnTo>
                  <a:lnTo>
                    <a:pt x="925909" y="2383465"/>
                  </a:lnTo>
                  <a:lnTo>
                    <a:pt x="927537" y="2381838"/>
                  </a:lnTo>
                  <a:lnTo>
                    <a:pt x="929710" y="2378579"/>
                  </a:lnTo>
                  <a:lnTo>
                    <a:pt x="931338" y="2374234"/>
                  </a:lnTo>
                  <a:lnTo>
                    <a:pt x="932969" y="2368802"/>
                  </a:lnTo>
                  <a:lnTo>
                    <a:pt x="934052" y="2362829"/>
                  </a:lnTo>
                  <a:lnTo>
                    <a:pt x="962838" y="2362829"/>
                  </a:lnTo>
                  <a:lnTo>
                    <a:pt x="966640" y="2365544"/>
                  </a:lnTo>
                  <a:lnTo>
                    <a:pt x="969354" y="2368259"/>
                  </a:lnTo>
                  <a:lnTo>
                    <a:pt x="984017" y="2402473"/>
                  </a:lnTo>
                  <a:lnTo>
                    <a:pt x="988902" y="2420393"/>
                  </a:lnTo>
                  <a:lnTo>
                    <a:pt x="991076" y="2424195"/>
                  </a:lnTo>
                  <a:lnTo>
                    <a:pt x="993247" y="2427996"/>
                  </a:lnTo>
                  <a:lnTo>
                    <a:pt x="996506" y="2431255"/>
                  </a:lnTo>
                  <a:lnTo>
                    <a:pt x="1026375" y="2455148"/>
                  </a:lnTo>
                  <a:lnTo>
                    <a:pt x="1035605" y="2461120"/>
                  </a:lnTo>
                  <a:lnTo>
                    <a:pt x="1043207" y="2467096"/>
                  </a:lnTo>
                  <a:lnTo>
                    <a:pt x="1049724" y="2472525"/>
                  </a:lnTo>
                  <a:lnTo>
                    <a:pt x="1054070" y="2476326"/>
                  </a:lnTo>
                  <a:lnTo>
                    <a:pt x="1057871" y="2480672"/>
                  </a:lnTo>
                  <a:lnTo>
                    <a:pt x="1061672" y="2485016"/>
                  </a:lnTo>
                  <a:lnTo>
                    <a:pt x="1064930" y="2489906"/>
                  </a:lnTo>
                  <a:lnTo>
                    <a:pt x="1071446" y="2499679"/>
                  </a:lnTo>
                  <a:lnTo>
                    <a:pt x="1076878" y="2509997"/>
                  </a:lnTo>
                  <a:lnTo>
                    <a:pt x="1087740" y="2531176"/>
                  </a:lnTo>
                  <a:lnTo>
                    <a:pt x="1098601" y="2552898"/>
                  </a:lnTo>
                  <a:lnTo>
                    <a:pt x="1104573" y="2562672"/>
                  </a:lnTo>
                  <a:lnTo>
                    <a:pt x="1132268" y="2590910"/>
                  </a:lnTo>
                  <a:lnTo>
                    <a:pt x="1169740" y="2602315"/>
                  </a:lnTo>
                  <a:lnTo>
                    <a:pt x="1177343" y="2602315"/>
                  </a:lnTo>
                  <a:lnTo>
                    <a:pt x="1182228" y="2595799"/>
                  </a:lnTo>
                  <a:lnTo>
                    <a:pt x="1187117" y="2589283"/>
                  </a:lnTo>
                  <a:lnTo>
                    <a:pt x="1193633" y="2582767"/>
                  </a:lnTo>
                  <a:lnTo>
                    <a:pt x="1200153" y="2577335"/>
                  </a:lnTo>
                  <a:lnTo>
                    <a:pt x="1203951" y="2574620"/>
                  </a:lnTo>
                  <a:lnTo>
                    <a:pt x="1208296" y="2572449"/>
                  </a:lnTo>
                  <a:lnTo>
                    <a:pt x="1212642" y="2570275"/>
                  </a:lnTo>
                  <a:lnTo>
                    <a:pt x="1216986" y="2568648"/>
                  </a:lnTo>
                  <a:lnTo>
                    <a:pt x="1221875" y="2567017"/>
                  </a:lnTo>
                  <a:lnTo>
                    <a:pt x="1227304" y="2565930"/>
                  </a:lnTo>
                  <a:lnTo>
                    <a:pt x="1232732" y="2565390"/>
                  </a:lnTo>
                  <a:lnTo>
                    <a:pt x="1238166" y="2564846"/>
                  </a:lnTo>
                  <a:lnTo>
                    <a:pt x="1351661" y="2564846"/>
                  </a:lnTo>
                  <a:lnTo>
                    <a:pt x="1358722" y="2564302"/>
                  </a:lnTo>
                  <a:lnTo>
                    <a:pt x="1366325" y="2562672"/>
                  </a:lnTo>
                  <a:lnTo>
                    <a:pt x="1373928" y="2560501"/>
                  </a:lnTo>
                  <a:lnTo>
                    <a:pt x="1380987" y="2557787"/>
                  </a:lnTo>
                  <a:lnTo>
                    <a:pt x="1389134" y="2555069"/>
                  </a:lnTo>
                  <a:lnTo>
                    <a:pt x="1397281" y="2552898"/>
                  </a:lnTo>
                  <a:lnTo>
                    <a:pt x="1401622" y="2551811"/>
                  </a:lnTo>
                  <a:lnTo>
                    <a:pt x="1405968" y="2551271"/>
                  </a:lnTo>
                  <a:lnTo>
                    <a:pt x="1410313" y="2550727"/>
                  </a:lnTo>
                  <a:lnTo>
                    <a:pt x="1415202" y="2550727"/>
                  </a:lnTo>
                  <a:lnTo>
                    <a:pt x="1420630" y="2550727"/>
                  </a:lnTo>
                  <a:lnTo>
                    <a:pt x="1425519" y="2551811"/>
                  </a:lnTo>
                  <a:lnTo>
                    <a:pt x="1457015" y="2572449"/>
                  </a:lnTo>
                  <a:lnTo>
                    <a:pt x="1465707" y="2577335"/>
                  </a:lnTo>
                  <a:lnTo>
                    <a:pt x="1470591" y="2579510"/>
                  </a:lnTo>
                  <a:lnTo>
                    <a:pt x="1476023" y="2581136"/>
                  </a:lnTo>
                  <a:lnTo>
                    <a:pt x="1481453" y="2581680"/>
                  </a:lnTo>
                  <a:lnTo>
                    <a:pt x="1487968" y="2582223"/>
                  </a:lnTo>
                  <a:lnTo>
                    <a:pt x="1494488" y="2582223"/>
                  </a:lnTo>
                  <a:lnTo>
                    <a:pt x="1501004" y="2581136"/>
                  </a:lnTo>
                  <a:lnTo>
                    <a:pt x="1507520" y="2580052"/>
                  </a:lnTo>
                  <a:lnTo>
                    <a:pt x="1513493" y="2578422"/>
                  </a:lnTo>
                  <a:lnTo>
                    <a:pt x="1524897" y="2574077"/>
                  </a:lnTo>
                  <a:lnTo>
                    <a:pt x="1536302" y="2569192"/>
                  </a:lnTo>
                  <a:lnTo>
                    <a:pt x="1547706" y="2564302"/>
                  </a:lnTo>
                  <a:lnTo>
                    <a:pt x="1560195" y="2560501"/>
                  </a:lnTo>
                  <a:lnTo>
                    <a:pt x="1566715" y="2558870"/>
                  </a:lnTo>
                  <a:lnTo>
                    <a:pt x="1573770" y="2557243"/>
                  </a:lnTo>
                  <a:lnTo>
                    <a:pt x="1581373" y="2556699"/>
                  </a:lnTo>
                  <a:lnTo>
                    <a:pt x="1588976" y="2556157"/>
                  </a:lnTo>
                  <a:lnTo>
                    <a:pt x="1596581" y="2556157"/>
                  </a:lnTo>
                  <a:lnTo>
                    <a:pt x="1603639" y="2555069"/>
                  </a:lnTo>
                  <a:lnTo>
                    <a:pt x="1610159" y="2553442"/>
                  </a:lnTo>
                  <a:lnTo>
                    <a:pt x="1616132" y="2550727"/>
                  </a:lnTo>
                  <a:lnTo>
                    <a:pt x="1622104" y="2548553"/>
                  </a:lnTo>
                  <a:lnTo>
                    <a:pt x="1627533" y="2545295"/>
                  </a:lnTo>
                  <a:lnTo>
                    <a:pt x="1632421" y="2541493"/>
                  </a:lnTo>
                  <a:lnTo>
                    <a:pt x="1637310" y="2537692"/>
                  </a:lnTo>
                  <a:lnTo>
                    <a:pt x="1646540" y="2529548"/>
                  </a:lnTo>
                  <a:lnTo>
                    <a:pt x="1654687" y="2520858"/>
                  </a:lnTo>
                  <a:lnTo>
                    <a:pt x="1662834" y="2512168"/>
                  </a:lnTo>
                  <a:lnTo>
                    <a:pt x="1702477" y="2492620"/>
                  </a:lnTo>
                  <a:lnTo>
                    <a:pt x="1712251" y="2490990"/>
                  </a:lnTo>
                  <a:lnTo>
                    <a:pt x="1721481" y="2488819"/>
                  </a:lnTo>
                  <a:lnTo>
                    <a:pt x="1753521" y="2468724"/>
                  </a:lnTo>
                  <a:lnTo>
                    <a:pt x="1761124" y="2462207"/>
                  </a:lnTo>
                  <a:lnTo>
                    <a:pt x="1767644" y="2455148"/>
                  </a:lnTo>
                  <a:lnTo>
                    <a:pt x="1779045" y="2441572"/>
                  </a:lnTo>
                  <a:lnTo>
                    <a:pt x="1789910" y="2427454"/>
                  </a:lnTo>
                  <a:lnTo>
                    <a:pt x="1795339" y="2420937"/>
                  </a:lnTo>
                  <a:lnTo>
                    <a:pt x="1829006" y="2391612"/>
                  </a:lnTo>
                  <a:lnTo>
                    <a:pt x="1847474" y="2382921"/>
                  </a:lnTo>
                  <a:lnTo>
                    <a:pt x="1845300" y="2366631"/>
                  </a:lnTo>
                  <a:lnTo>
                    <a:pt x="1843673" y="2350881"/>
                  </a:lnTo>
                  <a:lnTo>
                    <a:pt x="1842041" y="2335675"/>
                  </a:lnTo>
                  <a:lnTo>
                    <a:pt x="1840954" y="2320473"/>
                  </a:lnTo>
                  <a:lnTo>
                    <a:pt x="1839870" y="2306353"/>
                  </a:lnTo>
                  <a:lnTo>
                    <a:pt x="1839324" y="2292774"/>
                  </a:lnTo>
                  <a:lnTo>
                    <a:pt x="1838783" y="2279742"/>
                  </a:lnTo>
                  <a:lnTo>
                    <a:pt x="1838783" y="2267251"/>
                  </a:lnTo>
                  <a:lnTo>
                    <a:pt x="1838239" y="2263452"/>
                  </a:lnTo>
                  <a:lnTo>
                    <a:pt x="1837696" y="2260194"/>
                  </a:lnTo>
                  <a:lnTo>
                    <a:pt x="1837153" y="2256933"/>
                  </a:lnTo>
                  <a:lnTo>
                    <a:pt x="1835526" y="2254218"/>
                  </a:lnTo>
                  <a:lnTo>
                    <a:pt x="1833895" y="2252047"/>
                  </a:lnTo>
                  <a:lnTo>
                    <a:pt x="1832267" y="2249329"/>
                  </a:lnTo>
                  <a:lnTo>
                    <a:pt x="1830094" y="2247701"/>
                  </a:lnTo>
                  <a:lnTo>
                    <a:pt x="1827923" y="2245528"/>
                  </a:lnTo>
                  <a:lnTo>
                    <a:pt x="1822489" y="2242273"/>
                  </a:lnTo>
                  <a:lnTo>
                    <a:pt x="1816517" y="2239556"/>
                  </a:lnTo>
                  <a:lnTo>
                    <a:pt x="1810545" y="2237385"/>
                  </a:lnTo>
                  <a:lnTo>
                    <a:pt x="1804030" y="2235753"/>
                  </a:lnTo>
                  <a:lnTo>
                    <a:pt x="1790993" y="2232495"/>
                  </a:lnTo>
                  <a:lnTo>
                    <a:pt x="1780133" y="2228694"/>
                  </a:lnTo>
                  <a:lnTo>
                    <a:pt x="1769271" y="2217289"/>
                  </a:lnTo>
                  <a:lnTo>
                    <a:pt x="1769271" y="2215119"/>
                  </a:lnTo>
                  <a:lnTo>
                    <a:pt x="1769271" y="2211317"/>
                  </a:lnTo>
                  <a:lnTo>
                    <a:pt x="1770359" y="2207516"/>
                  </a:lnTo>
                  <a:lnTo>
                    <a:pt x="1771986" y="2204257"/>
                  </a:lnTo>
                  <a:lnTo>
                    <a:pt x="1774160" y="2201000"/>
                  </a:lnTo>
                  <a:lnTo>
                    <a:pt x="1779045" y="2195027"/>
                  </a:lnTo>
                  <a:lnTo>
                    <a:pt x="1783390" y="2189051"/>
                  </a:lnTo>
                  <a:lnTo>
                    <a:pt x="1783390" y="2145606"/>
                  </a:lnTo>
                  <a:lnTo>
                    <a:pt x="1771442" y="2143979"/>
                  </a:lnTo>
                  <a:lnTo>
                    <a:pt x="1761668" y="2142349"/>
                  </a:lnTo>
                  <a:lnTo>
                    <a:pt x="1753521" y="2141265"/>
                  </a:lnTo>
                  <a:lnTo>
                    <a:pt x="1746466" y="2139090"/>
                  </a:lnTo>
                  <a:lnTo>
                    <a:pt x="1743203" y="2138003"/>
                  </a:lnTo>
                  <a:lnTo>
                    <a:pt x="1740490" y="2136377"/>
                  </a:lnTo>
                  <a:lnTo>
                    <a:pt x="1737231" y="2134749"/>
                  </a:lnTo>
                  <a:lnTo>
                    <a:pt x="1734517" y="2132575"/>
                  </a:lnTo>
                  <a:lnTo>
                    <a:pt x="1728545" y="2127145"/>
                  </a:lnTo>
                  <a:lnTo>
                    <a:pt x="1722569" y="2119543"/>
                  </a:lnTo>
                  <a:lnTo>
                    <a:pt x="1730716" y="2113026"/>
                  </a:lnTo>
                  <a:lnTo>
                    <a:pt x="1740490" y="2105423"/>
                  </a:lnTo>
                  <a:lnTo>
                    <a:pt x="1744835" y="2101621"/>
                  </a:lnTo>
                  <a:lnTo>
                    <a:pt x="1748092" y="2096733"/>
                  </a:lnTo>
                  <a:lnTo>
                    <a:pt x="1749723" y="2094019"/>
                  </a:lnTo>
                  <a:lnTo>
                    <a:pt x="1750808" y="2091304"/>
                  </a:lnTo>
                  <a:lnTo>
                    <a:pt x="1751350" y="2088043"/>
                  </a:lnTo>
                  <a:lnTo>
                    <a:pt x="1751350" y="2084785"/>
                  </a:lnTo>
                  <a:lnTo>
                    <a:pt x="1744291" y="2044058"/>
                  </a:lnTo>
                  <a:lnTo>
                    <a:pt x="1741576" y="2034280"/>
                  </a:lnTo>
                  <a:lnTo>
                    <a:pt x="1739402" y="2023420"/>
                  </a:lnTo>
                  <a:lnTo>
                    <a:pt x="1737775" y="2012558"/>
                  </a:lnTo>
                  <a:lnTo>
                    <a:pt x="1737231" y="2001157"/>
                  </a:lnTo>
                  <a:lnTo>
                    <a:pt x="1737231" y="1991923"/>
                  </a:lnTo>
                  <a:lnTo>
                    <a:pt x="1745922" y="1956624"/>
                  </a:lnTo>
                  <a:lnTo>
                    <a:pt x="1748637" y="1951196"/>
                  </a:lnTo>
                  <a:lnTo>
                    <a:pt x="1785021" y="1920784"/>
                  </a:lnTo>
                  <a:lnTo>
                    <a:pt x="1802398" y="1911006"/>
                  </a:lnTo>
                  <a:lnTo>
                    <a:pt x="1806743" y="1908292"/>
                  </a:lnTo>
                  <a:lnTo>
                    <a:pt x="1810545" y="1905577"/>
                  </a:lnTo>
                  <a:lnTo>
                    <a:pt x="1814346" y="1902319"/>
                  </a:lnTo>
                  <a:lnTo>
                    <a:pt x="1817605" y="1898518"/>
                  </a:lnTo>
                  <a:lnTo>
                    <a:pt x="1820862" y="1894716"/>
                  </a:lnTo>
                  <a:lnTo>
                    <a:pt x="1824121" y="1890915"/>
                  </a:lnTo>
                  <a:lnTo>
                    <a:pt x="1832807" y="1853989"/>
                  </a:lnTo>
                  <a:lnTo>
                    <a:pt x="1833351" y="1848557"/>
                  </a:lnTo>
                  <a:lnTo>
                    <a:pt x="1859419" y="1831180"/>
                  </a:lnTo>
                  <a:lnTo>
                    <a:pt x="1868108" y="1831180"/>
                  </a:lnTo>
                  <a:lnTo>
                    <a:pt x="1872450" y="1830636"/>
                  </a:lnTo>
                  <a:lnTo>
                    <a:pt x="1907209" y="1807283"/>
                  </a:lnTo>
                  <a:lnTo>
                    <a:pt x="1911553" y="1777418"/>
                  </a:lnTo>
                  <a:lnTo>
                    <a:pt x="1911553" y="1766556"/>
                  </a:lnTo>
                  <a:lnTo>
                    <a:pt x="1911011" y="1755695"/>
                  </a:lnTo>
                  <a:lnTo>
                    <a:pt x="1911553" y="1752981"/>
                  </a:lnTo>
                  <a:lnTo>
                    <a:pt x="1921327" y="1741576"/>
                  </a:lnTo>
                  <a:lnTo>
                    <a:pt x="1925129" y="1738859"/>
                  </a:lnTo>
                  <a:lnTo>
                    <a:pt x="1928387" y="1736144"/>
                  </a:lnTo>
                  <a:lnTo>
                    <a:pt x="1929474" y="1735060"/>
                  </a:lnTo>
                  <a:lnTo>
                    <a:pt x="1930558" y="1733429"/>
                  </a:lnTo>
                  <a:lnTo>
                    <a:pt x="1931101" y="1731258"/>
                  </a:lnTo>
                  <a:lnTo>
                    <a:pt x="1931645" y="1729628"/>
                  </a:lnTo>
                  <a:lnTo>
                    <a:pt x="1920240" y="1691615"/>
                  </a:lnTo>
                  <a:lnTo>
                    <a:pt x="1901776" y="1670977"/>
                  </a:lnTo>
                  <a:lnTo>
                    <a:pt x="1893632" y="1663374"/>
                  </a:lnTo>
                  <a:lnTo>
                    <a:pt x="1884942" y="1656318"/>
                  </a:lnTo>
                  <a:lnTo>
                    <a:pt x="1876252" y="1648715"/>
                  </a:lnTo>
                  <a:lnTo>
                    <a:pt x="1868108" y="1641652"/>
                  </a:lnTo>
                  <a:lnTo>
                    <a:pt x="1859961" y="1634051"/>
                  </a:lnTo>
                  <a:lnTo>
                    <a:pt x="1852902" y="1625906"/>
                  </a:lnTo>
                  <a:lnTo>
                    <a:pt x="1850188" y="1621560"/>
                  </a:lnTo>
                  <a:lnTo>
                    <a:pt x="1846926" y="1617214"/>
                  </a:lnTo>
                  <a:lnTo>
                    <a:pt x="1844755" y="1612329"/>
                  </a:lnTo>
                  <a:lnTo>
                    <a:pt x="1842585" y="1607441"/>
                  </a:lnTo>
                  <a:lnTo>
                    <a:pt x="1840954" y="1602012"/>
                  </a:lnTo>
                  <a:lnTo>
                    <a:pt x="1839870" y="1596579"/>
                  </a:lnTo>
                  <a:lnTo>
                    <a:pt x="1838783" y="1591151"/>
                  </a:lnTo>
                  <a:lnTo>
                    <a:pt x="1838783" y="1585174"/>
                  </a:lnTo>
                  <a:lnTo>
                    <a:pt x="1838783" y="1578658"/>
                  </a:lnTo>
                  <a:lnTo>
                    <a:pt x="1839870" y="1573770"/>
                  </a:lnTo>
                  <a:lnTo>
                    <a:pt x="1839870" y="1571599"/>
                  </a:lnTo>
                  <a:lnTo>
                    <a:pt x="1839870" y="1568885"/>
                  </a:lnTo>
                  <a:lnTo>
                    <a:pt x="1839324" y="1566711"/>
                  </a:lnTo>
                  <a:lnTo>
                    <a:pt x="1838783" y="1564540"/>
                  </a:lnTo>
                  <a:lnTo>
                    <a:pt x="1845300" y="1548790"/>
                  </a:lnTo>
                  <a:lnTo>
                    <a:pt x="1851816" y="1534127"/>
                  </a:lnTo>
                  <a:lnTo>
                    <a:pt x="1854530" y="1526528"/>
                  </a:lnTo>
                  <a:lnTo>
                    <a:pt x="1856704" y="1518925"/>
                  </a:lnTo>
                  <a:lnTo>
                    <a:pt x="1858331" y="1510234"/>
                  </a:lnTo>
                  <a:lnTo>
                    <a:pt x="1858875" y="1501004"/>
                  </a:lnTo>
                  <a:lnTo>
                    <a:pt x="1858331" y="1494488"/>
                  </a:lnTo>
                  <a:lnTo>
                    <a:pt x="1848014" y="1456471"/>
                  </a:lnTo>
                  <a:lnTo>
                    <a:pt x="1834982" y="1424975"/>
                  </a:lnTo>
                  <a:lnTo>
                    <a:pt x="1829554" y="1410856"/>
                  </a:lnTo>
                  <a:lnTo>
                    <a:pt x="1827379" y="1404337"/>
                  </a:lnTo>
                  <a:lnTo>
                    <a:pt x="1825752" y="1398365"/>
                  </a:lnTo>
                  <a:lnTo>
                    <a:pt x="1824664" y="1392935"/>
                  </a:lnTo>
                  <a:lnTo>
                    <a:pt x="1824121" y="1388590"/>
                  </a:lnTo>
                  <a:lnTo>
                    <a:pt x="1824121" y="1384788"/>
                  </a:lnTo>
                  <a:lnTo>
                    <a:pt x="1857791" y="1362523"/>
                  </a:lnTo>
                  <a:lnTo>
                    <a:pt x="1864847" y="1362523"/>
                  </a:lnTo>
                  <a:lnTo>
                    <a:pt x="1877883" y="1362523"/>
                  </a:lnTo>
                  <a:lnTo>
                    <a:pt x="1888200" y="1362523"/>
                  </a:lnTo>
                  <a:lnTo>
                    <a:pt x="1896891" y="1362523"/>
                  </a:lnTo>
                  <a:lnTo>
                    <a:pt x="1905034" y="1362523"/>
                  </a:lnTo>
                  <a:lnTo>
                    <a:pt x="1910466" y="1364154"/>
                  </a:lnTo>
                  <a:lnTo>
                    <a:pt x="1920240" y="1366867"/>
                  </a:lnTo>
                  <a:lnTo>
                    <a:pt x="1926212" y="1367955"/>
                  </a:lnTo>
                  <a:lnTo>
                    <a:pt x="1932733" y="1368495"/>
                  </a:lnTo>
                  <a:lnTo>
                    <a:pt x="1935990" y="1367955"/>
                  </a:lnTo>
                  <a:lnTo>
                    <a:pt x="1939248" y="1367412"/>
                  </a:lnTo>
                  <a:lnTo>
                    <a:pt x="1942506" y="1366325"/>
                  </a:lnTo>
                  <a:lnTo>
                    <a:pt x="1945764" y="1365241"/>
                  </a:lnTo>
                  <a:lnTo>
                    <a:pt x="1950110" y="1362523"/>
                  </a:lnTo>
                  <a:lnTo>
                    <a:pt x="1953367" y="1359265"/>
                  </a:lnTo>
                  <a:lnTo>
                    <a:pt x="1956626" y="1355463"/>
                  </a:lnTo>
                  <a:lnTo>
                    <a:pt x="1959340" y="1350575"/>
                  </a:lnTo>
                  <a:lnTo>
                    <a:pt x="1964771" y="1340801"/>
                  </a:lnTo>
                  <a:lnTo>
                    <a:pt x="1970744" y="1330483"/>
                  </a:lnTo>
                  <a:lnTo>
                    <a:pt x="1973459" y="1325597"/>
                  </a:lnTo>
                  <a:lnTo>
                    <a:pt x="1977260" y="1320709"/>
                  </a:lnTo>
                  <a:lnTo>
                    <a:pt x="2004415" y="1304959"/>
                  </a:lnTo>
                  <a:lnTo>
                    <a:pt x="2008216" y="1304415"/>
                  </a:lnTo>
                  <a:lnTo>
                    <a:pt x="2012558" y="1304415"/>
                  </a:lnTo>
                  <a:lnTo>
                    <a:pt x="2019622" y="1304959"/>
                  </a:lnTo>
                  <a:lnTo>
                    <a:pt x="2024506" y="1305502"/>
                  </a:lnTo>
                  <a:lnTo>
                    <a:pt x="2027221" y="1306590"/>
                  </a:lnTo>
                  <a:lnTo>
                    <a:pt x="2029396" y="1307677"/>
                  </a:lnTo>
                  <a:lnTo>
                    <a:pt x="2031022" y="1308217"/>
                  </a:lnTo>
                  <a:lnTo>
                    <a:pt x="2033197" y="1308217"/>
                  </a:lnTo>
                  <a:lnTo>
                    <a:pt x="2036455" y="1307134"/>
                  </a:lnTo>
                  <a:lnTo>
                    <a:pt x="2048944" y="1285412"/>
                  </a:lnTo>
                  <a:lnTo>
                    <a:pt x="2048944" y="1276177"/>
                  </a:lnTo>
                  <a:lnTo>
                    <a:pt x="2047316" y="1259886"/>
                  </a:lnTo>
                  <a:lnTo>
                    <a:pt x="2047316" y="1252284"/>
                  </a:lnTo>
                  <a:lnTo>
                    <a:pt x="2027221" y="125228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081795" y="2252651"/>
              <a:ext cx="2114423" cy="260827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086295" y="2254115"/>
              <a:ext cx="2105423" cy="2602315"/>
            </a:xfrm>
            <a:custGeom>
              <a:avLst/>
              <a:gdLst/>
              <a:ahLst/>
              <a:cxnLst/>
              <a:rect l="l" t="t" r="r" b="b"/>
              <a:pathLst>
                <a:path w="2105423" h="2602315">
                  <a:moveTo>
                    <a:pt x="2027221" y="1252284"/>
                  </a:moveTo>
                  <a:lnTo>
                    <a:pt x="2026677" y="1248482"/>
                  </a:lnTo>
                  <a:lnTo>
                    <a:pt x="2026137" y="1244680"/>
                  </a:lnTo>
                  <a:lnTo>
                    <a:pt x="2025594" y="1240879"/>
                  </a:lnTo>
                  <a:lnTo>
                    <a:pt x="2024506" y="1238164"/>
                  </a:lnTo>
                  <a:lnTo>
                    <a:pt x="2021793" y="1232190"/>
                  </a:lnTo>
                  <a:lnTo>
                    <a:pt x="2018534" y="1227304"/>
                  </a:lnTo>
                  <a:lnTo>
                    <a:pt x="2015276" y="1222958"/>
                  </a:lnTo>
                  <a:lnTo>
                    <a:pt x="2012558" y="1218613"/>
                  </a:lnTo>
                  <a:lnTo>
                    <a:pt x="2011475" y="1216442"/>
                  </a:lnTo>
                  <a:lnTo>
                    <a:pt x="2010387" y="1214268"/>
                  </a:lnTo>
                  <a:lnTo>
                    <a:pt x="2009844" y="1211554"/>
                  </a:lnTo>
                  <a:lnTo>
                    <a:pt x="2009844" y="1188745"/>
                  </a:lnTo>
                  <a:lnTo>
                    <a:pt x="2009300" y="1184946"/>
                  </a:lnTo>
                  <a:lnTo>
                    <a:pt x="1994637" y="1169740"/>
                  </a:lnTo>
                  <a:lnTo>
                    <a:pt x="1991380" y="1168109"/>
                  </a:lnTo>
                  <a:lnTo>
                    <a:pt x="1983776" y="1164852"/>
                  </a:lnTo>
                  <a:lnTo>
                    <a:pt x="1976717" y="1161050"/>
                  </a:lnTo>
                  <a:lnTo>
                    <a:pt x="1973459" y="1159422"/>
                  </a:lnTo>
                  <a:lnTo>
                    <a:pt x="1970744" y="1156705"/>
                  </a:lnTo>
                  <a:lnTo>
                    <a:pt x="1968030" y="1154534"/>
                  </a:lnTo>
                  <a:lnTo>
                    <a:pt x="1966399" y="1151275"/>
                  </a:lnTo>
                  <a:lnTo>
                    <a:pt x="1940876" y="1114891"/>
                  </a:lnTo>
                  <a:lnTo>
                    <a:pt x="1932733" y="1103486"/>
                  </a:lnTo>
                  <a:lnTo>
                    <a:pt x="1916983" y="1068188"/>
                  </a:lnTo>
                  <a:lnTo>
                    <a:pt x="1914268" y="1049180"/>
                  </a:lnTo>
                  <a:lnTo>
                    <a:pt x="1914268" y="1038319"/>
                  </a:lnTo>
                  <a:lnTo>
                    <a:pt x="1914268" y="1033434"/>
                  </a:lnTo>
                  <a:lnTo>
                    <a:pt x="1914812" y="1028544"/>
                  </a:lnTo>
                  <a:lnTo>
                    <a:pt x="1915895" y="1023656"/>
                  </a:lnTo>
                  <a:lnTo>
                    <a:pt x="1916983" y="1018228"/>
                  </a:lnTo>
                  <a:lnTo>
                    <a:pt x="1918613" y="1013338"/>
                  </a:lnTo>
                  <a:lnTo>
                    <a:pt x="1920784" y="1008454"/>
                  </a:lnTo>
                  <a:lnTo>
                    <a:pt x="1922955" y="1003565"/>
                  </a:lnTo>
                  <a:lnTo>
                    <a:pt x="1925129" y="998676"/>
                  </a:lnTo>
                  <a:lnTo>
                    <a:pt x="1927843" y="994335"/>
                  </a:lnTo>
                  <a:lnTo>
                    <a:pt x="1931101" y="989989"/>
                  </a:lnTo>
                  <a:lnTo>
                    <a:pt x="1933816" y="986188"/>
                  </a:lnTo>
                  <a:lnTo>
                    <a:pt x="1969657" y="968811"/>
                  </a:lnTo>
                  <a:lnTo>
                    <a:pt x="1971288" y="968267"/>
                  </a:lnTo>
                  <a:lnTo>
                    <a:pt x="1975089" y="954691"/>
                  </a:lnTo>
                  <a:lnTo>
                    <a:pt x="1974546" y="950346"/>
                  </a:lnTo>
                  <a:lnTo>
                    <a:pt x="1973459" y="947089"/>
                  </a:lnTo>
                  <a:lnTo>
                    <a:pt x="1972376" y="943830"/>
                  </a:lnTo>
                  <a:lnTo>
                    <a:pt x="1970201" y="941113"/>
                  </a:lnTo>
                  <a:lnTo>
                    <a:pt x="1968030" y="938398"/>
                  </a:lnTo>
                  <a:lnTo>
                    <a:pt x="1965856" y="936227"/>
                  </a:lnTo>
                  <a:lnTo>
                    <a:pt x="1963141" y="934596"/>
                  </a:lnTo>
                  <a:lnTo>
                    <a:pt x="1960427" y="932425"/>
                  </a:lnTo>
                  <a:lnTo>
                    <a:pt x="1954994" y="929168"/>
                  </a:lnTo>
                  <a:lnTo>
                    <a:pt x="1945764" y="917219"/>
                  </a:lnTo>
                  <a:lnTo>
                    <a:pt x="1946308" y="912874"/>
                  </a:lnTo>
                  <a:lnTo>
                    <a:pt x="1947395" y="909073"/>
                  </a:lnTo>
                  <a:lnTo>
                    <a:pt x="1949022" y="905814"/>
                  </a:lnTo>
                  <a:lnTo>
                    <a:pt x="1951736" y="903100"/>
                  </a:lnTo>
                  <a:lnTo>
                    <a:pt x="1957169" y="897668"/>
                  </a:lnTo>
                  <a:lnTo>
                    <a:pt x="1987578" y="872147"/>
                  </a:lnTo>
                  <a:lnTo>
                    <a:pt x="1993010" y="852595"/>
                  </a:lnTo>
                  <a:lnTo>
                    <a:pt x="1994098" y="848794"/>
                  </a:lnTo>
                  <a:lnTo>
                    <a:pt x="1995725" y="844992"/>
                  </a:lnTo>
                  <a:lnTo>
                    <a:pt x="1996812" y="843905"/>
                  </a:lnTo>
                  <a:lnTo>
                    <a:pt x="1997899" y="842821"/>
                  </a:lnTo>
                  <a:lnTo>
                    <a:pt x="1999527" y="842279"/>
                  </a:lnTo>
                  <a:lnTo>
                    <a:pt x="2001157" y="841734"/>
                  </a:lnTo>
                  <a:lnTo>
                    <a:pt x="2006043" y="842279"/>
                  </a:lnTo>
                  <a:lnTo>
                    <a:pt x="2009844" y="843365"/>
                  </a:lnTo>
                  <a:lnTo>
                    <a:pt x="2013102" y="844452"/>
                  </a:lnTo>
                  <a:lnTo>
                    <a:pt x="2015820" y="846080"/>
                  </a:lnTo>
                  <a:lnTo>
                    <a:pt x="2019078" y="847707"/>
                  </a:lnTo>
                  <a:lnTo>
                    <a:pt x="2022880" y="849338"/>
                  </a:lnTo>
                  <a:lnTo>
                    <a:pt x="2027221" y="850424"/>
                  </a:lnTo>
                  <a:lnTo>
                    <a:pt x="2032653" y="850424"/>
                  </a:lnTo>
                  <a:lnTo>
                    <a:pt x="2036999" y="850424"/>
                  </a:lnTo>
                  <a:lnTo>
                    <a:pt x="2061436" y="818386"/>
                  </a:lnTo>
                  <a:lnTo>
                    <a:pt x="2062519" y="810781"/>
                  </a:lnTo>
                  <a:lnTo>
                    <a:pt x="2064150" y="803178"/>
                  </a:lnTo>
                  <a:lnTo>
                    <a:pt x="2072840" y="773309"/>
                  </a:lnTo>
                  <a:lnTo>
                    <a:pt x="2074467" y="770051"/>
                  </a:lnTo>
                  <a:lnTo>
                    <a:pt x="2076638" y="766794"/>
                  </a:lnTo>
                  <a:lnTo>
                    <a:pt x="2078813" y="764623"/>
                  </a:lnTo>
                  <a:lnTo>
                    <a:pt x="2081527" y="761904"/>
                  </a:lnTo>
                  <a:lnTo>
                    <a:pt x="2084789" y="759734"/>
                  </a:lnTo>
                  <a:lnTo>
                    <a:pt x="2088043" y="758103"/>
                  </a:lnTo>
                  <a:lnTo>
                    <a:pt x="2087502" y="754846"/>
                  </a:lnTo>
                  <a:lnTo>
                    <a:pt x="2086415" y="752131"/>
                  </a:lnTo>
                  <a:lnTo>
                    <a:pt x="2085329" y="749416"/>
                  </a:lnTo>
                  <a:lnTo>
                    <a:pt x="2083701" y="746702"/>
                  </a:lnTo>
                  <a:lnTo>
                    <a:pt x="2082070" y="744528"/>
                  </a:lnTo>
                  <a:lnTo>
                    <a:pt x="2080439" y="742357"/>
                  </a:lnTo>
                  <a:lnTo>
                    <a:pt x="2079899" y="740182"/>
                  </a:lnTo>
                  <a:lnTo>
                    <a:pt x="2079356" y="738011"/>
                  </a:lnTo>
                  <a:lnTo>
                    <a:pt x="2078813" y="732583"/>
                  </a:lnTo>
                  <a:lnTo>
                    <a:pt x="2077725" y="728237"/>
                  </a:lnTo>
                  <a:lnTo>
                    <a:pt x="2075554" y="723892"/>
                  </a:lnTo>
                  <a:lnTo>
                    <a:pt x="2073383" y="720635"/>
                  </a:lnTo>
                  <a:lnTo>
                    <a:pt x="2070122" y="717377"/>
                  </a:lnTo>
                  <a:lnTo>
                    <a:pt x="2066864" y="714118"/>
                  </a:lnTo>
                  <a:lnTo>
                    <a:pt x="2063607" y="711401"/>
                  </a:lnTo>
                  <a:lnTo>
                    <a:pt x="2059804" y="708686"/>
                  </a:lnTo>
                  <a:lnTo>
                    <a:pt x="2052201" y="704340"/>
                  </a:lnTo>
                  <a:lnTo>
                    <a:pt x="2045145" y="699456"/>
                  </a:lnTo>
                  <a:lnTo>
                    <a:pt x="2041884" y="697282"/>
                  </a:lnTo>
                  <a:lnTo>
                    <a:pt x="2039169" y="694567"/>
                  </a:lnTo>
                  <a:lnTo>
                    <a:pt x="2036999" y="691853"/>
                  </a:lnTo>
                  <a:lnTo>
                    <a:pt x="2035912" y="688594"/>
                  </a:lnTo>
                  <a:lnTo>
                    <a:pt x="2035912" y="675019"/>
                  </a:lnTo>
                  <a:lnTo>
                    <a:pt x="2035912" y="658183"/>
                  </a:lnTo>
                  <a:lnTo>
                    <a:pt x="2035912" y="649495"/>
                  </a:lnTo>
                  <a:lnTo>
                    <a:pt x="2034824" y="641348"/>
                  </a:lnTo>
                  <a:lnTo>
                    <a:pt x="2033741" y="637547"/>
                  </a:lnTo>
                  <a:lnTo>
                    <a:pt x="2032653" y="634289"/>
                  </a:lnTo>
                  <a:lnTo>
                    <a:pt x="2031567" y="631030"/>
                  </a:lnTo>
                  <a:lnTo>
                    <a:pt x="2020705" y="620710"/>
                  </a:lnTo>
                  <a:lnTo>
                    <a:pt x="2015276" y="618539"/>
                  </a:lnTo>
                  <a:lnTo>
                    <a:pt x="1995181" y="596273"/>
                  </a:lnTo>
                  <a:lnTo>
                    <a:pt x="1995725" y="592471"/>
                  </a:lnTo>
                  <a:lnTo>
                    <a:pt x="1997356" y="588670"/>
                  </a:lnTo>
                  <a:lnTo>
                    <a:pt x="2000070" y="584868"/>
                  </a:lnTo>
                  <a:lnTo>
                    <a:pt x="2003328" y="581070"/>
                  </a:lnTo>
                  <a:lnTo>
                    <a:pt x="2006586" y="577268"/>
                  </a:lnTo>
                  <a:lnTo>
                    <a:pt x="2009844" y="574011"/>
                  </a:lnTo>
                  <a:lnTo>
                    <a:pt x="2013102" y="571836"/>
                  </a:lnTo>
                  <a:lnTo>
                    <a:pt x="2015276" y="570209"/>
                  </a:lnTo>
                  <a:lnTo>
                    <a:pt x="2001157" y="555546"/>
                  </a:lnTo>
                  <a:lnTo>
                    <a:pt x="1996812" y="552828"/>
                  </a:lnTo>
                  <a:lnTo>
                    <a:pt x="1989209" y="538169"/>
                  </a:lnTo>
                  <a:lnTo>
                    <a:pt x="1989752" y="532737"/>
                  </a:lnTo>
                  <a:lnTo>
                    <a:pt x="2003872" y="513185"/>
                  </a:lnTo>
                  <a:lnTo>
                    <a:pt x="2008216" y="509930"/>
                  </a:lnTo>
                  <a:lnTo>
                    <a:pt x="2013102" y="507213"/>
                  </a:lnTo>
                  <a:lnTo>
                    <a:pt x="2022880" y="501785"/>
                  </a:lnTo>
                  <a:lnTo>
                    <a:pt x="2032109" y="496351"/>
                  </a:lnTo>
                  <a:lnTo>
                    <a:pt x="2036455" y="493094"/>
                  </a:lnTo>
                  <a:lnTo>
                    <a:pt x="2040800" y="489292"/>
                  </a:lnTo>
                  <a:lnTo>
                    <a:pt x="2044598" y="484947"/>
                  </a:lnTo>
                  <a:lnTo>
                    <a:pt x="2047316" y="480605"/>
                  </a:lnTo>
                  <a:lnTo>
                    <a:pt x="2048944" y="478430"/>
                  </a:lnTo>
                  <a:lnTo>
                    <a:pt x="2050030" y="476260"/>
                  </a:lnTo>
                  <a:lnTo>
                    <a:pt x="2050574" y="474086"/>
                  </a:lnTo>
                  <a:lnTo>
                    <a:pt x="2051118" y="471371"/>
                  </a:lnTo>
                  <a:lnTo>
                    <a:pt x="2052201" y="467026"/>
                  </a:lnTo>
                  <a:lnTo>
                    <a:pt x="2052201" y="463224"/>
                  </a:lnTo>
                  <a:lnTo>
                    <a:pt x="2053289" y="459967"/>
                  </a:lnTo>
                  <a:lnTo>
                    <a:pt x="2054920" y="456708"/>
                  </a:lnTo>
                  <a:lnTo>
                    <a:pt x="2056003" y="456165"/>
                  </a:lnTo>
                  <a:lnTo>
                    <a:pt x="2057634" y="455081"/>
                  </a:lnTo>
                  <a:lnTo>
                    <a:pt x="2059265" y="454537"/>
                  </a:lnTo>
                  <a:lnTo>
                    <a:pt x="2061979" y="454537"/>
                  </a:lnTo>
                  <a:lnTo>
                    <a:pt x="2070122" y="455081"/>
                  </a:lnTo>
                  <a:lnTo>
                    <a:pt x="2077186" y="455625"/>
                  </a:lnTo>
                  <a:lnTo>
                    <a:pt x="2080439" y="455625"/>
                  </a:lnTo>
                  <a:lnTo>
                    <a:pt x="2083158" y="455625"/>
                  </a:lnTo>
                  <a:lnTo>
                    <a:pt x="2085872" y="455625"/>
                  </a:lnTo>
                  <a:lnTo>
                    <a:pt x="2088043" y="454537"/>
                  </a:lnTo>
                  <a:lnTo>
                    <a:pt x="2088043" y="420324"/>
                  </a:lnTo>
                  <a:lnTo>
                    <a:pt x="2088586" y="417609"/>
                  </a:lnTo>
                  <a:lnTo>
                    <a:pt x="2089673" y="415438"/>
                  </a:lnTo>
                  <a:lnTo>
                    <a:pt x="2090761" y="413263"/>
                  </a:lnTo>
                  <a:lnTo>
                    <a:pt x="2093475" y="409462"/>
                  </a:lnTo>
                  <a:lnTo>
                    <a:pt x="2096733" y="405664"/>
                  </a:lnTo>
                  <a:lnTo>
                    <a:pt x="2099991" y="401319"/>
                  </a:lnTo>
                  <a:lnTo>
                    <a:pt x="2102709" y="397517"/>
                  </a:lnTo>
                  <a:lnTo>
                    <a:pt x="2103792" y="395343"/>
                  </a:lnTo>
                  <a:lnTo>
                    <a:pt x="2104880" y="393172"/>
                  </a:lnTo>
                  <a:lnTo>
                    <a:pt x="2105423" y="390458"/>
                  </a:lnTo>
                  <a:lnTo>
                    <a:pt x="2105423" y="388284"/>
                  </a:lnTo>
                  <a:lnTo>
                    <a:pt x="2105423" y="386657"/>
                  </a:lnTo>
                  <a:lnTo>
                    <a:pt x="2104880" y="384482"/>
                  </a:lnTo>
                  <a:lnTo>
                    <a:pt x="2103792" y="382855"/>
                  </a:lnTo>
                  <a:lnTo>
                    <a:pt x="2102709" y="381225"/>
                  </a:lnTo>
                  <a:lnTo>
                    <a:pt x="2099991" y="377422"/>
                  </a:lnTo>
                  <a:lnTo>
                    <a:pt x="2096190" y="374164"/>
                  </a:lnTo>
                  <a:lnTo>
                    <a:pt x="2089673" y="367105"/>
                  </a:lnTo>
                  <a:lnTo>
                    <a:pt x="2085329" y="362220"/>
                  </a:lnTo>
                  <a:lnTo>
                    <a:pt x="2082070" y="361676"/>
                  </a:lnTo>
                  <a:lnTo>
                    <a:pt x="2079899" y="361133"/>
                  </a:lnTo>
                  <a:lnTo>
                    <a:pt x="2059804" y="330180"/>
                  </a:lnTo>
                  <a:lnTo>
                    <a:pt x="2057634" y="325834"/>
                  </a:lnTo>
                  <a:lnTo>
                    <a:pt x="2054920" y="321490"/>
                  </a:lnTo>
                  <a:lnTo>
                    <a:pt x="2051118" y="317688"/>
                  </a:lnTo>
                  <a:lnTo>
                    <a:pt x="2048944" y="316060"/>
                  </a:lnTo>
                  <a:lnTo>
                    <a:pt x="2046773" y="314429"/>
                  </a:lnTo>
                  <a:lnTo>
                    <a:pt x="2044598" y="313343"/>
                  </a:lnTo>
                  <a:lnTo>
                    <a:pt x="2041344" y="312259"/>
                  </a:lnTo>
                  <a:lnTo>
                    <a:pt x="2038626" y="311172"/>
                  </a:lnTo>
                  <a:lnTo>
                    <a:pt x="2034824" y="310628"/>
                  </a:lnTo>
                  <a:lnTo>
                    <a:pt x="2031022" y="310084"/>
                  </a:lnTo>
                  <a:lnTo>
                    <a:pt x="2027221" y="310084"/>
                  </a:lnTo>
                  <a:lnTo>
                    <a:pt x="2001701" y="316060"/>
                  </a:lnTo>
                  <a:lnTo>
                    <a:pt x="1996812" y="317144"/>
                  </a:lnTo>
                  <a:lnTo>
                    <a:pt x="1991923" y="318231"/>
                  </a:lnTo>
                  <a:lnTo>
                    <a:pt x="1986494" y="318775"/>
                  </a:lnTo>
                  <a:lnTo>
                    <a:pt x="1982150" y="318231"/>
                  </a:lnTo>
                  <a:lnTo>
                    <a:pt x="1977804" y="318231"/>
                  </a:lnTo>
                  <a:lnTo>
                    <a:pt x="1974003" y="317144"/>
                  </a:lnTo>
                  <a:lnTo>
                    <a:pt x="1969657" y="316060"/>
                  </a:lnTo>
                  <a:lnTo>
                    <a:pt x="1962598" y="313887"/>
                  </a:lnTo>
                  <a:lnTo>
                    <a:pt x="1956082" y="310084"/>
                  </a:lnTo>
                  <a:lnTo>
                    <a:pt x="1950653" y="306827"/>
                  </a:lnTo>
                  <a:lnTo>
                    <a:pt x="1946308" y="303025"/>
                  </a:lnTo>
                  <a:lnTo>
                    <a:pt x="1945220" y="300854"/>
                  </a:lnTo>
                  <a:lnTo>
                    <a:pt x="1944134" y="299223"/>
                  </a:lnTo>
                  <a:lnTo>
                    <a:pt x="1943049" y="297053"/>
                  </a:lnTo>
                  <a:lnTo>
                    <a:pt x="1943049" y="295422"/>
                  </a:lnTo>
                  <a:lnTo>
                    <a:pt x="1943593" y="288906"/>
                  </a:lnTo>
                  <a:lnTo>
                    <a:pt x="1943593" y="282389"/>
                  </a:lnTo>
                  <a:lnTo>
                    <a:pt x="1943593" y="278588"/>
                  </a:lnTo>
                  <a:lnTo>
                    <a:pt x="1943049" y="274787"/>
                  </a:lnTo>
                  <a:lnTo>
                    <a:pt x="1941963" y="270985"/>
                  </a:lnTo>
                  <a:lnTo>
                    <a:pt x="1940336" y="266640"/>
                  </a:lnTo>
                  <a:lnTo>
                    <a:pt x="1932733" y="267183"/>
                  </a:lnTo>
                  <a:lnTo>
                    <a:pt x="1926757" y="267728"/>
                  </a:lnTo>
                  <a:lnTo>
                    <a:pt x="1923498" y="267183"/>
                  </a:lnTo>
                  <a:lnTo>
                    <a:pt x="1921327" y="266640"/>
                  </a:lnTo>
                  <a:lnTo>
                    <a:pt x="1918613" y="266097"/>
                  </a:lnTo>
                  <a:lnTo>
                    <a:pt x="1916439" y="265012"/>
                  </a:lnTo>
                  <a:lnTo>
                    <a:pt x="1914812" y="263382"/>
                  </a:lnTo>
                  <a:lnTo>
                    <a:pt x="1913181" y="261751"/>
                  </a:lnTo>
                  <a:lnTo>
                    <a:pt x="1911553" y="259581"/>
                  </a:lnTo>
                  <a:lnTo>
                    <a:pt x="1910466" y="257410"/>
                  </a:lnTo>
                  <a:lnTo>
                    <a:pt x="1909378" y="254695"/>
                  </a:lnTo>
                  <a:lnTo>
                    <a:pt x="1908836" y="251434"/>
                  </a:lnTo>
                  <a:lnTo>
                    <a:pt x="1908292" y="247632"/>
                  </a:lnTo>
                  <a:lnTo>
                    <a:pt x="1908292" y="243290"/>
                  </a:lnTo>
                  <a:lnTo>
                    <a:pt x="1919696" y="205818"/>
                  </a:lnTo>
                  <a:lnTo>
                    <a:pt x="1923498" y="200390"/>
                  </a:lnTo>
                  <a:lnTo>
                    <a:pt x="1927299" y="194958"/>
                  </a:lnTo>
                  <a:lnTo>
                    <a:pt x="1934904" y="184640"/>
                  </a:lnTo>
                  <a:lnTo>
                    <a:pt x="1942506" y="174322"/>
                  </a:lnTo>
                  <a:lnTo>
                    <a:pt x="1945764" y="168890"/>
                  </a:lnTo>
                  <a:lnTo>
                    <a:pt x="1949022" y="163461"/>
                  </a:lnTo>
                  <a:lnTo>
                    <a:pt x="1952280" y="157485"/>
                  </a:lnTo>
                  <a:lnTo>
                    <a:pt x="1954455" y="150969"/>
                  </a:lnTo>
                  <a:lnTo>
                    <a:pt x="1954994" y="146627"/>
                  </a:lnTo>
                  <a:lnTo>
                    <a:pt x="1954994" y="142826"/>
                  </a:lnTo>
                  <a:lnTo>
                    <a:pt x="1954455" y="139024"/>
                  </a:lnTo>
                  <a:lnTo>
                    <a:pt x="1953367" y="135223"/>
                  </a:lnTo>
                  <a:lnTo>
                    <a:pt x="1952824" y="131421"/>
                  </a:lnTo>
                  <a:lnTo>
                    <a:pt x="1952824" y="127620"/>
                  </a:lnTo>
                  <a:lnTo>
                    <a:pt x="1952824" y="123274"/>
                  </a:lnTo>
                  <a:lnTo>
                    <a:pt x="1954455" y="118929"/>
                  </a:lnTo>
                  <a:lnTo>
                    <a:pt x="1955538" y="116758"/>
                  </a:lnTo>
                  <a:lnTo>
                    <a:pt x="1956082" y="114587"/>
                  </a:lnTo>
                  <a:lnTo>
                    <a:pt x="1957712" y="112413"/>
                  </a:lnTo>
                  <a:lnTo>
                    <a:pt x="1958797" y="110242"/>
                  </a:lnTo>
                  <a:lnTo>
                    <a:pt x="1962058" y="106984"/>
                  </a:lnTo>
                  <a:lnTo>
                    <a:pt x="1965856" y="103183"/>
                  </a:lnTo>
                  <a:lnTo>
                    <a:pt x="1975089" y="76028"/>
                  </a:lnTo>
                  <a:lnTo>
                    <a:pt x="1974546" y="72769"/>
                  </a:lnTo>
                  <a:lnTo>
                    <a:pt x="1974003" y="69512"/>
                  </a:lnTo>
                  <a:lnTo>
                    <a:pt x="1972915" y="66255"/>
                  </a:lnTo>
                  <a:lnTo>
                    <a:pt x="1971832" y="62996"/>
                  </a:lnTo>
                  <a:lnTo>
                    <a:pt x="1944134" y="32040"/>
                  </a:lnTo>
                  <a:lnTo>
                    <a:pt x="1911011" y="13579"/>
                  </a:lnTo>
                  <a:lnTo>
                    <a:pt x="1902864" y="9777"/>
                  </a:lnTo>
                  <a:lnTo>
                    <a:pt x="1894717" y="7060"/>
                  </a:lnTo>
                  <a:lnTo>
                    <a:pt x="1887113" y="5432"/>
                  </a:lnTo>
                  <a:lnTo>
                    <a:pt x="1880053" y="3801"/>
                  </a:lnTo>
                  <a:lnTo>
                    <a:pt x="1873538" y="3801"/>
                  </a:lnTo>
                  <a:lnTo>
                    <a:pt x="1869193" y="2715"/>
                  </a:lnTo>
                  <a:lnTo>
                    <a:pt x="1864847" y="1087"/>
                  </a:lnTo>
                  <a:lnTo>
                    <a:pt x="1862132" y="544"/>
                  </a:lnTo>
                  <a:lnTo>
                    <a:pt x="1858875" y="0"/>
                  </a:lnTo>
                  <a:lnTo>
                    <a:pt x="1855073" y="0"/>
                  </a:lnTo>
                  <a:lnTo>
                    <a:pt x="1850188" y="544"/>
                  </a:lnTo>
                  <a:lnTo>
                    <a:pt x="1852359" y="7060"/>
                  </a:lnTo>
                  <a:lnTo>
                    <a:pt x="1854530" y="13579"/>
                  </a:lnTo>
                  <a:lnTo>
                    <a:pt x="1875712" y="51591"/>
                  </a:lnTo>
                  <a:lnTo>
                    <a:pt x="1901236" y="80916"/>
                  </a:lnTo>
                  <a:lnTo>
                    <a:pt x="1908292" y="87433"/>
                  </a:lnTo>
                  <a:lnTo>
                    <a:pt x="1911553" y="93949"/>
                  </a:lnTo>
                  <a:lnTo>
                    <a:pt x="1914268" y="99381"/>
                  </a:lnTo>
                  <a:lnTo>
                    <a:pt x="1915895" y="103723"/>
                  </a:lnTo>
                  <a:lnTo>
                    <a:pt x="1916983" y="106984"/>
                  </a:lnTo>
                  <a:lnTo>
                    <a:pt x="1916983" y="109155"/>
                  </a:lnTo>
                  <a:lnTo>
                    <a:pt x="1915895" y="110242"/>
                  </a:lnTo>
                  <a:lnTo>
                    <a:pt x="1914268" y="110786"/>
                  </a:lnTo>
                  <a:lnTo>
                    <a:pt x="1912093" y="110242"/>
                  </a:lnTo>
                  <a:lnTo>
                    <a:pt x="1906121" y="107525"/>
                  </a:lnTo>
                  <a:lnTo>
                    <a:pt x="1897434" y="102096"/>
                  </a:lnTo>
                  <a:lnTo>
                    <a:pt x="1887656" y="95580"/>
                  </a:lnTo>
                  <a:lnTo>
                    <a:pt x="1875712" y="87977"/>
                  </a:lnTo>
                  <a:lnTo>
                    <a:pt x="1837153" y="65710"/>
                  </a:lnTo>
                  <a:lnTo>
                    <a:pt x="1823577" y="60825"/>
                  </a:lnTo>
                  <a:lnTo>
                    <a:pt x="1817605" y="58650"/>
                  </a:lnTo>
                  <a:lnTo>
                    <a:pt x="1811085" y="57563"/>
                  </a:lnTo>
                  <a:lnTo>
                    <a:pt x="1805113" y="57023"/>
                  </a:lnTo>
                  <a:lnTo>
                    <a:pt x="1799684" y="57023"/>
                  </a:lnTo>
                  <a:lnTo>
                    <a:pt x="1794252" y="58108"/>
                  </a:lnTo>
                  <a:lnTo>
                    <a:pt x="1789362" y="60278"/>
                  </a:lnTo>
                  <a:lnTo>
                    <a:pt x="1784478" y="62996"/>
                  </a:lnTo>
                  <a:lnTo>
                    <a:pt x="1780675" y="67341"/>
                  </a:lnTo>
                  <a:lnTo>
                    <a:pt x="1775243" y="72769"/>
                  </a:lnTo>
                  <a:lnTo>
                    <a:pt x="1770902" y="76028"/>
                  </a:lnTo>
                  <a:lnTo>
                    <a:pt x="1769271" y="77115"/>
                  </a:lnTo>
                  <a:lnTo>
                    <a:pt x="1767644" y="77659"/>
                  </a:lnTo>
                  <a:lnTo>
                    <a:pt x="1766014" y="77659"/>
                  </a:lnTo>
                  <a:lnTo>
                    <a:pt x="1764926" y="77659"/>
                  </a:lnTo>
                  <a:lnTo>
                    <a:pt x="1762212" y="76028"/>
                  </a:lnTo>
                  <a:lnTo>
                    <a:pt x="1760041" y="73314"/>
                  </a:lnTo>
                  <a:lnTo>
                    <a:pt x="1757322" y="69512"/>
                  </a:lnTo>
                  <a:lnTo>
                    <a:pt x="1754065" y="65167"/>
                  </a:lnTo>
                  <a:lnTo>
                    <a:pt x="1727457" y="40187"/>
                  </a:lnTo>
                  <a:lnTo>
                    <a:pt x="1723113" y="36928"/>
                  </a:lnTo>
                  <a:lnTo>
                    <a:pt x="1717679" y="34758"/>
                  </a:lnTo>
                  <a:lnTo>
                    <a:pt x="1711707" y="32040"/>
                  </a:lnTo>
                  <a:lnTo>
                    <a:pt x="1705192" y="29869"/>
                  </a:lnTo>
                  <a:lnTo>
                    <a:pt x="1666092" y="22266"/>
                  </a:lnTo>
                  <a:lnTo>
                    <a:pt x="1658488" y="22810"/>
                  </a:lnTo>
                  <a:lnTo>
                    <a:pt x="1650886" y="23352"/>
                  </a:lnTo>
                  <a:lnTo>
                    <a:pt x="1616132" y="35301"/>
                  </a:lnTo>
                  <a:lnTo>
                    <a:pt x="1609612" y="38556"/>
                  </a:lnTo>
                  <a:lnTo>
                    <a:pt x="1603639" y="42904"/>
                  </a:lnTo>
                  <a:lnTo>
                    <a:pt x="1597667" y="47246"/>
                  </a:lnTo>
                  <a:lnTo>
                    <a:pt x="1592239" y="51591"/>
                  </a:lnTo>
                  <a:lnTo>
                    <a:pt x="1560195" y="89063"/>
                  </a:lnTo>
                  <a:lnTo>
                    <a:pt x="1539559" y="133048"/>
                  </a:lnTo>
                  <a:lnTo>
                    <a:pt x="1537928" y="142826"/>
                  </a:lnTo>
                  <a:lnTo>
                    <a:pt x="1537388" y="147167"/>
                  </a:lnTo>
                  <a:lnTo>
                    <a:pt x="1536846" y="150969"/>
                  </a:lnTo>
                  <a:lnTo>
                    <a:pt x="1536846" y="156401"/>
                  </a:lnTo>
                  <a:lnTo>
                    <a:pt x="1536302" y="163461"/>
                  </a:lnTo>
                  <a:lnTo>
                    <a:pt x="1528699" y="202560"/>
                  </a:lnTo>
                  <a:lnTo>
                    <a:pt x="1510234" y="236771"/>
                  </a:lnTo>
                  <a:lnTo>
                    <a:pt x="1506432" y="240573"/>
                  </a:lnTo>
                  <a:lnTo>
                    <a:pt x="1502631" y="244375"/>
                  </a:lnTo>
                  <a:lnTo>
                    <a:pt x="1497745" y="247092"/>
                  </a:lnTo>
                  <a:lnTo>
                    <a:pt x="1493401" y="249807"/>
                  </a:lnTo>
                  <a:lnTo>
                    <a:pt x="1487968" y="251977"/>
                  </a:lnTo>
                  <a:lnTo>
                    <a:pt x="1482539" y="253064"/>
                  </a:lnTo>
                  <a:lnTo>
                    <a:pt x="1476567" y="254152"/>
                  </a:lnTo>
                  <a:lnTo>
                    <a:pt x="1470591" y="254152"/>
                  </a:lnTo>
                  <a:lnTo>
                    <a:pt x="1432578" y="243290"/>
                  </a:lnTo>
                  <a:lnTo>
                    <a:pt x="1419543" y="246549"/>
                  </a:lnTo>
                  <a:lnTo>
                    <a:pt x="1377729" y="262838"/>
                  </a:lnTo>
                  <a:lnTo>
                    <a:pt x="1346233" y="281303"/>
                  </a:lnTo>
                  <a:lnTo>
                    <a:pt x="1339174" y="284560"/>
                  </a:lnTo>
                  <a:lnTo>
                    <a:pt x="1338086" y="284560"/>
                  </a:lnTo>
                  <a:lnTo>
                    <a:pt x="1337003" y="284560"/>
                  </a:lnTo>
                  <a:lnTo>
                    <a:pt x="1335915" y="284560"/>
                  </a:lnTo>
                  <a:lnTo>
                    <a:pt x="1335371" y="284017"/>
                  </a:lnTo>
                  <a:lnTo>
                    <a:pt x="1334285" y="281847"/>
                  </a:lnTo>
                  <a:lnTo>
                    <a:pt x="1334285" y="278045"/>
                  </a:lnTo>
                  <a:lnTo>
                    <a:pt x="1335371" y="268271"/>
                  </a:lnTo>
                  <a:lnTo>
                    <a:pt x="1337003" y="256866"/>
                  </a:lnTo>
                  <a:lnTo>
                    <a:pt x="1337542" y="250893"/>
                  </a:lnTo>
                  <a:lnTo>
                    <a:pt x="1338086" y="245461"/>
                  </a:lnTo>
                  <a:lnTo>
                    <a:pt x="1337542" y="240573"/>
                  </a:lnTo>
                  <a:lnTo>
                    <a:pt x="1336455" y="235687"/>
                  </a:lnTo>
                  <a:lnTo>
                    <a:pt x="1335371" y="234057"/>
                  </a:lnTo>
                  <a:lnTo>
                    <a:pt x="1333741" y="231886"/>
                  </a:lnTo>
                  <a:lnTo>
                    <a:pt x="1332114" y="230799"/>
                  </a:lnTo>
                  <a:lnTo>
                    <a:pt x="1329939" y="229171"/>
                  </a:lnTo>
                  <a:lnTo>
                    <a:pt x="1327226" y="228084"/>
                  </a:lnTo>
                  <a:lnTo>
                    <a:pt x="1324511" y="227541"/>
                  </a:lnTo>
                  <a:lnTo>
                    <a:pt x="1320709" y="227541"/>
                  </a:lnTo>
                  <a:lnTo>
                    <a:pt x="1316908" y="227541"/>
                  </a:lnTo>
                  <a:lnTo>
                    <a:pt x="1312562" y="227541"/>
                  </a:lnTo>
                  <a:lnTo>
                    <a:pt x="1307677" y="228628"/>
                  </a:lnTo>
                  <a:lnTo>
                    <a:pt x="1301702" y="229711"/>
                  </a:lnTo>
                  <a:lnTo>
                    <a:pt x="1295730" y="231342"/>
                  </a:lnTo>
                  <a:lnTo>
                    <a:pt x="1281610" y="236231"/>
                  </a:lnTo>
                  <a:lnTo>
                    <a:pt x="1264232" y="243290"/>
                  </a:lnTo>
                  <a:lnTo>
                    <a:pt x="1257173" y="246005"/>
                  </a:lnTo>
                  <a:lnTo>
                    <a:pt x="1230561" y="275870"/>
                  </a:lnTo>
                  <a:lnTo>
                    <a:pt x="1228391" y="286735"/>
                  </a:lnTo>
                  <a:lnTo>
                    <a:pt x="1228391" y="292707"/>
                  </a:lnTo>
                  <a:lnTo>
                    <a:pt x="1228391" y="298680"/>
                  </a:lnTo>
                  <a:lnTo>
                    <a:pt x="1229474" y="310628"/>
                  </a:lnTo>
                  <a:lnTo>
                    <a:pt x="1231649" y="323117"/>
                  </a:lnTo>
                  <a:lnTo>
                    <a:pt x="1237078" y="347014"/>
                  </a:lnTo>
                  <a:lnTo>
                    <a:pt x="1240879" y="367648"/>
                  </a:lnTo>
                  <a:lnTo>
                    <a:pt x="1240879" y="372538"/>
                  </a:lnTo>
                  <a:lnTo>
                    <a:pt x="1240879" y="376879"/>
                  </a:lnTo>
                  <a:lnTo>
                    <a:pt x="1240336" y="380681"/>
                  </a:lnTo>
                  <a:lnTo>
                    <a:pt x="1229474" y="393716"/>
                  </a:lnTo>
                  <a:lnTo>
                    <a:pt x="1228931" y="394800"/>
                  </a:lnTo>
                  <a:lnTo>
                    <a:pt x="1228391" y="394800"/>
                  </a:lnTo>
                  <a:lnTo>
                    <a:pt x="1227848" y="394260"/>
                  </a:lnTo>
                  <a:lnTo>
                    <a:pt x="1227848" y="393716"/>
                  </a:lnTo>
                  <a:lnTo>
                    <a:pt x="1226760" y="390998"/>
                  </a:lnTo>
                  <a:lnTo>
                    <a:pt x="1225673" y="386113"/>
                  </a:lnTo>
                  <a:lnTo>
                    <a:pt x="1223502" y="374164"/>
                  </a:lnTo>
                  <a:lnTo>
                    <a:pt x="1221332" y="359502"/>
                  </a:lnTo>
                  <a:lnTo>
                    <a:pt x="1220245" y="351902"/>
                  </a:lnTo>
                  <a:lnTo>
                    <a:pt x="1218614" y="344839"/>
                  </a:lnTo>
                  <a:lnTo>
                    <a:pt x="1210471" y="325834"/>
                  </a:lnTo>
                  <a:lnTo>
                    <a:pt x="1208839" y="325834"/>
                  </a:lnTo>
                  <a:lnTo>
                    <a:pt x="1207752" y="326378"/>
                  </a:lnTo>
                  <a:lnTo>
                    <a:pt x="1206668" y="327462"/>
                  </a:lnTo>
                  <a:lnTo>
                    <a:pt x="1197434" y="335609"/>
                  </a:lnTo>
                  <a:lnTo>
                    <a:pt x="1187117" y="343212"/>
                  </a:lnTo>
                  <a:lnTo>
                    <a:pt x="1176800" y="350815"/>
                  </a:lnTo>
                  <a:lnTo>
                    <a:pt x="1165939" y="358958"/>
                  </a:lnTo>
                  <a:lnTo>
                    <a:pt x="1163768" y="357874"/>
                  </a:lnTo>
                  <a:lnTo>
                    <a:pt x="1162681" y="356244"/>
                  </a:lnTo>
                  <a:lnTo>
                    <a:pt x="1161593" y="355157"/>
                  </a:lnTo>
                  <a:lnTo>
                    <a:pt x="1161050" y="353529"/>
                  </a:lnTo>
                  <a:lnTo>
                    <a:pt x="1160506" y="351902"/>
                  </a:lnTo>
                  <a:lnTo>
                    <a:pt x="1160506" y="350815"/>
                  </a:lnTo>
                  <a:lnTo>
                    <a:pt x="1161050" y="349185"/>
                  </a:lnTo>
                  <a:lnTo>
                    <a:pt x="1161593" y="347554"/>
                  </a:lnTo>
                  <a:lnTo>
                    <a:pt x="1163768" y="344299"/>
                  </a:lnTo>
                  <a:lnTo>
                    <a:pt x="1167026" y="341581"/>
                  </a:lnTo>
                  <a:lnTo>
                    <a:pt x="1170284" y="337782"/>
                  </a:lnTo>
                  <a:lnTo>
                    <a:pt x="1174085" y="334521"/>
                  </a:lnTo>
                  <a:lnTo>
                    <a:pt x="1177887" y="330720"/>
                  </a:lnTo>
                  <a:lnTo>
                    <a:pt x="1182228" y="327462"/>
                  </a:lnTo>
                  <a:lnTo>
                    <a:pt x="1185490" y="323117"/>
                  </a:lnTo>
                  <a:lnTo>
                    <a:pt x="1188205" y="319315"/>
                  </a:lnTo>
                  <a:lnTo>
                    <a:pt x="1190375" y="314974"/>
                  </a:lnTo>
                  <a:lnTo>
                    <a:pt x="1191462" y="310628"/>
                  </a:lnTo>
                  <a:lnTo>
                    <a:pt x="1191462" y="308457"/>
                  </a:lnTo>
                  <a:lnTo>
                    <a:pt x="1190918" y="306282"/>
                  </a:lnTo>
                  <a:lnTo>
                    <a:pt x="1190375" y="303569"/>
                  </a:lnTo>
                  <a:lnTo>
                    <a:pt x="1189287" y="301394"/>
                  </a:lnTo>
                  <a:lnTo>
                    <a:pt x="1183859" y="302481"/>
                  </a:lnTo>
                  <a:lnTo>
                    <a:pt x="1178431" y="304112"/>
                  </a:lnTo>
                  <a:lnTo>
                    <a:pt x="1124664" y="336696"/>
                  </a:lnTo>
                  <a:lnTo>
                    <a:pt x="1101858" y="353529"/>
                  </a:lnTo>
                  <a:lnTo>
                    <a:pt x="1090454" y="361133"/>
                  </a:lnTo>
                  <a:lnTo>
                    <a:pt x="1055156" y="381225"/>
                  </a:lnTo>
                  <a:lnTo>
                    <a:pt x="1024743" y="388828"/>
                  </a:lnTo>
                  <a:lnTo>
                    <a:pt x="1018771" y="389370"/>
                  </a:lnTo>
                  <a:lnTo>
                    <a:pt x="1012798" y="388828"/>
                  </a:lnTo>
                  <a:lnTo>
                    <a:pt x="1006283" y="388284"/>
                  </a:lnTo>
                  <a:lnTo>
                    <a:pt x="1017140" y="397517"/>
                  </a:lnTo>
                  <a:lnTo>
                    <a:pt x="1025287" y="405664"/>
                  </a:lnTo>
                  <a:lnTo>
                    <a:pt x="1035061" y="424125"/>
                  </a:lnTo>
                  <a:lnTo>
                    <a:pt x="1035061" y="426840"/>
                  </a:lnTo>
                  <a:lnTo>
                    <a:pt x="1034520" y="429014"/>
                  </a:lnTo>
                  <a:lnTo>
                    <a:pt x="1032347" y="433903"/>
                  </a:lnTo>
                  <a:lnTo>
                    <a:pt x="1029088" y="438787"/>
                  </a:lnTo>
                  <a:lnTo>
                    <a:pt x="1020402" y="449105"/>
                  </a:lnTo>
                  <a:lnTo>
                    <a:pt x="1010625" y="462684"/>
                  </a:lnTo>
                  <a:lnTo>
                    <a:pt x="1000851" y="487121"/>
                  </a:lnTo>
                  <a:lnTo>
                    <a:pt x="999219" y="493094"/>
                  </a:lnTo>
                  <a:lnTo>
                    <a:pt x="998136" y="499610"/>
                  </a:lnTo>
                  <a:lnTo>
                    <a:pt x="997592" y="506669"/>
                  </a:lnTo>
                  <a:lnTo>
                    <a:pt x="1002482" y="506669"/>
                  </a:lnTo>
                  <a:lnTo>
                    <a:pt x="1007366" y="506129"/>
                  </a:lnTo>
                  <a:lnTo>
                    <a:pt x="1011167" y="505586"/>
                  </a:lnTo>
                  <a:lnTo>
                    <a:pt x="1014969" y="504498"/>
                  </a:lnTo>
                  <a:lnTo>
                    <a:pt x="1018228" y="502867"/>
                  </a:lnTo>
                  <a:lnTo>
                    <a:pt x="1021485" y="501241"/>
                  </a:lnTo>
                  <a:lnTo>
                    <a:pt x="1024204" y="499610"/>
                  </a:lnTo>
                  <a:lnTo>
                    <a:pt x="1026918" y="497982"/>
                  </a:lnTo>
                  <a:lnTo>
                    <a:pt x="1034520" y="489836"/>
                  </a:lnTo>
                  <a:lnTo>
                    <a:pt x="1039406" y="483320"/>
                  </a:lnTo>
                  <a:lnTo>
                    <a:pt x="1040493" y="482776"/>
                  </a:lnTo>
                  <a:lnTo>
                    <a:pt x="1041037" y="481689"/>
                  </a:lnTo>
                  <a:lnTo>
                    <a:pt x="1042125" y="481689"/>
                  </a:lnTo>
                  <a:lnTo>
                    <a:pt x="1061672" y="538169"/>
                  </a:lnTo>
                  <a:lnTo>
                    <a:pt x="1073077" y="542511"/>
                  </a:lnTo>
                  <a:lnTo>
                    <a:pt x="1095343" y="556090"/>
                  </a:lnTo>
                  <a:lnTo>
                    <a:pt x="1097514" y="558261"/>
                  </a:lnTo>
                  <a:lnTo>
                    <a:pt x="1098601" y="560431"/>
                  </a:lnTo>
                  <a:lnTo>
                    <a:pt x="1099688" y="562062"/>
                  </a:lnTo>
                  <a:lnTo>
                    <a:pt x="1100228" y="564233"/>
                  </a:lnTo>
                  <a:lnTo>
                    <a:pt x="1100228" y="565864"/>
                  </a:lnTo>
                  <a:lnTo>
                    <a:pt x="1099688" y="567494"/>
                  </a:lnTo>
                  <a:lnTo>
                    <a:pt x="1077418" y="578352"/>
                  </a:lnTo>
                  <a:lnTo>
                    <a:pt x="1069276" y="578352"/>
                  </a:lnTo>
                  <a:lnTo>
                    <a:pt x="1060584" y="577268"/>
                  </a:lnTo>
                  <a:lnTo>
                    <a:pt x="1051354" y="575637"/>
                  </a:lnTo>
                  <a:lnTo>
                    <a:pt x="1041037" y="572924"/>
                  </a:lnTo>
                  <a:lnTo>
                    <a:pt x="1037776" y="576725"/>
                  </a:lnTo>
                  <a:lnTo>
                    <a:pt x="1035061" y="580527"/>
                  </a:lnTo>
                  <a:lnTo>
                    <a:pt x="1032890" y="583784"/>
                  </a:lnTo>
                  <a:lnTo>
                    <a:pt x="1031803" y="587586"/>
                  </a:lnTo>
                  <a:lnTo>
                    <a:pt x="1031259" y="591387"/>
                  </a:lnTo>
                  <a:lnTo>
                    <a:pt x="1031259" y="595189"/>
                  </a:lnTo>
                  <a:lnTo>
                    <a:pt x="1049724" y="628860"/>
                  </a:lnTo>
                  <a:lnTo>
                    <a:pt x="1053525" y="633745"/>
                  </a:lnTo>
                  <a:lnTo>
                    <a:pt x="1056783" y="638091"/>
                  </a:lnTo>
                  <a:lnTo>
                    <a:pt x="1057327" y="639718"/>
                  </a:lnTo>
                  <a:lnTo>
                    <a:pt x="1057871" y="640804"/>
                  </a:lnTo>
                  <a:lnTo>
                    <a:pt x="1057871" y="641892"/>
                  </a:lnTo>
                  <a:lnTo>
                    <a:pt x="1057327" y="642979"/>
                  </a:lnTo>
                  <a:lnTo>
                    <a:pt x="1055700" y="643519"/>
                  </a:lnTo>
                  <a:lnTo>
                    <a:pt x="1053525" y="643519"/>
                  </a:lnTo>
                  <a:lnTo>
                    <a:pt x="1050268" y="643519"/>
                  </a:lnTo>
                  <a:lnTo>
                    <a:pt x="1046466" y="642979"/>
                  </a:lnTo>
                  <a:lnTo>
                    <a:pt x="1036148" y="640804"/>
                  </a:lnTo>
                  <a:lnTo>
                    <a:pt x="1020942" y="636460"/>
                  </a:lnTo>
                  <a:lnTo>
                    <a:pt x="994335" y="636460"/>
                  </a:lnTo>
                  <a:lnTo>
                    <a:pt x="976958" y="635376"/>
                  </a:lnTo>
                  <a:lnTo>
                    <a:pt x="970438" y="635916"/>
                  </a:lnTo>
                  <a:lnTo>
                    <a:pt x="965552" y="636460"/>
                  </a:lnTo>
                  <a:lnTo>
                    <a:pt x="946544" y="657638"/>
                  </a:lnTo>
                  <a:lnTo>
                    <a:pt x="942743" y="665241"/>
                  </a:lnTo>
                  <a:lnTo>
                    <a:pt x="937315" y="675019"/>
                  </a:lnTo>
                  <a:lnTo>
                    <a:pt x="930795" y="686964"/>
                  </a:lnTo>
                  <a:lnTo>
                    <a:pt x="922108" y="700539"/>
                  </a:lnTo>
                  <a:lnTo>
                    <a:pt x="902013" y="711401"/>
                  </a:lnTo>
                  <a:lnTo>
                    <a:pt x="898215" y="712488"/>
                  </a:lnTo>
                  <a:lnTo>
                    <a:pt x="894413" y="712488"/>
                  </a:lnTo>
                  <a:lnTo>
                    <a:pt x="891151" y="712488"/>
                  </a:lnTo>
                  <a:lnTo>
                    <a:pt x="887350" y="711944"/>
                  </a:lnTo>
                  <a:lnTo>
                    <a:pt x="858571" y="697282"/>
                  </a:lnTo>
                  <a:lnTo>
                    <a:pt x="852052" y="694023"/>
                  </a:lnTo>
                  <a:lnTo>
                    <a:pt x="850968" y="693480"/>
                  </a:lnTo>
                  <a:lnTo>
                    <a:pt x="849881" y="694023"/>
                  </a:lnTo>
                  <a:lnTo>
                    <a:pt x="848794" y="694567"/>
                  </a:lnTo>
                  <a:lnTo>
                    <a:pt x="848251" y="695655"/>
                  </a:lnTo>
                  <a:lnTo>
                    <a:pt x="847167" y="699999"/>
                  </a:lnTo>
                  <a:lnTo>
                    <a:pt x="846623" y="705971"/>
                  </a:lnTo>
                  <a:lnTo>
                    <a:pt x="847707" y="713576"/>
                  </a:lnTo>
                  <a:lnTo>
                    <a:pt x="849881" y="722805"/>
                  </a:lnTo>
                  <a:lnTo>
                    <a:pt x="853139" y="733123"/>
                  </a:lnTo>
                  <a:lnTo>
                    <a:pt x="856941" y="744528"/>
                  </a:lnTo>
                  <a:lnTo>
                    <a:pt x="861286" y="756476"/>
                  </a:lnTo>
                  <a:lnTo>
                    <a:pt x="865087" y="768421"/>
                  </a:lnTo>
                  <a:lnTo>
                    <a:pt x="874862" y="809151"/>
                  </a:lnTo>
                  <a:lnTo>
                    <a:pt x="875405" y="814040"/>
                  </a:lnTo>
                  <a:lnTo>
                    <a:pt x="874862" y="818928"/>
                  </a:lnTo>
                  <a:lnTo>
                    <a:pt x="852595" y="839020"/>
                  </a:lnTo>
                  <a:lnTo>
                    <a:pt x="846623" y="839020"/>
                  </a:lnTo>
                  <a:lnTo>
                    <a:pt x="801547" y="826528"/>
                  </a:lnTo>
                  <a:lnTo>
                    <a:pt x="768421" y="806437"/>
                  </a:lnTo>
                  <a:lnTo>
                    <a:pt x="741270" y="768421"/>
                  </a:lnTo>
                  <a:lnTo>
                    <a:pt x="733667" y="723349"/>
                  </a:lnTo>
                  <a:lnTo>
                    <a:pt x="733127" y="721178"/>
                  </a:lnTo>
                  <a:lnTo>
                    <a:pt x="732039" y="719548"/>
                  </a:lnTo>
                  <a:lnTo>
                    <a:pt x="730952" y="717920"/>
                  </a:lnTo>
                  <a:lnTo>
                    <a:pt x="729865" y="716289"/>
                  </a:lnTo>
                  <a:lnTo>
                    <a:pt x="698368" y="707059"/>
                  </a:lnTo>
                  <a:lnTo>
                    <a:pt x="694024" y="705429"/>
                  </a:lnTo>
                  <a:lnTo>
                    <a:pt x="682079" y="692396"/>
                  </a:lnTo>
                  <a:lnTo>
                    <a:pt x="681536" y="689678"/>
                  </a:lnTo>
                  <a:lnTo>
                    <a:pt x="680991" y="686964"/>
                  </a:lnTo>
                  <a:lnTo>
                    <a:pt x="680991" y="683706"/>
                  </a:lnTo>
                  <a:lnTo>
                    <a:pt x="681536" y="679905"/>
                  </a:lnTo>
                  <a:lnTo>
                    <a:pt x="677190" y="675019"/>
                  </a:lnTo>
                  <a:lnTo>
                    <a:pt x="673932" y="669587"/>
                  </a:lnTo>
                  <a:lnTo>
                    <a:pt x="671761" y="664697"/>
                  </a:lnTo>
                  <a:lnTo>
                    <a:pt x="669587" y="659269"/>
                  </a:lnTo>
                  <a:lnTo>
                    <a:pt x="667960" y="653837"/>
                  </a:lnTo>
                  <a:lnTo>
                    <a:pt x="665785" y="648951"/>
                  </a:lnTo>
                  <a:lnTo>
                    <a:pt x="663614" y="644063"/>
                  </a:lnTo>
                  <a:lnTo>
                    <a:pt x="660357" y="639718"/>
                  </a:lnTo>
                  <a:lnTo>
                    <a:pt x="658183" y="638091"/>
                  </a:lnTo>
                  <a:lnTo>
                    <a:pt x="656012" y="635916"/>
                  </a:lnTo>
                  <a:lnTo>
                    <a:pt x="653297" y="634289"/>
                  </a:lnTo>
                  <a:lnTo>
                    <a:pt x="650579" y="632659"/>
                  </a:lnTo>
                  <a:lnTo>
                    <a:pt x="646778" y="631030"/>
                  </a:lnTo>
                  <a:lnTo>
                    <a:pt x="642979" y="629944"/>
                  </a:lnTo>
                  <a:lnTo>
                    <a:pt x="638633" y="628313"/>
                  </a:lnTo>
                  <a:lnTo>
                    <a:pt x="633745" y="627773"/>
                  </a:lnTo>
                  <a:lnTo>
                    <a:pt x="622341" y="626142"/>
                  </a:lnTo>
                  <a:lnTo>
                    <a:pt x="608221" y="625598"/>
                  </a:lnTo>
                  <a:lnTo>
                    <a:pt x="591387" y="626142"/>
                  </a:lnTo>
                  <a:lnTo>
                    <a:pt x="571296" y="627773"/>
                  </a:lnTo>
                  <a:lnTo>
                    <a:pt x="570749" y="633745"/>
                  </a:lnTo>
                  <a:lnTo>
                    <a:pt x="569122" y="638633"/>
                  </a:lnTo>
                  <a:lnTo>
                    <a:pt x="548487" y="657098"/>
                  </a:lnTo>
                  <a:lnTo>
                    <a:pt x="544686" y="658183"/>
                  </a:lnTo>
                  <a:lnTo>
                    <a:pt x="539797" y="658725"/>
                  </a:lnTo>
                  <a:lnTo>
                    <a:pt x="535456" y="658725"/>
                  </a:lnTo>
                  <a:lnTo>
                    <a:pt x="525678" y="658725"/>
                  </a:lnTo>
                  <a:lnTo>
                    <a:pt x="515360" y="658183"/>
                  </a:lnTo>
                  <a:lnTo>
                    <a:pt x="504498" y="657638"/>
                  </a:lnTo>
                  <a:lnTo>
                    <a:pt x="494182" y="656554"/>
                  </a:lnTo>
                  <a:lnTo>
                    <a:pt x="483864" y="656012"/>
                  </a:lnTo>
                  <a:lnTo>
                    <a:pt x="474090" y="656554"/>
                  </a:lnTo>
                  <a:lnTo>
                    <a:pt x="469201" y="657098"/>
                  </a:lnTo>
                  <a:lnTo>
                    <a:pt x="443677" y="671218"/>
                  </a:lnTo>
                  <a:lnTo>
                    <a:pt x="442046" y="672300"/>
                  </a:lnTo>
                  <a:lnTo>
                    <a:pt x="440962" y="673932"/>
                  </a:lnTo>
                  <a:lnTo>
                    <a:pt x="439875" y="675559"/>
                  </a:lnTo>
                  <a:lnTo>
                    <a:pt x="438789" y="677190"/>
                  </a:lnTo>
                  <a:lnTo>
                    <a:pt x="438248" y="680991"/>
                  </a:lnTo>
                  <a:lnTo>
                    <a:pt x="438789" y="684793"/>
                  </a:lnTo>
                  <a:lnTo>
                    <a:pt x="440419" y="689678"/>
                  </a:lnTo>
                  <a:lnTo>
                    <a:pt x="442590" y="694567"/>
                  </a:lnTo>
                  <a:lnTo>
                    <a:pt x="445304" y="699456"/>
                  </a:lnTo>
                  <a:lnTo>
                    <a:pt x="448566" y="704884"/>
                  </a:lnTo>
                  <a:lnTo>
                    <a:pt x="463224" y="725520"/>
                  </a:lnTo>
                  <a:lnTo>
                    <a:pt x="473002" y="740726"/>
                  </a:lnTo>
                  <a:lnTo>
                    <a:pt x="475173" y="746158"/>
                  </a:lnTo>
                  <a:lnTo>
                    <a:pt x="476261" y="751044"/>
                  </a:lnTo>
                  <a:lnTo>
                    <a:pt x="477344" y="755388"/>
                  </a:lnTo>
                  <a:lnTo>
                    <a:pt x="477892" y="759734"/>
                  </a:lnTo>
                  <a:lnTo>
                    <a:pt x="477344" y="763535"/>
                  </a:lnTo>
                  <a:lnTo>
                    <a:pt x="476804" y="766794"/>
                  </a:lnTo>
                  <a:lnTo>
                    <a:pt x="475717" y="770051"/>
                  </a:lnTo>
                  <a:lnTo>
                    <a:pt x="474090" y="773309"/>
                  </a:lnTo>
                  <a:lnTo>
                    <a:pt x="471916" y="776024"/>
                  </a:lnTo>
                  <a:lnTo>
                    <a:pt x="469201" y="778199"/>
                  </a:lnTo>
                  <a:lnTo>
                    <a:pt x="466486" y="780913"/>
                  </a:lnTo>
                  <a:lnTo>
                    <a:pt x="463224" y="782544"/>
                  </a:lnTo>
                  <a:lnTo>
                    <a:pt x="456169" y="786341"/>
                  </a:lnTo>
                  <a:lnTo>
                    <a:pt x="447478" y="789603"/>
                  </a:lnTo>
                  <a:lnTo>
                    <a:pt x="427927" y="794488"/>
                  </a:lnTo>
                  <a:lnTo>
                    <a:pt x="406748" y="798834"/>
                  </a:lnTo>
                  <a:lnTo>
                    <a:pt x="395887" y="801007"/>
                  </a:lnTo>
                  <a:lnTo>
                    <a:pt x="385569" y="803722"/>
                  </a:lnTo>
                  <a:lnTo>
                    <a:pt x="375253" y="806437"/>
                  </a:lnTo>
                  <a:lnTo>
                    <a:pt x="365478" y="810239"/>
                  </a:lnTo>
                  <a:lnTo>
                    <a:pt x="357874" y="813496"/>
                  </a:lnTo>
                  <a:lnTo>
                    <a:pt x="350815" y="815667"/>
                  </a:lnTo>
                  <a:lnTo>
                    <a:pt x="344299" y="817298"/>
                  </a:lnTo>
                  <a:lnTo>
                    <a:pt x="338323" y="818386"/>
                  </a:lnTo>
                  <a:lnTo>
                    <a:pt x="332895" y="818928"/>
                  </a:lnTo>
                  <a:lnTo>
                    <a:pt x="328006" y="818386"/>
                  </a:lnTo>
                  <a:lnTo>
                    <a:pt x="311716" y="810781"/>
                  </a:lnTo>
                  <a:lnTo>
                    <a:pt x="309542" y="808608"/>
                  </a:lnTo>
                  <a:lnTo>
                    <a:pt x="307371" y="805349"/>
                  </a:lnTo>
                  <a:lnTo>
                    <a:pt x="305740" y="802635"/>
                  </a:lnTo>
                  <a:lnTo>
                    <a:pt x="304656" y="799377"/>
                  </a:lnTo>
                  <a:lnTo>
                    <a:pt x="303569" y="796119"/>
                  </a:lnTo>
                  <a:lnTo>
                    <a:pt x="300310" y="782544"/>
                  </a:lnTo>
                  <a:lnTo>
                    <a:pt x="298140" y="771682"/>
                  </a:lnTo>
                  <a:lnTo>
                    <a:pt x="297593" y="769507"/>
                  </a:lnTo>
                  <a:lnTo>
                    <a:pt x="296509" y="767337"/>
                  </a:lnTo>
                  <a:lnTo>
                    <a:pt x="295966" y="766250"/>
                  </a:lnTo>
                  <a:lnTo>
                    <a:pt x="294338" y="765163"/>
                  </a:lnTo>
                  <a:lnTo>
                    <a:pt x="293251" y="764623"/>
                  </a:lnTo>
                  <a:lnTo>
                    <a:pt x="291621" y="764623"/>
                  </a:lnTo>
                  <a:lnTo>
                    <a:pt x="289450" y="765706"/>
                  </a:lnTo>
                  <a:lnTo>
                    <a:pt x="287275" y="766794"/>
                  </a:lnTo>
                  <a:lnTo>
                    <a:pt x="194414" y="786886"/>
                  </a:lnTo>
                  <a:lnTo>
                    <a:pt x="186815" y="793404"/>
                  </a:lnTo>
                  <a:lnTo>
                    <a:pt x="177581" y="800465"/>
                  </a:lnTo>
                  <a:lnTo>
                    <a:pt x="140651" y="821099"/>
                  </a:lnTo>
                  <a:lnTo>
                    <a:pt x="135767" y="822183"/>
                  </a:lnTo>
                  <a:lnTo>
                    <a:pt x="131421" y="822183"/>
                  </a:lnTo>
                  <a:lnTo>
                    <a:pt x="127620" y="821099"/>
                  </a:lnTo>
                  <a:lnTo>
                    <a:pt x="125989" y="820012"/>
                  </a:lnTo>
                  <a:lnTo>
                    <a:pt x="124361" y="818928"/>
                  </a:lnTo>
                  <a:lnTo>
                    <a:pt x="123274" y="817841"/>
                  </a:lnTo>
                  <a:lnTo>
                    <a:pt x="122188" y="815667"/>
                  </a:lnTo>
                  <a:lnTo>
                    <a:pt x="118385" y="810239"/>
                  </a:lnTo>
                  <a:lnTo>
                    <a:pt x="115127" y="805893"/>
                  </a:lnTo>
                  <a:lnTo>
                    <a:pt x="114045" y="804809"/>
                  </a:lnTo>
                  <a:lnTo>
                    <a:pt x="112413" y="804262"/>
                  </a:lnTo>
                  <a:lnTo>
                    <a:pt x="111326" y="803722"/>
                  </a:lnTo>
                  <a:lnTo>
                    <a:pt x="110242" y="803178"/>
                  </a:lnTo>
                  <a:lnTo>
                    <a:pt x="107525" y="804262"/>
                  </a:lnTo>
                  <a:lnTo>
                    <a:pt x="105354" y="805893"/>
                  </a:lnTo>
                  <a:lnTo>
                    <a:pt x="102639" y="808608"/>
                  </a:lnTo>
                  <a:lnTo>
                    <a:pt x="99381" y="811325"/>
                  </a:lnTo>
                  <a:lnTo>
                    <a:pt x="66255" y="827071"/>
                  </a:lnTo>
                  <a:lnTo>
                    <a:pt x="61909" y="827071"/>
                  </a:lnTo>
                  <a:lnTo>
                    <a:pt x="57023" y="826528"/>
                  </a:lnTo>
                  <a:lnTo>
                    <a:pt x="52135" y="825985"/>
                  </a:lnTo>
                  <a:lnTo>
                    <a:pt x="46703" y="824358"/>
                  </a:lnTo>
                  <a:lnTo>
                    <a:pt x="46159" y="832504"/>
                  </a:lnTo>
                  <a:lnTo>
                    <a:pt x="45619" y="838476"/>
                  </a:lnTo>
                  <a:lnTo>
                    <a:pt x="44532" y="843365"/>
                  </a:lnTo>
                  <a:lnTo>
                    <a:pt x="43444" y="847167"/>
                  </a:lnTo>
                  <a:lnTo>
                    <a:pt x="41817" y="853683"/>
                  </a:lnTo>
                  <a:lnTo>
                    <a:pt x="40731" y="859111"/>
                  </a:lnTo>
                  <a:lnTo>
                    <a:pt x="40187" y="863457"/>
                  </a:lnTo>
                  <a:lnTo>
                    <a:pt x="39103" y="867803"/>
                  </a:lnTo>
                  <a:lnTo>
                    <a:pt x="37472" y="871604"/>
                  </a:lnTo>
                  <a:lnTo>
                    <a:pt x="35841" y="876492"/>
                  </a:lnTo>
                  <a:lnTo>
                    <a:pt x="33128" y="880834"/>
                  </a:lnTo>
                  <a:lnTo>
                    <a:pt x="30957" y="886266"/>
                  </a:lnTo>
                  <a:lnTo>
                    <a:pt x="28782" y="892782"/>
                  </a:lnTo>
                  <a:lnTo>
                    <a:pt x="26068" y="899841"/>
                  </a:lnTo>
                  <a:lnTo>
                    <a:pt x="53762" y="929710"/>
                  </a:lnTo>
                  <a:lnTo>
                    <a:pt x="55393" y="937854"/>
                  </a:lnTo>
                  <a:lnTo>
                    <a:pt x="57023" y="942743"/>
                  </a:lnTo>
                  <a:lnTo>
                    <a:pt x="58652" y="947089"/>
                  </a:lnTo>
                  <a:lnTo>
                    <a:pt x="60825" y="952517"/>
                  </a:lnTo>
                  <a:lnTo>
                    <a:pt x="64080" y="957405"/>
                  </a:lnTo>
                  <a:lnTo>
                    <a:pt x="67341" y="963921"/>
                  </a:lnTo>
                  <a:lnTo>
                    <a:pt x="71143" y="969354"/>
                  </a:lnTo>
                  <a:lnTo>
                    <a:pt x="74944" y="974239"/>
                  </a:lnTo>
                  <a:lnTo>
                    <a:pt x="78746" y="979127"/>
                  </a:lnTo>
                  <a:lnTo>
                    <a:pt x="87433" y="987274"/>
                  </a:lnTo>
                  <a:lnTo>
                    <a:pt x="96667" y="994335"/>
                  </a:lnTo>
                  <a:lnTo>
                    <a:pt x="105898" y="1001394"/>
                  </a:lnTo>
                  <a:lnTo>
                    <a:pt x="115127" y="1008997"/>
                  </a:lnTo>
                  <a:lnTo>
                    <a:pt x="120017" y="1012798"/>
                  </a:lnTo>
                  <a:lnTo>
                    <a:pt x="124361" y="1017140"/>
                  </a:lnTo>
                  <a:lnTo>
                    <a:pt x="140651" y="1039406"/>
                  </a:lnTo>
                  <a:lnTo>
                    <a:pt x="142282" y="1043752"/>
                  </a:lnTo>
                  <a:lnTo>
                    <a:pt x="143910" y="1052441"/>
                  </a:lnTo>
                  <a:lnTo>
                    <a:pt x="144997" y="1062215"/>
                  </a:lnTo>
                  <a:lnTo>
                    <a:pt x="145541" y="1071446"/>
                  </a:lnTo>
                  <a:lnTo>
                    <a:pt x="147168" y="1081220"/>
                  </a:lnTo>
                  <a:lnTo>
                    <a:pt x="148254" y="1085565"/>
                  </a:lnTo>
                  <a:lnTo>
                    <a:pt x="149342" y="1090454"/>
                  </a:lnTo>
                  <a:lnTo>
                    <a:pt x="151513" y="1094799"/>
                  </a:lnTo>
                  <a:lnTo>
                    <a:pt x="153688" y="1099141"/>
                  </a:lnTo>
                  <a:lnTo>
                    <a:pt x="158028" y="1102942"/>
                  </a:lnTo>
                  <a:lnTo>
                    <a:pt x="162918" y="1106744"/>
                  </a:lnTo>
                  <a:lnTo>
                    <a:pt x="168890" y="1110005"/>
                  </a:lnTo>
                  <a:lnTo>
                    <a:pt x="174322" y="1113807"/>
                  </a:lnTo>
                  <a:lnTo>
                    <a:pt x="188441" y="1132811"/>
                  </a:lnTo>
                  <a:lnTo>
                    <a:pt x="188441" y="1136613"/>
                  </a:lnTo>
                  <a:lnTo>
                    <a:pt x="188441" y="1142045"/>
                  </a:lnTo>
                  <a:lnTo>
                    <a:pt x="160203" y="1170824"/>
                  </a:lnTo>
                  <a:lnTo>
                    <a:pt x="152056" y="1175168"/>
                  </a:lnTo>
                  <a:lnTo>
                    <a:pt x="148254" y="1176799"/>
                  </a:lnTo>
                  <a:lnTo>
                    <a:pt x="144997" y="1178970"/>
                  </a:lnTo>
                  <a:lnTo>
                    <a:pt x="141739" y="1181145"/>
                  </a:lnTo>
                  <a:lnTo>
                    <a:pt x="139569" y="1183315"/>
                  </a:lnTo>
                  <a:lnTo>
                    <a:pt x="98837" y="1287038"/>
                  </a:lnTo>
                  <a:lnTo>
                    <a:pt x="99381" y="1292471"/>
                  </a:lnTo>
                  <a:lnTo>
                    <a:pt x="101008" y="1296812"/>
                  </a:lnTo>
                  <a:lnTo>
                    <a:pt x="103183" y="1301701"/>
                  </a:lnTo>
                  <a:lnTo>
                    <a:pt x="105898" y="1306046"/>
                  </a:lnTo>
                  <a:lnTo>
                    <a:pt x="108611" y="1310391"/>
                  </a:lnTo>
                  <a:lnTo>
                    <a:pt x="110786" y="1314733"/>
                  </a:lnTo>
                  <a:lnTo>
                    <a:pt x="112413" y="1319621"/>
                  </a:lnTo>
                  <a:lnTo>
                    <a:pt x="113501" y="1324511"/>
                  </a:lnTo>
                  <a:lnTo>
                    <a:pt x="112957" y="1329399"/>
                  </a:lnTo>
                  <a:lnTo>
                    <a:pt x="101008" y="1342431"/>
                  </a:lnTo>
                  <a:lnTo>
                    <a:pt x="97751" y="1342431"/>
                  </a:lnTo>
                  <a:lnTo>
                    <a:pt x="90690" y="1342431"/>
                  </a:lnTo>
                  <a:lnTo>
                    <a:pt x="82545" y="1342431"/>
                  </a:lnTo>
                  <a:lnTo>
                    <a:pt x="78746" y="1342431"/>
                  </a:lnTo>
                  <a:lnTo>
                    <a:pt x="74402" y="1342974"/>
                  </a:lnTo>
                  <a:lnTo>
                    <a:pt x="70600" y="1343518"/>
                  </a:lnTo>
                  <a:lnTo>
                    <a:pt x="66797" y="1345145"/>
                  </a:lnTo>
                  <a:lnTo>
                    <a:pt x="63540" y="1346233"/>
                  </a:lnTo>
                  <a:lnTo>
                    <a:pt x="60282" y="1348948"/>
                  </a:lnTo>
                  <a:lnTo>
                    <a:pt x="56481" y="1352206"/>
                  </a:lnTo>
                  <a:lnTo>
                    <a:pt x="52679" y="1355463"/>
                  </a:lnTo>
                  <a:lnTo>
                    <a:pt x="28238" y="1384788"/>
                  </a:lnTo>
                  <a:lnTo>
                    <a:pt x="0" y="1408685"/>
                  </a:lnTo>
                  <a:lnTo>
                    <a:pt x="8691" y="1422805"/>
                  </a:lnTo>
                  <a:lnTo>
                    <a:pt x="33128" y="1467333"/>
                  </a:lnTo>
                  <a:lnTo>
                    <a:pt x="53762" y="1514035"/>
                  </a:lnTo>
                  <a:lnTo>
                    <a:pt x="70056" y="1562912"/>
                  </a:lnTo>
                  <a:lnTo>
                    <a:pt x="80374" y="1614500"/>
                  </a:lnTo>
                  <a:lnTo>
                    <a:pt x="84175" y="1668806"/>
                  </a:lnTo>
                  <a:lnTo>
                    <a:pt x="83631" y="1673694"/>
                  </a:lnTo>
                  <a:lnTo>
                    <a:pt x="64624" y="1695961"/>
                  </a:lnTo>
                  <a:lnTo>
                    <a:pt x="57023" y="1701389"/>
                  </a:lnTo>
                  <a:lnTo>
                    <a:pt x="40731" y="1723655"/>
                  </a:lnTo>
                  <a:lnTo>
                    <a:pt x="54850" y="1725826"/>
                  </a:lnTo>
                  <a:lnTo>
                    <a:pt x="69512" y="1729628"/>
                  </a:lnTo>
                  <a:lnTo>
                    <a:pt x="86889" y="1743747"/>
                  </a:lnTo>
                  <a:lnTo>
                    <a:pt x="87977" y="1747005"/>
                  </a:lnTo>
                  <a:lnTo>
                    <a:pt x="88520" y="1750263"/>
                  </a:lnTo>
                  <a:lnTo>
                    <a:pt x="88520" y="1753525"/>
                  </a:lnTo>
                  <a:lnTo>
                    <a:pt x="88520" y="1756782"/>
                  </a:lnTo>
                  <a:lnTo>
                    <a:pt x="87433" y="1762754"/>
                  </a:lnTo>
                  <a:lnTo>
                    <a:pt x="85802" y="1768727"/>
                  </a:lnTo>
                  <a:lnTo>
                    <a:pt x="84175" y="1775243"/>
                  </a:lnTo>
                  <a:lnTo>
                    <a:pt x="83087" y="1781763"/>
                  </a:lnTo>
                  <a:lnTo>
                    <a:pt x="83087" y="1785021"/>
                  </a:lnTo>
                  <a:lnTo>
                    <a:pt x="83087" y="1788822"/>
                  </a:lnTo>
                  <a:lnTo>
                    <a:pt x="83631" y="1792081"/>
                  </a:lnTo>
                  <a:lnTo>
                    <a:pt x="84175" y="1795883"/>
                  </a:lnTo>
                  <a:lnTo>
                    <a:pt x="85802" y="1802942"/>
                  </a:lnTo>
                  <a:lnTo>
                    <a:pt x="114045" y="1843669"/>
                  </a:lnTo>
                  <a:lnTo>
                    <a:pt x="118929" y="1849101"/>
                  </a:lnTo>
                  <a:lnTo>
                    <a:pt x="139024" y="1884399"/>
                  </a:lnTo>
                  <a:lnTo>
                    <a:pt x="139569" y="1891457"/>
                  </a:lnTo>
                  <a:lnTo>
                    <a:pt x="139024" y="1894172"/>
                  </a:lnTo>
                  <a:lnTo>
                    <a:pt x="138480" y="1896887"/>
                  </a:lnTo>
                  <a:lnTo>
                    <a:pt x="136850" y="1899062"/>
                  </a:lnTo>
                  <a:lnTo>
                    <a:pt x="135223" y="1901775"/>
                  </a:lnTo>
                  <a:lnTo>
                    <a:pt x="130878" y="1907208"/>
                  </a:lnTo>
                  <a:lnTo>
                    <a:pt x="126532" y="1913180"/>
                  </a:lnTo>
                  <a:lnTo>
                    <a:pt x="121648" y="1919156"/>
                  </a:lnTo>
                  <a:lnTo>
                    <a:pt x="117302" y="1926212"/>
                  </a:lnTo>
                  <a:lnTo>
                    <a:pt x="115671" y="1930014"/>
                  </a:lnTo>
                  <a:lnTo>
                    <a:pt x="114587" y="1934359"/>
                  </a:lnTo>
                  <a:lnTo>
                    <a:pt x="113501" y="1938705"/>
                  </a:lnTo>
                  <a:lnTo>
                    <a:pt x="113501" y="2009844"/>
                  </a:lnTo>
                  <a:lnTo>
                    <a:pt x="120017" y="2011475"/>
                  </a:lnTo>
                  <a:lnTo>
                    <a:pt x="126532" y="2012558"/>
                  </a:lnTo>
                  <a:lnTo>
                    <a:pt x="133048" y="2012558"/>
                  </a:lnTo>
                  <a:lnTo>
                    <a:pt x="139569" y="2012015"/>
                  </a:lnTo>
                  <a:lnTo>
                    <a:pt x="152600" y="2010931"/>
                  </a:lnTo>
                  <a:lnTo>
                    <a:pt x="165632" y="2009844"/>
                  </a:lnTo>
                  <a:lnTo>
                    <a:pt x="169434" y="2010387"/>
                  </a:lnTo>
                  <a:lnTo>
                    <a:pt x="173235" y="2010931"/>
                  </a:lnTo>
                  <a:lnTo>
                    <a:pt x="177037" y="2012015"/>
                  </a:lnTo>
                  <a:lnTo>
                    <a:pt x="180838" y="2013646"/>
                  </a:lnTo>
                  <a:lnTo>
                    <a:pt x="188985" y="2017447"/>
                  </a:lnTo>
                  <a:lnTo>
                    <a:pt x="200390" y="2021249"/>
                  </a:lnTo>
                  <a:lnTo>
                    <a:pt x="205818" y="2022880"/>
                  </a:lnTo>
                  <a:lnTo>
                    <a:pt x="211790" y="2023420"/>
                  </a:lnTo>
                  <a:lnTo>
                    <a:pt x="217767" y="2023962"/>
                  </a:lnTo>
                  <a:lnTo>
                    <a:pt x="224283" y="2023962"/>
                  </a:lnTo>
                  <a:lnTo>
                    <a:pt x="236775" y="2023420"/>
                  </a:lnTo>
                  <a:lnTo>
                    <a:pt x="248720" y="2022880"/>
                  </a:lnTo>
                  <a:lnTo>
                    <a:pt x="254152" y="2022880"/>
                  </a:lnTo>
                  <a:lnTo>
                    <a:pt x="270985" y="2028852"/>
                  </a:lnTo>
                  <a:lnTo>
                    <a:pt x="272616" y="2030479"/>
                  </a:lnTo>
                  <a:lnTo>
                    <a:pt x="273700" y="2032109"/>
                  </a:lnTo>
                  <a:lnTo>
                    <a:pt x="274244" y="2034280"/>
                  </a:lnTo>
                  <a:lnTo>
                    <a:pt x="275331" y="2036455"/>
                  </a:lnTo>
                  <a:lnTo>
                    <a:pt x="275331" y="2038626"/>
                  </a:lnTo>
                  <a:lnTo>
                    <a:pt x="275871" y="2041883"/>
                  </a:lnTo>
                  <a:lnTo>
                    <a:pt x="275331" y="2047316"/>
                  </a:lnTo>
                  <a:lnTo>
                    <a:pt x="273700" y="2052201"/>
                  </a:lnTo>
                  <a:lnTo>
                    <a:pt x="272073" y="2056546"/>
                  </a:lnTo>
                  <a:lnTo>
                    <a:pt x="269354" y="2060348"/>
                  </a:lnTo>
                  <a:lnTo>
                    <a:pt x="267184" y="2063605"/>
                  </a:lnTo>
                  <a:lnTo>
                    <a:pt x="264470" y="2067408"/>
                  </a:lnTo>
                  <a:lnTo>
                    <a:pt x="262838" y="2071209"/>
                  </a:lnTo>
                  <a:lnTo>
                    <a:pt x="261211" y="2076642"/>
                  </a:lnTo>
                  <a:lnTo>
                    <a:pt x="275331" y="2078813"/>
                  </a:lnTo>
                  <a:lnTo>
                    <a:pt x="287819" y="2082070"/>
                  </a:lnTo>
                  <a:lnTo>
                    <a:pt x="323117" y="2105423"/>
                  </a:lnTo>
                  <a:lnTo>
                    <a:pt x="326378" y="2109765"/>
                  </a:lnTo>
                  <a:lnTo>
                    <a:pt x="329093" y="2114654"/>
                  </a:lnTo>
                  <a:lnTo>
                    <a:pt x="331264" y="2119543"/>
                  </a:lnTo>
                  <a:lnTo>
                    <a:pt x="333438" y="2125515"/>
                  </a:lnTo>
                  <a:lnTo>
                    <a:pt x="336152" y="2129860"/>
                  </a:lnTo>
                  <a:lnTo>
                    <a:pt x="338323" y="2134202"/>
                  </a:lnTo>
                  <a:lnTo>
                    <a:pt x="339411" y="2138547"/>
                  </a:lnTo>
                  <a:lnTo>
                    <a:pt x="341038" y="2142349"/>
                  </a:lnTo>
                  <a:lnTo>
                    <a:pt x="342668" y="2151038"/>
                  </a:lnTo>
                  <a:lnTo>
                    <a:pt x="343755" y="2159185"/>
                  </a:lnTo>
                  <a:lnTo>
                    <a:pt x="344839" y="2167872"/>
                  </a:lnTo>
                  <a:lnTo>
                    <a:pt x="346470" y="2176562"/>
                  </a:lnTo>
                  <a:lnTo>
                    <a:pt x="348101" y="2180908"/>
                  </a:lnTo>
                  <a:lnTo>
                    <a:pt x="349729" y="2185249"/>
                  </a:lnTo>
                  <a:lnTo>
                    <a:pt x="351359" y="2190138"/>
                  </a:lnTo>
                  <a:lnTo>
                    <a:pt x="354073" y="2195027"/>
                  </a:lnTo>
                  <a:lnTo>
                    <a:pt x="382311" y="2209147"/>
                  </a:lnTo>
                  <a:lnTo>
                    <a:pt x="386113" y="2210773"/>
                  </a:lnTo>
                  <a:lnTo>
                    <a:pt x="388828" y="2212948"/>
                  </a:lnTo>
                  <a:lnTo>
                    <a:pt x="392085" y="2215119"/>
                  </a:lnTo>
                  <a:lnTo>
                    <a:pt x="394260" y="2217834"/>
                  </a:lnTo>
                  <a:lnTo>
                    <a:pt x="395887" y="2221091"/>
                  </a:lnTo>
                  <a:lnTo>
                    <a:pt x="396975" y="2224893"/>
                  </a:lnTo>
                  <a:lnTo>
                    <a:pt x="397517" y="2229781"/>
                  </a:lnTo>
                  <a:lnTo>
                    <a:pt x="397517" y="2243357"/>
                  </a:lnTo>
                  <a:lnTo>
                    <a:pt x="397517" y="2252047"/>
                  </a:lnTo>
                  <a:lnTo>
                    <a:pt x="397517" y="2257476"/>
                  </a:lnTo>
                  <a:lnTo>
                    <a:pt x="397517" y="2261278"/>
                  </a:lnTo>
                  <a:lnTo>
                    <a:pt x="397517" y="2268881"/>
                  </a:lnTo>
                  <a:lnTo>
                    <a:pt x="398606" y="2275940"/>
                  </a:lnTo>
                  <a:lnTo>
                    <a:pt x="417609" y="2310695"/>
                  </a:lnTo>
                  <a:lnTo>
                    <a:pt x="440419" y="2329158"/>
                  </a:lnTo>
                  <a:lnTo>
                    <a:pt x="446934" y="2333504"/>
                  </a:lnTo>
                  <a:lnTo>
                    <a:pt x="454539" y="2337305"/>
                  </a:lnTo>
                  <a:lnTo>
                    <a:pt x="462141" y="2341651"/>
                  </a:lnTo>
                  <a:lnTo>
                    <a:pt x="469745" y="2345452"/>
                  </a:lnTo>
                  <a:lnTo>
                    <a:pt x="468657" y="2353596"/>
                  </a:lnTo>
                  <a:lnTo>
                    <a:pt x="466486" y="2361199"/>
                  </a:lnTo>
                  <a:lnTo>
                    <a:pt x="464312" y="2368802"/>
                  </a:lnTo>
                  <a:lnTo>
                    <a:pt x="461598" y="2375862"/>
                  </a:lnTo>
                  <a:lnTo>
                    <a:pt x="459423" y="2383465"/>
                  </a:lnTo>
                  <a:lnTo>
                    <a:pt x="457252" y="2391068"/>
                  </a:lnTo>
                  <a:lnTo>
                    <a:pt x="456169" y="2399759"/>
                  </a:lnTo>
                  <a:lnTo>
                    <a:pt x="455625" y="2408989"/>
                  </a:lnTo>
                  <a:lnTo>
                    <a:pt x="455625" y="2429080"/>
                  </a:lnTo>
                  <a:lnTo>
                    <a:pt x="455625" y="2447001"/>
                  </a:lnTo>
                  <a:lnTo>
                    <a:pt x="455625" y="2552354"/>
                  </a:lnTo>
                  <a:lnTo>
                    <a:pt x="456169" y="2560501"/>
                  </a:lnTo>
                  <a:lnTo>
                    <a:pt x="483864" y="2590910"/>
                  </a:lnTo>
                  <a:lnTo>
                    <a:pt x="490379" y="2590910"/>
                  </a:lnTo>
                  <a:lnTo>
                    <a:pt x="495812" y="2590910"/>
                  </a:lnTo>
                  <a:lnTo>
                    <a:pt x="524590" y="2580593"/>
                  </a:lnTo>
                  <a:lnTo>
                    <a:pt x="528935" y="2577879"/>
                  </a:lnTo>
                  <a:lnTo>
                    <a:pt x="537082" y="2571363"/>
                  </a:lnTo>
                  <a:lnTo>
                    <a:pt x="544141" y="2564302"/>
                  </a:lnTo>
                  <a:lnTo>
                    <a:pt x="551744" y="2556699"/>
                  </a:lnTo>
                  <a:lnTo>
                    <a:pt x="558261" y="2549096"/>
                  </a:lnTo>
                  <a:lnTo>
                    <a:pt x="565321" y="2541493"/>
                  </a:lnTo>
                  <a:lnTo>
                    <a:pt x="571836" y="2533890"/>
                  </a:lnTo>
                  <a:lnTo>
                    <a:pt x="578896" y="2526830"/>
                  </a:lnTo>
                  <a:lnTo>
                    <a:pt x="585415" y="2520315"/>
                  </a:lnTo>
                  <a:lnTo>
                    <a:pt x="589217" y="2517600"/>
                  </a:lnTo>
                  <a:lnTo>
                    <a:pt x="593015" y="2514885"/>
                  </a:lnTo>
                  <a:lnTo>
                    <a:pt x="596817" y="2512712"/>
                  </a:lnTo>
                  <a:lnTo>
                    <a:pt x="600619" y="2510541"/>
                  </a:lnTo>
                  <a:lnTo>
                    <a:pt x="604964" y="2509453"/>
                  </a:lnTo>
                  <a:lnTo>
                    <a:pt x="608766" y="2507826"/>
                  </a:lnTo>
                  <a:lnTo>
                    <a:pt x="613110" y="2507283"/>
                  </a:lnTo>
                  <a:lnTo>
                    <a:pt x="617996" y="2507283"/>
                  </a:lnTo>
                  <a:lnTo>
                    <a:pt x="620170" y="2507283"/>
                  </a:lnTo>
                  <a:lnTo>
                    <a:pt x="636460" y="2523029"/>
                  </a:lnTo>
                  <a:lnTo>
                    <a:pt x="639178" y="2525747"/>
                  </a:lnTo>
                  <a:lnTo>
                    <a:pt x="659269" y="2538778"/>
                  </a:lnTo>
                  <a:lnTo>
                    <a:pt x="664159" y="2538778"/>
                  </a:lnTo>
                  <a:lnTo>
                    <a:pt x="665785" y="2531719"/>
                  </a:lnTo>
                  <a:lnTo>
                    <a:pt x="667960" y="2524659"/>
                  </a:lnTo>
                  <a:lnTo>
                    <a:pt x="689683" y="2487731"/>
                  </a:lnTo>
                  <a:lnTo>
                    <a:pt x="698368" y="2476326"/>
                  </a:lnTo>
                  <a:lnTo>
                    <a:pt x="706515" y="2463838"/>
                  </a:lnTo>
                  <a:lnTo>
                    <a:pt x="722806" y="2420393"/>
                  </a:lnTo>
                  <a:lnTo>
                    <a:pt x="728237" y="2382381"/>
                  </a:lnTo>
                  <a:lnTo>
                    <a:pt x="729865" y="2371516"/>
                  </a:lnTo>
                  <a:lnTo>
                    <a:pt x="731496" y="2361199"/>
                  </a:lnTo>
                  <a:lnTo>
                    <a:pt x="733127" y="2351969"/>
                  </a:lnTo>
                  <a:lnTo>
                    <a:pt x="735841" y="2343278"/>
                  </a:lnTo>
                  <a:lnTo>
                    <a:pt x="736925" y="2339476"/>
                  </a:lnTo>
                  <a:lnTo>
                    <a:pt x="739099" y="2335675"/>
                  </a:lnTo>
                  <a:lnTo>
                    <a:pt x="740726" y="2332417"/>
                  </a:lnTo>
                  <a:lnTo>
                    <a:pt x="743445" y="2329158"/>
                  </a:lnTo>
                  <a:lnTo>
                    <a:pt x="746158" y="2326445"/>
                  </a:lnTo>
                  <a:lnTo>
                    <a:pt x="748873" y="2323730"/>
                  </a:lnTo>
                  <a:lnTo>
                    <a:pt x="752675" y="2321016"/>
                  </a:lnTo>
                  <a:lnTo>
                    <a:pt x="790143" y="2311238"/>
                  </a:lnTo>
                  <a:lnTo>
                    <a:pt x="797746" y="2310695"/>
                  </a:lnTo>
                  <a:lnTo>
                    <a:pt x="806437" y="2310695"/>
                  </a:lnTo>
                  <a:lnTo>
                    <a:pt x="811865" y="2310695"/>
                  </a:lnTo>
                  <a:lnTo>
                    <a:pt x="817298" y="2311238"/>
                  </a:lnTo>
                  <a:lnTo>
                    <a:pt x="822187" y="2312326"/>
                  </a:lnTo>
                  <a:lnTo>
                    <a:pt x="826531" y="2313956"/>
                  </a:lnTo>
                  <a:lnTo>
                    <a:pt x="830873" y="2315583"/>
                  </a:lnTo>
                  <a:lnTo>
                    <a:pt x="860199" y="2349798"/>
                  </a:lnTo>
                  <a:lnTo>
                    <a:pt x="864001" y="2356857"/>
                  </a:lnTo>
                  <a:lnTo>
                    <a:pt x="890068" y="2385096"/>
                  </a:lnTo>
                  <a:lnTo>
                    <a:pt x="902556" y="2388353"/>
                  </a:lnTo>
                  <a:lnTo>
                    <a:pt x="907988" y="2388353"/>
                  </a:lnTo>
                  <a:lnTo>
                    <a:pt x="914504" y="2388353"/>
                  </a:lnTo>
                  <a:lnTo>
                    <a:pt x="919933" y="2386722"/>
                  </a:lnTo>
                  <a:lnTo>
                    <a:pt x="922108" y="2386182"/>
                  </a:lnTo>
                  <a:lnTo>
                    <a:pt x="924279" y="2385096"/>
                  </a:lnTo>
                  <a:lnTo>
                    <a:pt x="925909" y="2383465"/>
                  </a:lnTo>
                  <a:lnTo>
                    <a:pt x="927537" y="2381838"/>
                  </a:lnTo>
                  <a:lnTo>
                    <a:pt x="929710" y="2378579"/>
                  </a:lnTo>
                  <a:lnTo>
                    <a:pt x="931338" y="2374234"/>
                  </a:lnTo>
                  <a:lnTo>
                    <a:pt x="932969" y="2368802"/>
                  </a:lnTo>
                  <a:lnTo>
                    <a:pt x="934052" y="2362829"/>
                  </a:lnTo>
                  <a:lnTo>
                    <a:pt x="962838" y="2362829"/>
                  </a:lnTo>
                  <a:lnTo>
                    <a:pt x="966640" y="2365544"/>
                  </a:lnTo>
                  <a:lnTo>
                    <a:pt x="969354" y="2368259"/>
                  </a:lnTo>
                  <a:lnTo>
                    <a:pt x="984017" y="2402473"/>
                  </a:lnTo>
                  <a:lnTo>
                    <a:pt x="988902" y="2420393"/>
                  </a:lnTo>
                  <a:lnTo>
                    <a:pt x="991076" y="2424195"/>
                  </a:lnTo>
                  <a:lnTo>
                    <a:pt x="993247" y="2427996"/>
                  </a:lnTo>
                  <a:lnTo>
                    <a:pt x="996506" y="2431255"/>
                  </a:lnTo>
                  <a:lnTo>
                    <a:pt x="1026375" y="2455148"/>
                  </a:lnTo>
                  <a:lnTo>
                    <a:pt x="1035605" y="2461120"/>
                  </a:lnTo>
                  <a:lnTo>
                    <a:pt x="1043207" y="2467096"/>
                  </a:lnTo>
                  <a:lnTo>
                    <a:pt x="1049724" y="2472525"/>
                  </a:lnTo>
                  <a:lnTo>
                    <a:pt x="1054070" y="2476326"/>
                  </a:lnTo>
                  <a:lnTo>
                    <a:pt x="1057871" y="2480672"/>
                  </a:lnTo>
                  <a:lnTo>
                    <a:pt x="1061672" y="2485016"/>
                  </a:lnTo>
                  <a:lnTo>
                    <a:pt x="1064930" y="2489906"/>
                  </a:lnTo>
                  <a:lnTo>
                    <a:pt x="1071446" y="2499679"/>
                  </a:lnTo>
                  <a:lnTo>
                    <a:pt x="1076878" y="2509997"/>
                  </a:lnTo>
                  <a:lnTo>
                    <a:pt x="1087740" y="2531176"/>
                  </a:lnTo>
                  <a:lnTo>
                    <a:pt x="1098601" y="2552898"/>
                  </a:lnTo>
                  <a:lnTo>
                    <a:pt x="1104573" y="2562672"/>
                  </a:lnTo>
                  <a:lnTo>
                    <a:pt x="1132268" y="2590910"/>
                  </a:lnTo>
                  <a:lnTo>
                    <a:pt x="1169740" y="2602315"/>
                  </a:lnTo>
                  <a:lnTo>
                    <a:pt x="1177343" y="2602315"/>
                  </a:lnTo>
                  <a:lnTo>
                    <a:pt x="1182228" y="2595799"/>
                  </a:lnTo>
                  <a:lnTo>
                    <a:pt x="1187117" y="2589283"/>
                  </a:lnTo>
                  <a:lnTo>
                    <a:pt x="1193633" y="2582767"/>
                  </a:lnTo>
                  <a:lnTo>
                    <a:pt x="1200153" y="2577335"/>
                  </a:lnTo>
                  <a:lnTo>
                    <a:pt x="1203951" y="2574620"/>
                  </a:lnTo>
                  <a:lnTo>
                    <a:pt x="1208296" y="2572449"/>
                  </a:lnTo>
                  <a:lnTo>
                    <a:pt x="1212642" y="2570275"/>
                  </a:lnTo>
                  <a:lnTo>
                    <a:pt x="1216986" y="2568648"/>
                  </a:lnTo>
                  <a:lnTo>
                    <a:pt x="1221875" y="2567017"/>
                  </a:lnTo>
                  <a:lnTo>
                    <a:pt x="1227304" y="2565930"/>
                  </a:lnTo>
                  <a:lnTo>
                    <a:pt x="1232732" y="2565390"/>
                  </a:lnTo>
                  <a:lnTo>
                    <a:pt x="1238166" y="2564846"/>
                  </a:lnTo>
                  <a:lnTo>
                    <a:pt x="1351661" y="2564846"/>
                  </a:lnTo>
                  <a:lnTo>
                    <a:pt x="1358722" y="2564302"/>
                  </a:lnTo>
                  <a:lnTo>
                    <a:pt x="1366325" y="2562672"/>
                  </a:lnTo>
                  <a:lnTo>
                    <a:pt x="1373928" y="2560501"/>
                  </a:lnTo>
                  <a:lnTo>
                    <a:pt x="1380987" y="2557787"/>
                  </a:lnTo>
                  <a:lnTo>
                    <a:pt x="1389134" y="2555069"/>
                  </a:lnTo>
                  <a:lnTo>
                    <a:pt x="1397281" y="2552898"/>
                  </a:lnTo>
                  <a:lnTo>
                    <a:pt x="1401622" y="2551811"/>
                  </a:lnTo>
                  <a:lnTo>
                    <a:pt x="1405968" y="2551271"/>
                  </a:lnTo>
                  <a:lnTo>
                    <a:pt x="1410313" y="2550727"/>
                  </a:lnTo>
                  <a:lnTo>
                    <a:pt x="1415202" y="2550727"/>
                  </a:lnTo>
                  <a:lnTo>
                    <a:pt x="1420630" y="2550727"/>
                  </a:lnTo>
                  <a:lnTo>
                    <a:pt x="1425519" y="2551811"/>
                  </a:lnTo>
                  <a:lnTo>
                    <a:pt x="1457015" y="2572449"/>
                  </a:lnTo>
                  <a:lnTo>
                    <a:pt x="1465707" y="2577335"/>
                  </a:lnTo>
                  <a:lnTo>
                    <a:pt x="1470591" y="2579510"/>
                  </a:lnTo>
                  <a:lnTo>
                    <a:pt x="1476023" y="2581136"/>
                  </a:lnTo>
                  <a:lnTo>
                    <a:pt x="1481453" y="2581680"/>
                  </a:lnTo>
                  <a:lnTo>
                    <a:pt x="1487968" y="2582223"/>
                  </a:lnTo>
                  <a:lnTo>
                    <a:pt x="1494488" y="2582223"/>
                  </a:lnTo>
                  <a:lnTo>
                    <a:pt x="1501004" y="2581136"/>
                  </a:lnTo>
                  <a:lnTo>
                    <a:pt x="1507520" y="2580052"/>
                  </a:lnTo>
                  <a:lnTo>
                    <a:pt x="1513493" y="2578422"/>
                  </a:lnTo>
                  <a:lnTo>
                    <a:pt x="1524897" y="2574077"/>
                  </a:lnTo>
                  <a:lnTo>
                    <a:pt x="1536302" y="2569192"/>
                  </a:lnTo>
                  <a:lnTo>
                    <a:pt x="1547706" y="2564302"/>
                  </a:lnTo>
                  <a:lnTo>
                    <a:pt x="1560195" y="2560501"/>
                  </a:lnTo>
                  <a:lnTo>
                    <a:pt x="1566715" y="2558870"/>
                  </a:lnTo>
                  <a:lnTo>
                    <a:pt x="1573770" y="2557243"/>
                  </a:lnTo>
                  <a:lnTo>
                    <a:pt x="1581373" y="2556699"/>
                  </a:lnTo>
                  <a:lnTo>
                    <a:pt x="1588976" y="2556157"/>
                  </a:lnTo>
                  <a:lnTo>
                    <a:pt x="1596581" y="2556157"/>
                  </a:lnTo>
                  <a:lnTo>
                    <a:pt x="1603639" y="2555069"/>
                  </a:lnTo>
                  <a:lnTo>
                    <a:pt x="1610159" y="2553442"/>
                  </a:lnTo>
                  <a:lnTo>
                    <a:pt x="1616132" y="2550727"/>
                  </a:lnTo>
                  <a:lnTo>
                    <a:pt x="1622104" y="2548553"/>
                  </a:lnTo>
                  <a:lnTo>
                    <a:pt x="1627533" y="2545295"/>
                  </a:lnTo>
                  <a:lnTo>
                    <a:pt x="1632421" y="2541493"/>
                  </a:lnTo>
                  <a:lnTo>
                    <a:pt x="1637310" y="2537692"/>
                  </a:lnTo>
                  <a:lnTo>
                    <a:pt x="1646540" y="2529548"/>
                  </a:lnTo>
                  <a:lnTo>
                    <a:pt x="1654687" y="2520858"/>
                  </a:lnTo>
                  <a:lnTo>
                    <a:pt x="1662834" y="2512168"/>
                  </a:lnTo>
                  <a:lnTo>
                    <a:pt x="1702477" y="2492620"/>
                  </a:lnTo>
                  <a:lnTo>
                    <a:pt x="1712251" y="2490990"/>
                  </a:lnTo>
                  <a:lnTo>
                    <a:pt x="1721481" y="2488819"/>
                  </a:lnTo>
                  <a:lnTo>
                    <a:pt x="1753521" y="2468724"/>
                  </a:lnTo>
                  <a:lnTo>
                    <a:pt x="1761124" y="2462207"/>
                  </a:lnTo>
                  <a:lnTo>
                    <a:pt x="1767644" y="2455148"/>
                  </a:lnTo>
                  <a:lnTo>
                    <a:pt x="1779045" y="2441572"/>
                  </a:lnTo>
                  <a:lnTo>
                    <a:pt x="1789910" y="2427454"/>
                  </a:lnTo>
                  <a:lnTo>
                    <a:pt x="1795339" y="2420937"/>
                  </a:lnTo>
                  <a:lnTo>
                    <a:pt x="1829006" y="2391612"/>
                  </a:lnTo>
                  <a:lnTo>
                    <a:pt x="1847474" y="2382921"/>
                  </a:lnTo>
                  <a:lnTo>
                    <a:pt x="1845300" y="2366631"/>
                  </a:lnTo>
                  <a:lnTo>
                    <a:pt x="1843673" y="2350881"/>
                  </a:lnTo>
                  <a:lnTo>
                    <a:pt x="1842041" y="2335675"/>
                  </a:lnTo>
                  <a:lnTo>
                    <a:pt x="1840954" y="2320473"/>
                  </a:lnTo>
                  <a:lnTo>
                    <a:pt x="1839870" y="2306353"/>
                  </a:lnTo>
                  <a:lnTo>
                    <a:pt x="1839324" y="2292774"/>
                  </a:lnTo>
                  <a:lnTo>
                    <a:pt x="1838783" y="2279742"/>
                  </a:lnTo>
                  <a:lnTo>
                    <a:pt x="1838783" y="2267251"/>
                  </a:lnTo>
                  <a:lnTo>
                    <a:pt x="1838239" y="2263452"/>
                  </a:lnTo>
                  <a:lnTo>
                    <a:pt x="1837696" y="2260194"/>
                  </a:lnTo>
                  <a:lnTo>
                    <a:pt x="1837153" y="2256933"/>
                  </a:lnTo>
                  <a:lnTo>
                    <a:pt x="1835526" y="2254218"/>
                  </a:lnTo>
                  <a:lnTo>
                    <a:pt x="1833895" y="2252047"/>
                  </a:lnTo>
                  <a:lnTo>
                    <a:pt x="1832267" y="2249329"/>
                  </a:lnTo>
                  <a:lnTo>
                    <a:pt x="1830094" y="2247701"/>
                  </a:lnTo>
                  <a:lnTo>
                    <a:pt x="1827923" y="2245528"/>
                  </a:lnTo>
                  <a:lnTo>
                    <a:pt x="1822489" y="2242273"/>
                  </a:lnTo>
                  <a:lnTo>
                    <a:pt x="1816517" y="2239556"/>
                  </a:lnTo>
                  <a:lnTo>
                    <a:pt x="1810545" y="2237385"/>
                  </a:lnTo>
                  <a:lnTo>
                    <a:pt x="1804030" y="2235753"/>
                  </a:lnTo>
                  <a:lnTo>
                    <a:pt x="1790993" y="2232495"/>
                  </a:lnTo>
                  <a:lnTo>
                    <a:pt x="1780133" y="2228694"/>
                  </a:lnTo>
                  <a:lnTo>
                    <a:pt x="1769271" y="2217289"/>
                  </a:lnTo>
                  <a:lnTo>
                    <a:pt x="1769271" y="2215119"/>
                  </a:lnTo>
                  <a:lnTo>
                    <a:pt x="1769271" y="2211317"/>
                  </a:lnTo>
                  <a:lnTo>
                    <a:pt x="1770359" y="2207516"/>
                  </a:lnTo>
                  <a:lnTo>
                    <a:pt x="1771986" y="2204257"/>
                  </a:lnTo>
                  <a:lnTo>
                    <a:pt x="1774160" y="2201000"/>
                  </a:lnTo>
                  <a:lnTo>
                    <a:pt x="1779045" y="2195027"/>
                  </a:lnTo>
                  <a:lnTo>
                    <a:pt x="1783390" y="2189051"/>
                  </a:lnTo>
                  <a:lnTo>
                    <a:pt x="1783390" y="2145606"/>
                  </a:lnTo>
                  <a:lnTo>
                    <a:pt x="1771442" y="2143979"/>
                  </a:lnTo>
                  <a:lnTo>
                    <a:pt x="1761668" y="2142349"/>
                  </a:lnTo>
                  <a:lnTo>
                    <a:pt x="1753521" y="2141265"/>
                  </a:lnTo>
                  <a:lnTo>
                    <a:pt x="1746466" y="2139090"/>
                  </a:lnTo>
                  <a:lnTo>
                    <a:pt x="1743203" y="2138003"/>
                  </a:lnTo>
                  <a:lnTo>
                    <a:pt x="1740490" y="2136377"/>
                  </a:lnTo>
                  <a:lnTo>
                    <a:pt x="1737231" y="2134749"/>
                  </a:lnTo>
                  <a:lnTo>
                    <a:pt x="1734517" y="2132575"/>
                  </a:lnTo>
                  <a:lnTo>
                    <a:pt x="1728545" y="2127145"/>
                  </a:lnTo>
                  <a:lnTo>
                    <a:pt x="1722569" y="2119543"/>
                  </a:lnTo>
                  <a:lnTo>
                    <a:pt x="1730716" y="2113026"/>
                  </a:lnTo>
                  <a:lnTo>
                    <a:pt x="1740490" y="2105423"/>
                  </a:lnTo>
                  <a:lnTo>
                    <a:pt x="1744835" y="2101621"/>
                  </a:lnTo>
                  <a:lnTo>
                    <a:pt x="1748092" y="2096733"/>
                  </a:lnTo>
                  <a:lnTo>
                    <a:pt x="1749723" y="2094019"/>
                  </a:lnTo>
                  <a:lnTo>
                    <a:pt x="1750808" y="2091304"/>
                  </a:lnTo>
                  <a:lnTo>
                    <a:pt x="1751350" y="2088043"/>
                  </a:lnTo>
                  <a:lnTo>
                    <a:pt x="1751350" y="2084785"/>
                  </a:lnTo>
                  <a:lnTo>
                    <a:pt x="1744291" y="2044058"/>
                  </a:lnTo>
                  <a:lnTo>
                    <a:pt x="1741576" y="2034280"/>
                  </a:lnTo>
                  <a:lnTo>
                    <a:pt x="1739402" y="2023420"/>
                  </a:lnTo>
                  <a:lnTo>
                    <a:pt x="1737775" y="2012558"/>
                  </a:lnTo>
                  <a:lnTo>
                    <a:pt x="1737231" y="2001157"/>
                  </a:lnTo>
                  <a:lnTo>
                    <a:pt x="1737231" y="1991923"/>
                  </a:lnTo>
                  <a:lnTo>
                    <a:pt x="1745922" y="1956624"/>
                  </a:lnTo>
                  <a:lnTo>
                    <a:pt x="1748637" y="1951196"/>
                  </a:lnTo>
                  <a:lnTo>
                    <a:pt x="1785021" y="1920784"/>
                  </a:lnTo>
                  <a:lnTo>
                    <a:pt x="1802398" y="1911006"/>
                  </a:lnTo>
                  <a:lnTo>
                    <a:pt x="1806743" y="1908292"/>
                  </a:lnTo>
                  <a:lnTo>
                    <a:pt x="1810545" y="1905577"/>
                  </a:lnTo>
                  <a:lnTo>
                    <a:pt x="1814346" y="1902319"/>
                  </a:lnTo>
                  <a:lnTo>
                    <a:pt x="1817605" y="1898518"/>
                  </a:lnTo>
                  <a:lnTo>
                    <a:pt x="1820862" y="1894716"/>
                  </a:lnTo>
                  <a:lnTo>
                    <a:pt x="1824121" y="1890915"/>
                  </a:lnTo>
                  <a:lnTo>
                    <a:pt x="1832807" y="1853989"/>
                  </a:lnTo>
                  <a:lnTo>
                    <a:pt x="1833351" y="1848557"/>
                  </a:lnTo>
                  <a:lnTo>
                    <a:pt x="1859419" y="1831180"/>
                  </a:lnTo>
                  <a:lnTo>
                    <a:pt x="1868108" y="1831180"/>
                  </a:lnTo>
                  <a:lnTo>
                    <a:pt x="1872450" y="1830636"/>
                  </a:lnTo>
                  <a:lnTo>
                    <a:pt x="1907209" y="1807283"/>
                  </a:lnTo>
                  <a:lnTo>
                    <a:pt x="1911553" y="1777418"/>
                  </a:lnTo>
                  <a:lnTo>
                    <a:pt x="1911553" y="1766556"/>
                  </a:lnTo>
                  <a:lnTo>
                    <a:pt x="1911011" y="1755695"/>
                  </a:lnTo>
                  <a:lnTo>
                    <a:pt x="1911553" y="1752981"/>
                  </a:lnTo>
                  <a:lnTo>
                    <a:pt x="1921327" y="1741576"/>
                  </a:lnTo>
                  <a:lnTo>
                    <a:pt x="1925129" y="1738859"/>
                  </a:lnTo>
                  <a:lnTo>
                    <a:pt x="1928387" y="1736144"/>
                  </a:lnTo>
                  <a:lnTo>
                    <a:pt x="1929474" y="1735060"/>
                  </a:lnTo>
                  <a:lnTo>
                    <a:pt x="1930558" y="1733429"/>
                  </a:lnTo>
                  <a:lnTo>
                    <a:pt x="1931101" y="1731258"/>
                  </a:lnTo>
                  <a:lnTo>
                    <a:pt x="1931645" y="1729628"/>
                  </a:lnTo>
                  <a:lnTo>
                    <a:pt x="1920240" y="1691615"/>
                  </a:lnTo>
                  <a:lnTo>
                    <a:pt x="1901776" y="1670977"/>
                  </a:lnTo>
                  <a:lnTo>
                    <a:pt x="1893632" y="1663374"/>
                  </a:lnTo>
                  <a:lnTo>
                    <a:pt x="1884942" y="1656318"/>
                  </a:lnTo>
                  <a:lnTo>
                    <a:pt x="1876252" y="1648715"/>
                  </a:lnTo>
                  <a:lnTo>
                    <a:pt x="1868108" y="1641652"/>
                  </a:lnTo>
                  <a:lnTo>
                    <a:pt x="1859961" y="1634051"/>
                  </a:lnTo>
                  <a:lnTo>
                    <a:pt x="1852902" y="1625906"/>
                  </a:lnTo>
                  <a:lnTo>
                    <a:pt x="1850188" y="1621560"/>
                  </a:lnTo>
                  <a:lnTo>
                    <a:pt x="1846926" y="1617214"/>
                  </a:lnTo>
                  <a:lnTo>
                    <a:pt x="1844755" y="1612329"/>
                  </a:lnTo>
                  <a:lnTo>
                    <a:pt x="1842585" y="1607441"/>
                  </a:lnTo>
                  <a:lnTo>
                    <a:pt x="1840954" y="1602012"/>
                  </a:lnTo>
                  <a:lnTo>
                    <a:pt x="1839870" y="1596579"/>
                  </a:lnTo>
                  <a:lnTo>
                    <a:pt x="1838783" y="1591151"/>
                  </a:lnTo>
                  <a:lnTo>
                    <a:pt x="1838783" y="1585174"/>
                  </a:lnTo>
                  <a:lnTo>
                    <a:pt x="1838783" y="1578658"/>
                  </a:lnTo>
                  <a:lnTo>
                    <a:pt x="1839870" y="1573770"/>
                  </a:lnTo>
                  <a:lnTo>
                    <a:pt x="1839870" y="1571599"/>
                  </a:lnTo>
                  <a:lnTo>
                    <a:pt x="1839870" y="1568885"/>
                  </a:lnTo>
                  <a:lnTo>
                    <a:pt x="1839324" y="1566711"/>
                  </a:lnTo>
                  <a:lnTo>
                    <a:pt x="1838783" y="1564540"/>
                  </a:lnTo>
                  <a:lnTo>
                    <a:pt x="1845300" y="1548790"/>
                  </a:lnTo>
                  <a:lnTo>
                    <a:pt x="1851816" y="1534127"/>
                  </a:lnTo>
                  <a:lnTo>
                    <a:pt x="1854530" y="1526528"/>
                  </a:lnTo>
                  <a:lnTo>
                    <a:pt x="1856704" y="1518925"/>
                  </a:lnTo>
                  <a:lnTo>
                    <a:pt x="1858331" y="1510234"/>
                  </a:lnTo>
                  <a:lnTo>
                    <a:pt x="1858875" y="1501004"/>
                  </a:lnTo>
                  <a:lnTo>
                    <a:pt x="1858331" y="1494488"/>
                  </a:lnTo>
                  <a:lnTo>
                    <a:pt x="1848014" y="1456471"/>
                  </a:lnTo>
                  <a:lnTo>
                    <a:pt x="1834982" y="1424975"/>
                  </a:lnTo>
                  <a:lnTo>
                    <a:pt x="1829554" y="1410856"/>
                  </a:lnTo>
                  <a:lnTo>
                    <a:pt x="1827379" y="1404337"/>
                  </a:lnTo>
                  <a:lnTo>
                    <a:pt x="1825752" y="1398365"/>
                  </a:lnTo>
                  <a:lnTo>
                    <a:pt x="1824664" y="1392935"/>
                  </a:lnTo>
                  <a:lnTo>
                    <a:pt x="1824121" y="1388590"/>
                  </a:lnTo>
                  <a:lnTo>
                    <a:pt x="1824121" y="1384788"/>
                  </a:lnTo>
                  <a:lnTo>
                    <a:pt x="1857791" y="1362523"/>
                  </a:lnTo>
                  <a:lnTo>
                    <a:pt x="1864847" y="1362523"/>
                  </a:lnTo>
                  <a:lnTo>
                    <a:pt x="1877883" y="1362523"/>
                  </a:lnTo>
                  <a:lnTo>
                    <a:pt x="1888200" y="1362523"/>
                  </a:lnTo>
                  <a:lnTo>
                    <a:pt x="1896891" y="1362523"/>
                  </a:lnTo>
                  <a:lnTo>
                    <a:pt x="1905034" y="1362523"/>
                  </a:lnTo>
                  <a:lnTo>
                    <a:pt x="1910466" y="1364154"/>
                  </a:lnTo>
                  <a:lnTo>
                    <a:pt x="1920240" y="1366867"/>
                  </a:lnTo>
                  <a:lnTo>
                    <a:pt x="1926212" y="1367955"/>
                  </a:lnTo>
                  <a:lnTo>
                    <a:pt x="1932733" y="1368495"/>
                  </a:lnTo>
                  <a:lnTo>
                    <a:pt x="1935990" y="1367955"/>
                  </a:lnTo>
                  <a:lnTo>
                    <a:pt x="1939248" y="1367412"/>
                  </a:lnTo>
                  <a:lnTo>
                    <a:pt x="1942506" y="1366325"/>
                  </a:lnTo>
                  <a:lnTo>
                    <a:pt x="1945764" y="1365241"/>
                  </a:lnTo>
                  <a:lnTo>
                    <a:pt x="1950110" y="1362523"/>
                  </a:lnTo>
                  <a:lnTo>
                    <a:pt x="1953367" y="1359265"/>
                  </a:lnTo>
                  <a:lnTo>
                    <a:pt x="1956626" y="1355463"/>
                  </a:lnTo>
                  <a:lnTo>
                    <a:pt x="1959340" y="1350575"/>
                  </a:lnTo>
                  <a:lnTo>
                    <a:pt x="1964771" y="1340801"/>
                  </a:lnTo>
                  <a:lnTo>
                    <a:pt x="1970744" y="1330483"/>
                  </a:lnTo>
                  <a:lnTo>
                    <a:pt x="1973459" y="1325597"/>
                  </a:lnTo>
                  <a:lnTo>
                    <a:pt x="1977260" y="1320709"/>
                  </a:lnTo>
                  <a:lnTo>
                    <a:pt x="2004415" y="1304959"/>
                  </a:lnTo>
                  <a:lnTo>
                    <a:pt x="2008216" y="1304415"/>
                  </a:lnTo>
                  <a:lnTo>
                    <a:pt x="2012558" y="1304415"/>
                  </a:lnTo>
                  <a:lnTo>
                    <a:pt x="2019622" y="1304959"/>
                  </a:lnTo>
                  <a:lnTo>
                    <a:pt x="2024506" y="1305502"/>
                  </a:lnTo>
                  <a:lnTo>
                    <a:pt x="2027221" y="1306590"/>
                  </a:lnTo>
                  <a:lnTo>
                    <a:pt x="2029396" y="1307677"/>
                  </a:lnTo>
                  <a:lnTo>
                    <a:pt x="2031022" y="1308217"/>
                  </a:lnTo>
                  <a:lnTo>
                    <a:pt x="2033197" y="1308217"/>
                  </a:lnTo>
                  <a:lnTo>
                    <a:pt x="2036455" y="1307134"/>
                  </a:lnTo>
                  <a:lnTo>
                    <a:pt x="2048944" y="1285412"/>
                  </a:lnTo>
                  <a:lnTo>
                    <a:pt x="2048944" y="1276177"/>
                  </a:lnTo>
                  <a:lnTo>
                    <a:pt x="2047316" y="1259886"/>
                  </a:lnTo>
                  <a:lnTo>
                    <a:pt x="2047316" y="1252284"/>
                  </a:lnTo>
                  <a:lnTo>
                    <a:pt x="2027221" y="125228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754640" y="2201286"/>
              <a:ext cx="406517" cy="430953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141397" y="2183908"/>
              <a:ext cx="5031165" cy="3929306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378406" y="4945336"/>
              <a:ext cx="815436" cy="1086419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929270" y="1180343"/>
              <a:ext cx="1273228" cy="2313179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352308" y="5017019"/>
              <a:ext cx="675324" cy="98595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20095" y="27694"/>
                  </a:moveTo>
                  <a:lnTo>
                    <a:pt x="9234" y="27694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27694"/>
                  </a:lnTo>
                  <a:close/>
                </a:path>
                <a:path w="20095" h="31495">
                  <a:moveTo>
                    <a:pt x="20095" y="0"/>
                  </a:move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lnTo>
                    <a:pt x="2714" y="28238"/>
                  </a:lnTo>
                  <a:lnTo>
                    <a:pt x="5973" y="27694"/>
                  </a:lnTo>
                  <a:lnTo>
                    <a:pt x="20095" y="27694"/>
                  </a:lnTo>
                  <a:lnTo>
                    <a:pt x="20095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20095" y="27694"/>
                  </a:moveTo>
                  <a:lnTo>
                    <a:pt x="9234" y="27694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27694"/>
                  </a:lnTo>
                  <a:close/>
                </a:path>
                <a:path w="20095" h="31495">
                  <a:moveTo>
                    <a:pt x="20095" y="0"/>
                  </a:move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lnTo>
                    <a:pt x="2714" y="28238"/>
                  </a:lnTo>
                  <a:lnTo>
                    <a:pt x="5973" y="27694"/>
                  </a:lnTo>
                  <a:lnTo>
                    <a:pt x="20095" y="27694"/>
                  </a:lnTo>
                  <a:lnTo>
                    <a:pt x="20095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952400" y="2640228"/>
              <a:ext cx="1380444" cy="3239862"/>
            </a:xfrm>
            <a:custGeom>
              <a:avLst/>
              <a:gdLst/>
              <a:ahLst/>
              <a:cxnLst/>
              <a:rect l="l" t="t" r="r" b="b"/>
              <a:pathLst>
                <a:path w="1380444" h="3239862">
                  <a:moveTo>
                    <a:pt x="133592" y="1227844"/>
                  </a:moveTo>
                  <a:lnTo>
                    <a:pt x="130873" y="1219157"/>
                  </a:lnTo>
                  <a:lnTo>
                    <a:pt x="133592" y="1227844"/>
                  </a:lnTo>
                  <a:lnTo>
                    <a:pt x="130873" y="1227844"/>
                  </a:lnTo>
                  <a:lnTo>
                    <a:pt x="130333" y="1232188"/>
                  </a:lnTo>
                  <a:lnTo>
                    <a:pt x="129246" y="1237618"/>
                  </a:lnTo>
                  <a:lnTo>
                    <a:pt x="102635" y="1269658"/>
                  </a:lnTo>
                  <a:lnTo>
                    <a:pt x="93949" y="1271289"/>
                  </a:lnTo>
                  <a:lnTo>
                    <a:pt x="90147" y="1272375"/>
                  </a:lnTo>
                  <a:lnTo>
                    <a:pt x="84175" y="1282693"/>
                  </a:lnTo>
                  <a:lnTo>
                    <a:pt x="84714" y="1286495"/>
                  </a:lnTo>
                  <a:lnTo>
                    <a:pt x="86888" y="1296268"/>
                  </a:lnTo>
                  <a:lnTo>
                    <a:pt x="89059" y="1310931"/>
                  </a:lnTo>
                  <a:lnTo>
                    <a:pt x="92318" y="1327224"/>
                  </a:lnTo>
                  <a:lnTo>
                    <a:pt x="95576" y="1344602"/>
                  </a:lnTo>
                  <a:lnTo>
                    <a:pt x="98833" y="1360891"/>
                  </a:lnTo>
                  <a:lnTo>
                    <a:pt x="119473" y="1393475"/>
                  </a:lnTo>
                  <a:lnTo>
                    <a:pt x="123270" y="1396733"/>
                  </a:lnTo>
                  <a:lnTo>
                    <a:pt x="130333" y="1411940"/>
                  </a:lnTo>
                  <a:lnTo>
                    <a:pt x="130333" y="1416284"/>
                  </a:lnTo>
                  <a:lnTo>
                    <a:pt x="130873" y="1421170"/>
                  </a:lnTo>
                  <a:lnTo>
                    <a:pt x="130873" y="1505888"/>
                  </a:lnTo>
                  <a:lnTo>
                    <a:pt x="131961" y="1511321"/>
                  </a:lnTo>
                  <a:lnTo>
                    <a:pt x="156397" y="1543901"/>
                  </a:lnTo>
                  <a:lnTo>
                    <a:pt x="183009" y="1560195"/>
                  </a:lnTo>
                  <a:lnTo>
                    <a:pt x="185722" y="1615044"/>
                  </a:lnTo>
                  <a:lnTo>
                    <a:pt x="183009" y="1618845"/>
                  </a:lnTo>
                  <a:lnTo>
                    <a:pt x="178663" y="1624273"/>
                  </a:lnTo>
                  <a:lnTo>
                    <a:pt x="177037" y="1628075"/>
                  </a:lnTo>
                  <a:lnTo>
                    <a:pt x="175406" y="1631334"/>
                  </a:lnTo>
                  <a:lnTo>
                    <a:pt x="174862" y="1634591"/>
                  </a:lnTo>
                  <a:lnTo>
                    <a:pt x="174318" y="1638393"/>
                  </a:lnTo>
                  <a:lnTo>
                    <a:pt x="174318" y="1640024"/>
                  </a:lnTo>
                  <a:lnTo>
                    <a:pt x="215049" y="1667176"/>
                  </a:lnTo>
                  <a:lnTo>
                    <a:pt x="246545" y="1673148"/>
                  </a:lnTo>
                  <a:lnTo>
                    <a:pt x="247632" y="1686183"/>
                  </a:lnTo>
                  <a:lnTo>
                    <a:pt x="249802" y="1699758"/>
                  </a:lnTo>
                  <a:lnTo>
                    <a:pt x="250889" y="1706818"/>
                  </a:lnTo>
                  <a:lnTo>
                    <a:pt x="251433" y="1714422"/>
                  </a:lnTo>
                  <a:lnTo>
                    <a:pt x="252521" y="1722569"/>
                  </a:lnTo>
                  <a:lnTo>
                    <a:pt x="252521" y="1730712"/>
                  </a:lnTo>
                  <a:lnTo>
                    <a:pt x="252521" y="1735600"/>
                  </a:lnTo>
                  <a:lnTo>
                    <a:pt x="251977" y="1739945"/>
                  </a:lnTo>
                  <a:lnTo>
                    <a:pt x="231338" y="1773072"/>
                  </a:lnTo>
                  <a:lnTo>
                    <a:pt x="226454" y="1776874"/>
                  </a:lnTo>
                  <a:lnTo>
                    <a:pt x="201472" y="1807827"/>
                  </a:lnTo>
                  <a:lnTo>
                    <a:pt x="200385" y="1815970"/>
                  </a:lnTo>
                  <a:lnTo>
                    <a:pt x="200385" y="1820318"/>
                  </a:lnTo>
                  <a:lnTo>
                    <a:pt x="200385" y="1823573"/>
                  </a:lnTo>
                  <a:lnTo>
                    <a:pt x="200930" y="1826834"/>
                  </a:lnTo>
                  <a:lnTo>
                    <a:pt x="202016" y="1829549"/>
                  </a:lnTo>
                  <a:lnTo>
                    <a:pt x="203643" y="1832807"/>
                  </a:lnTo>
                  <a:lnTo>
                    <a:pt x="206902" y="1838239"/>
                  </a:lnTo>
                  <a:lnTo>
                    <a:pt x="210703" y="1844755"/>
                  </a:lnTo>
                  <a:lnTo>
                    <a:pt x="220481" y="1870819"/>
                  </a:lnTo>
                  <a:lnTo>
                    <a:pt x="220481" y="1875165"/>
                  </a:lnTo>
                  <a:lnTo>
                    <a:pt x="220481" y="1880053"/>
                  </a:lnTo>
                  <a:lnTo>
                    <a:pt x="197128" y="1909378"/>
                  </a:lnTo>
                  <a:lnTo>
                    <a:pt x="191156" y="1915350"/>
                  </a:lnTo>
                  <a:lnTo>
                    <a:pt x="188437" y="1918609"/>
                  </a:lnTo>
                  <a:lnTo>
                    <a:pt x="186266" y="1922411"/>
                  </a:lnTo>
                  <a:lnTo>
                    <a:pt x="184096" y="1926212"/>
                  </a:lnTo>
                  <a:lnTo>
                    <a:pt x="183009" y="1930014"/>
                  </a:lnTo>
                  <a:lnTo>
                    <a:pt x="181378" y="1940874"/>
                  </a:lnTo>
                  <a:lnTo>
                    <a:pt x="180838" y="1950648"/>
                  </a:lnTo>
                  <a:lnTo>
                    <a:pt x="180294" y="1954994"/>
                  </a:lnTo>
                  <a:lnTo>
                    <a:pt x="178663" y="1959339"/>
                  </a:lnTo>
                  <a:lnTo>
                    <a:pt x="178120" y="1960966"/>
                  </a:lnTo>
                  <a:lnTo>
                    <a:pt x="177037" y="1962597"/>
                  </a:lnTo>
                  <a:lnTo>
                    <a:pt x="175949" y="1963685"/>
                  </a:lnTo>
                  <a:lnTo>
                    <a:pt x="174318" y="1964767"/>
                  </a:lnTo>
                  <a:lnTo>
                    <a:pt x="171060" y="1966398"/>
                  </a:lnTo>
                  <a:lnTo>
                    <a:pt x="168345" y="1967482"/>
                  </a:lnTo>
                  <a:lnTo>
                    <a:pt x="166175" y="1967482"/>
                  </a:lnTo>
                  <a:lnTo>
                    <a:pt x="164000" y="1967482"/>
                  </a:lnTo>
                  <a:lnTo>
                    <a:pt x="161829" y="1966942"/>
                  </a:lnTo>
                  <a:lnTo>
                    <a:pt x="159656" y="1966942"/>
                  </a:lnTo>
                  <a:lnTo>
                    <a:pt x="156941" y="1966942"/>
                  </a:lnTo>
                  <a:lnTo>
                    <a:pt x="153684" y="1968026"/>
                  </a:lnTo>
                  <a:lnTo>
                    <a:pt x="154226" y="1976716"/>
                  </a:lnTo>
                  <a:lnTo>
                    <a:pt x="155314" y="1985947"/>
                  </a:lnTo>
                  <a:lnTo>
                    <a:pt x="168345" y="2024506"/>
                  </a:lnTo>
                  <a:lnTo>
                    <a:pt x="202560" y="2053285"/>
                  </a:lnTo>
                  <a:lnTo>
                    <a:pt x="226454" y="2057633"/>
                  </a:lnTo>
                  <a:lnTo>
                    <a:pt x="226996" y="2063063"/>
                  </a:lnTo>
                  <a:lnTo>
                    <a:pt x="226996" y="2068491"/>
                  </a:lnTo>
                  <a:lnTo>
                    <a:pt x="225909" y="2073379"/>
                  </a:lnTo>
                  <a:lnTo>
                    <a:pt x="192239" y="2105419"/>
                  </a:lnTo>
                  <a:lnTo>
                    <a:pt x="174318" y="2111935"/>
                  </a:lnTo>
                  <a:lnTo>
                    <a:pt x="165088" y="2115197"/>
                  </a:lnTo>
                  <a:lnTo>
                    <a:pt x="136305" y="2135832"/>
                  </a:lnTo>
                  <a:lnTo>
                    <a:pt x="134675" y="2139090"/>
                  </a:lnTo>
                  <a:lnTo>
                    <a:pt x="134134" y="2142891"/>
                  </a:lnTo>
                  <a:lnTo>
                    <a:pt x="133592" y="2147237"/>
                  </a:lnTo>
                  <a:lnTo>
                    <a:pt x="133592" y="2151038"/>
                  </a:lnTo>
                  <a:lnTo>
                    <a:pt x="134675" y="2154836"/>
                  </a:lnTo>
                  <a:lnTo>
                    <a:pt x="135763" y="2158095"/>
                  </a:lnTo>
                  <a:lnTo>
                    <a:pt x="136850" y="2161356"/>
                  </a:lnTo>
                  <a:lnTo>
                    <a:pt x="140107" y="2166785"/>
                  </a:lnTo>
                  <a:lnTo>
                    <a:pt x="143909" y="2171674"/>
                  </a:lnTo>
                  <a:lnTo>
                    <a:pt x="147711" y="2176558"/>
                  </a:lnTo>
                  <a:lnTo>
                    <a:pt x="150969" y="2181991"/>
                  </a:lnTo>
                  <a:lnTo>
                    <a:pt x="152056" y="2185249"/>
                  </a:lnTo>
                  <a:lnTo>
                    <a:pt x="153139" y="2188507"/>
                  </a:lnTo>
                  <a:lnTo>
                    <a:pt x="153684" y="2192308"/>
                  </a:lnTo>
                  <a:lnTo>
                    <a:pt x="153684" y="2196110"/>
                  </a:lnTo>
                  <a:lnTo>
                    <a:pt x="153684" y="2210773"/>
                  </a:lnTo>
                  <a:lnTo>
                    <a:pt x="153684" y="2223804"/>
                  </a:lnTo>
                  <a:lnTo>
                    <a:pt x="153684" y="2234666"/>
                  </a:lnTo>
                  <a:lnTo>
                    <a:pt x="153684" y="2242269"/>
                  </a:lnTo>
                  <a:lnTo>
                    <a:pt x="154226" y="2244984"/>
                  </a:lnTo>
                  <a:lnTo>
                    <a:pt x="154770" y="2248242"/>
                  </a:lnTo>
                  <a:lnTo>
                    <a:pt x="155857" y="2252043"/>
                  </a:lnTo>
                  <a:lnTo>
                    <a:pt x="156941" y="2256389"/>
                  </a:lnTo>
                  <a:lnTo>
                    <a:pt x="159656" y="2259646"/>
                  </a:lnTo>
                  <a:lnTo>
                    <a:pt x="162373" y="2262905"/>
                  </a:lnTo>
                  <a:lnTo>
                    <a:pt x="164544" y="2263991"/>
                  </a:lnTo>
                  <a:lnTo>
                    <a:pt x="166175" y="2265078"/>
                  </a:lnTo>
                  <a:lnTo>
                    <a:pt x="168890" y="2265622"/>
                  </a:lnTo>
                  <a:lnTo>
                    <a:pt x="171060" y="2265622"/>
                  </a:lnTo>
                  <a:lnTo>
                    <a:pt x="180838" y="2265078"/>
                  </a:lnTo>
                  <a:lnTo>
                    <a:pt x="188981" y="2263991"/>
                  </a:lnTo>
                  <a:lnTo>
                    <a:pt x="197128" y="2262905"/>
                  </a:lnTo>
                  <a:lnTo>
                    <a:pt x="204731" y="2261277"/>
                  </a:lnTo>
                  <a:lnTo>
                    <a:pt x="212334" y="2259646"/>
                  </a:lnTo>
                  <a:lnTo>
                    <a:pt x="220481" y="2258019"/>
                  </a:lnTo>
                  <a:lnTo>
                    <a:pt x="228624" y="2257475"/>
                  </a:lnTo>
                  <a:lnTo>
                    <a:pt x="237858" y="2256933"/>
                  </a:lnTo>
                  <a:lnTo>
                    <a:pt x="246545" y="2257475"/>
                  </a:lnTo>
                  <a:lnTo>
                    <a:pt x="276957" y="2272682"/>
                  </a:lnTo>
                  <a:lnTo>
                    <a:pt x="280216" y="2275940"/>
                  </a:lnTo>
                  <a:lnTo>
                    <a:pt x="313342" y="2297118"/>
                  </a:lnTo>
                  <a:lnTo>
                    <a:pt x="314970" y="2302004"/>
                  </a:lnTo>
                  <a:lnTo>
                    <a:pt x="317140" y="2307980"/>
                  </a:lnTo>
                  <a:lnTo>
                    <a:pt x="319859" y="2313952"/>
                  </a:lnTo>
                  <a:lnTo>
                    <a:pt x="322572" y="2319925"/>
                  </a:lnTo>
                  <a:lnTo>
                    <a:pt x="350811" y="2347079"/>
                  </a:lnTo>
                  <a:lnTo>
                    <a:pt x="357870" y="2349250"/>
                  </a:lnTo>
                  <a:lnTo>
                    <a:pt x="377422" y="2361199"/>
                  </a:lnTo>
                  <a:lnTo>
                    <a:pt x="379054" y="2363913"/>
                  </a:lnTo>
                  <a:lnTo>
                    <a:pt x="379593" y="2368258"/>
                  </a:lnTo>
                  <a:lnTo>
                    <a:pt x="380136" y="2372603"/>
                  </a:lnTo>
                  <a:lnTo>
                    <a:pt x="379593" y="2377489"/>
                  </a:lnTo>
                  <a:lnTo>
                    <a:pt x="361133" y="2408989"/>
                  </a:lnTo>
                  <a:lnTo>
                    <a:pt x="357870" y="2413873"/>
                  </a:lnTo>
                  <a:lnTo>
                    <a:pt x="354069" y="2418762"/>
                  </a:lnTo>
                  <a:lnTo>
                    <a:pt x="351355" y="2424191"/>
                  </a:lnTo>
                  <a:lnTo>
                    <a:pt x="348096" y="2429623"/>
                  </a:lnTo>
                  <a:lnTo>
                    <a:pt x="345925" y="2435595"/>
                  </a:lnTo>
                  <a:lnTo>
                    <a:pt x="344295" y="2442112"/>
                  </a:lnTo>
                  <a:lnTo>
                    <a:pt x="342664" y="2449172"/>
                  </a:lnTo>
                  <a:lnTo>
                    <a:pt x="342664" y="2456235"/>
                  </a:lnTo>
                  <a:lnTo>
                    <a:pt x="342664" y="2460577"/>
                  </a:lnTo>
                  <a:lnTo>
                    <a:pt x="343212" y="2464922"/>
                  </a:lnTo>
                  <a:lnTo>
                    <a:pt x="344295" y="2468179"/>
                  </a:lnTo>
                  <a:lnTo>
                    <a:pt x="345925" y="2471437"/>
                  </a:lnTo>
                  <a:lnTo>
                    <a:pt x="347553" y="2474696"/>
                  </a:lnTo>
                  <a:lnTo>
                    <a:pt x="349727" y="2476869"/>
                  </a:lnTo>
                  <a:lnTo>
                    <a:pt x="351898" y="2479584"/>
                  </a:lnTo>
                  <a:lnTo>
                    <a:pt x="354612" y="2481215"/>
                  </a:lnTo>
                  <a:lnTo>
                    <a:pt x="360585" y="2485016"/>
                  </a:lnTo>
                  <a:lnTo>
                    <a:pt x="367105" y="2487731"/>
                  </a:lnTo>
                  <a:lnTo>
                    <a:pt x="374164" y="2489902"/>
                  </a:lnTo>
                  <a:lnTo>
                    <a:pt x="381767" y="2492077"/>
                  </a:lnTo>
                  <a:lnTo>
                    <a:pt x="388827" y="2494247"/>
                  </a:lnTo>
                  <a:lnTo>
                    <a:pt x="419780" y="2518140"/>
                  </a:lnTo>
                  <a:lnTo>
                    <a:pt x="420866" y="2525743"/>
                  </a:lnTo>
                  <a:lnTo>
                    <a:pt x="420323" y="2532259"/>
                  </a:lnTo>
                  <a:lnTo>
                    <a:pt x="406748" y="2555612"/>
                  </a:lnTo>
                  <a:lnTo>
                    <a:pt x="402947" y="2559414"/>
                  </a:lnTo>
                  <a:lnTo>
                    <a:pt x="399144" y="2562672"/>
                  </a:lnTo>
                  <a:lnTo>
                    <a:pt x="394800" y="2565930"/>
                  </a:lnTo>
                  <a:lnTo>
                    <a:pt x="390998" y="2569188"/>
                  </a:lnTo>
                  <a:lnTo>
                    <a:pt x="377422" y="2595256"/>
                  </a:lnTo>
                  <a:lnTo>
                    <a:pt x="377422" y="2608287"/>
                  </a:lnTo>
                  <a:lnTo>
                    <a:pt x="377422" y="2629465"/>
                  </a:lnTo>
                  <a:lnTo>
                    <a:pt x="377422" y="2652275"/>
                  </a:lnTo>
                  <a:lnTo>
                    <a:pt x="377422" y="2670197"/>
                  </a:lnTo>
                  <a:lnTo>
                    <a:pt x="377422" y="2675085"/>
                  </a:lnTo>
                  <a:lnTo>
                    <a:pt x="379054" y="2679426"/>
                  </a:lnTo>
                  <a:lnTo>
                    <a:pt x="381224" y="2683772"/>
                  </a:lnTo>
                  <a:lnTo>
                    <a:pt x="383394" y="2688117"/>
                  </a:lnTo>
                  <a:lnTo>
                    <a:pt x="389910" y="2696807"/>
                  </a:lnTo>
                  <a:lnTo>
                    <a:pt x="413807" y="2734275"/>
                  </a:lnTo>
                  <a:lnTo>
                    <a:pt x="417609" y="2748938"/>
                  </a:lnTo>
                  <a:lnTo>
                    <a:pt x="417609" y="2757085"/>
                  </a:lnTo>
                  <a:lnTo>
                    <a:pt x="417609" y="2762514"/>
                  </a:lnTo>
                  <a:lnTo>
                    <a:pt x="403489" y="2780435"/>
                  </a:lnTo>
                  <a:lnTo>
                    <a:pt x="400228" y="2782066"/>
                  </a:lnTo>
                  <a:lnTo>
                    <a:pt x="382851" y="2803245"/>
                  </a:lnTo>
                  <a:lnTo>
                    <a:pt x="383394" y="2805959"/>
                  </a:lnTo>
                  <a:lnTo>
                    <a:pt x="384482" y="2808673"/>
                  </a:lnTo>
                  <a:lnTo>
                    <a:pt x="410550" y="2840173"/>
                  </a:lnTo>
                  <a:lnTo>
                    <a:pt x="432272" y="2852662"/>
                  </a:lnTo>
                  <a:lnTo>
                    <a:pt x="438244" y="2852118"/>
                  </a:lnTo>
                  <a:lnTo>
                    <a:pt x="444216" y="2851578"/>
                  </a:lnTo>
                  <a:lnTo>
                    <a:pt x="449105" y="2850491"/>
                  </a:lnTo>
                  <a:lnTo>
                    <a:pt x="453450" y="2849403"/>
                  </a:lnTo>
                  <a:lnTo>
                    <a:pt x="458336" y="2848317"/>
                  </a:lnTo>
                  <a:lnTo>
                    <a:pt x="462680" y="2847776"/>
                  </a:lnTo>
                  <a:lnTo>
                    <a:pt x="467569" y="2846689"/>
                  </a:lnTo>
                  <a:lnTo>
                    <a:pt x="472998" y="2846689"/>
                  </a:lnTo>
                  <a:lnTo>
                    <a:pt x="499610" y="2860265"/>
                  </a:lnTo>
                  <a:lnTo>
                    <a:pt x="507757" y="2866781"/>
                  </a:lnTo>
                  <a:lnTo>
                    <a:pt x="531650" y="2889590"/>
                  </a:lnTo>
                  <a:lnTo>
                    <a:pt x="534907" y="2894476"/>
                  </a:lnTo>
                  <a:lnTo>
                    <a:pt x="549569" y="2930320"/>
                  </a:lnTo>
                  <a:lnTo>
                    <a:pt x="552284" y="2941722"/>
                  </a:lnTo>
                  <a:lnTo>
                    <a:pt x="557716" y="2963987"/>
                  </a:lnTo>
                  <a:lnTo>
                    <a:pt x="573462" y="3005805"/>
                  </a:lnTo>
                  <a:lnTo>
                    <a:pt x="585955" y="3023181"/>
                  </a:lnTo>
                  <a:lnTo>
                    <a:pt x="586499" y="3026983"/>
                  </a:lnTo>
                  <a:lnTo>
                    <a:pt x="587582" y="3030786"/>
                  </a:lnTo>
                  <a:lnTo>
                    <a:pt x="589756" y="3034043"/>
                  </a:lnTo>
                  <a:lnTo>
                    <a:pt x="591927" y="3037301"/>
                  </a:lnTo>
                  <a:lnTo>
                    <a:pt x="594098" y="3040560"/>
                  </a:lnTo>
                  <a:lnTo>
                    <a:pt x="595729" y="3044361"/>
                  </a:lnTo>
                  <a:lnTo>
                    <a:pt x="596817" y="3047619"/>
                  </a:lnTo>
                  <a:lnTo>
                    <a:pt x="597359" y="3051964"/>
                  </a:lnTo>
                  <a:lnTo>
                    <a:pt x="597359" y="3054679"/>
                  </a:lnTo>
                  <a:lnTo>
                    <a:pt x="583240" y="3071512"/>
                  </a:lnTo>
                  <a:lnTo>
                    <a:pt x="579438" y="3074773"/>
                  </a:lnTo>
                  <a:lnTo>
                    <a:pt x="576177" y="3077488"/>
                  </a:lnTo>
                  <a:lnTo>
                    <a:pt x="574550" y="3080745"/>
                  </a:lnTo>
                  <a:lnTo>
                    <a:pt x="572923" y="3086718"/>
                  </a:lnTo>
                  <a:lnTo>
                    <a:pt x="572376" y="3092147"/>
                  </a:lnTo>
                  <a:lnTo>
                    <a:pt x="572376" y="3097036"/>
                  </a:lnTo>
                  <a:lnTo>
                    <a:pt x="572376" y="3101925"/>
                  </a:lnTo>
                  <a:lnTo>
                    <a:pt x="571836" y="3106269"/>
                  </a:lnTo>
                  <a:lnTo>
                    <a:pt x="571291" y="3110068"/>
                  </a:lnTo>
                  <a:lnTo>
                    <a:pt x="570205" y="3112242"/>
                  </a:lnTo>
                  <a:lnTo>
                    <a:pt x="569122" y="3114416"/>
                  </a:lnTo>
                  <a:lnTo>
                    <a:pt x="567490" y="3116044"/>
                  </a:lnTo>
                  <a:lnTo>
                    <a:pt x="565859" y="3118218"/>
                  </a:lnTo>
                  <a:lnTo>
                    <a:pt x="562058" y="3123103"/>
                  </a:lnTo>
                  <a:lnTo>
                    <a:pt x="558256" y="3127449"/>
                  </a:lnTo>
                  <a:lnTo>
                    <a:pt x="553372" y="3131250"/>
                  </a:lnTo>
                  <a:lnTo>
                    <a:pt x="549027" y="3135052"/>
                  </a:lnTo>
                  <a:lnTo>
                    <a:pt x="515360" y="3163833"/>
                  </a:lnTo>
                  <a:lnTo>
                    <a:pt x="505038" y="3190441"/>
                  </a:lnTo>
                  <a:lnTo>
                    <a:pt x="505038" y="3199132"/>
                  </a:lnTo>
                  <a:lnTo>
                    <a:pt x="507757" y="3202934"/>
                  </a:lnTo>
                  <a:lnTo>
                    <a:pt x="515360" y="3211076"/>
                  </a:lnTo>
                  <a:lnTo>
                    <a:pt x="522959" y="3220310"/>
                  </a:lnTo>
                  <a:lnTo>
                    <a:pt x="527847" y="3225199"/>
                  </a:lnTo>
                  <a:lnTo>
                    <a:pt x="577265" y="3225199"/>
                  </a:lnTo>
                  <a:lnTo>
                    <a:pt x="581067" y="3229540"/>
                  </a:lnTo>
                  <a:lnTo>
                    <a:pt x="584868" y="3232259"/>
                  </a:lnTo>
                  <a:lnTo>
                    <a:pt x="609304" y="3239862"/>
                  </a:lnTo>
                  <a:lnTo>
                    <a:pt x="614738" y="3239862"/>
                  </a:lnTo>
                  <a:lnTo>
                    <a:pt x="622340" y="3239862"/>
                  </a:lnTo>
                  <a:lnTo>
                    <a:pt x="629399" y="3238774"/>
                  </a:lnTo>
                  <a:lnTo>
                    <a:pt x="635916" y="3237687"/>
                  </a:lnTo>
                  <a:lnTo>
                    <a:pt x="642432" y="3236600"/>
                  </a:lnTo>
                  <a:lnTo>
                    <a:pt x="648407" y="3234429"/>
                  </a:lnTo>
                  <a:lnTo>
                    <a:pt x="654923" y="3232259"/>
                  </a:lnTo>
                  <a:lnTo>
                    <a:pt x="660353" y="3230084"/>
                  </a:lnTo>
                  <a:lnTo>
                    <a:pt x="665785" y="3227369"/>
                  </a:lnTo>
                  <a:lnTo>
                    <a:pt x="671213" y="3224112"/>
                  </a:lnTo>
                  <a:lnTo>
                    <a:pt x="676646" y="3220310"/>
                  </a:lnTo>
                  <a:lnTo>
                    <a:pt x="681531" y="3217052"/>
                  </a:lnTo>
                  <a:lnTo>
                    <a:pt x="711401" y="3184469"/>
                  </a:lnTo>
                  <a:lnTo>
                    <a:pt x="730952" y="3150798"/>
                  </a:lnTo>
                  <a:lnTo>
                    <a:pt x="746698" y="3115500"/>
                  </a:lnTo>
                  <a:lnTo>
                    <a:pt x="751044" y="3104096"/>
                  </a:lnTo>
                  <a:lnTo>
                    <a:pt x="753757" y="3100297"/>
                  </a:lnTo>
                  <a:lnTo>
                    <a:pt x="757016" y="3097036"/>
                  </a:lnTo>
                  <a:lnTo>
                    <a:pt x="760818" y="3094865"/>
                  </a:lnTo>
                  <a:lnTo>
                    <a:pt x="764075" y="3093234"/>
                  </a:lnTo>
                  <a:lnTo>
                    <a:pt x="767876" y="3091607"/>
                  </a:lnTo>
                  <a:lnTo>
                    <a:pt x="771678" y="3089977"/>
                  </a:lnTo>
                  <a:lnTo>
                    <a:pt x="781996" y="3069885"/>
                  </a:lnTo>
                  <a:lnTo>
                    <a:pt x="781996" y="3062282"/>
                  </a:lnTo>
                  <a:lnTo>
                    <a:pt x="782540" y="3055221"/>
                  </a:lnTo>
                  <a:lnTo>
                    <a:pt x="789056" y="3040560"/>
                  </a:lnTo>
                  <a:lnTo>
                    <a:pt x="795031" y="3037301"/>
                  </a:lnTo>
                  <a:lnTo>
                    <a:pt x="801003" y="3034043"/>
                  </a:lnTo>
                  <a:lnTo>
                    <a:pt x="808064" y="3031328"/>
                  </a:lnTo>
                  <a:lnTo>
                    <a:pt x="815666" y="3029154"/>
                  </a:lnTo>
                  <a:lnTo>
                    <a:pt x="831960" y="3024266"/>
                  </a:lnTo>
                  <a:lnTo>
                    <a:pt x="848251" y="3021008"/>
                  </a:lnTo>
                  <a:lnTo>
                    <a:pt x="865083" y="3017749"/>
                  </a:lnTo>
                  <a:lnTo>
                    <a:pt x="881374" y="3016122"/>
                  </a:lnTo>
                  <a:lnTo>
                    <a:pt x="895497" y="3014492"/>
                  </a:lnTo>
                  <a:lnTo>
                    <a:pt x="907984" y="3014492"/>
                  </a:lnTo>
                  <a:lnTo>
                    <a:pt x="910159" y="3009606"/>
                  </a:lnTo>
                  <a:lnTo>
                    <a:pt x="911243" y="3004174"/>
                  </a:lnTo>
                  <a:lnTo>
                    <a:pt x="911243" y="3001459"/>
                  </a:lnTo>
                  <a:lnTo>
                    <a:pt x="910699" y="2998745"/>
                  </a:lnTo>
                  <a:lnTo>
                    <a:pt x="909616" y="2996571"/>
                  </a:lnTo>
                  <a:lnTo>
                    <a:pt x="907984" y="2993856"/>
                  </a:lnTo>
                  <a:lnTo>
                    <a:pt x="904183" y="2993856"/>
                  </a:lnTo>
                  <a:lnTo>
                    <a:pt x="900381" y="2992226"/>
                  </a:lnTo>
                  <a:lnTo>
                    <a:pt x="872686" y="2961816"/>
                  </a:lnTo>
                  <a:lnTo>
                    <a:pt x="865628" y="2952582"/>
                  </a:lnTo>
                  <a:lnTo>
                    <a:pt x="862369" y="2948785"/>
                  </a:lnTo>
                  <a:lnTo>
                    <a:pt x="859111" y="2944983"/>
                  </a:lnTo>
                  <a:lnTo>
                    <a:pt x="855853" y="2941722"/>
                  </a:lnTo>
                  <a:lnTo>
                    <a:pt x="852595" y="2939007"/>
                  </a:lnTo>
                  <a:lnTo>
                    <a:pt x="849333" y="2936836"/>
                  </a:lnTo>
                  <a:lnTo>
                    <a:pt x="844448" y="2934119"/>
                  </a:lnTo>
                  <a:lnTo>
                    <a:pt x="842278" y="2932491"/>
                  </a:lnTo>
                  <a:lnTo>
                    <a:pt x="840104" y="2930320"/>
                  </a:lnTo>
                  <a:lnTo>
                    <a:pt x="839016" y="2927603"/>
                  </a:lnTo>
                  <a:lnTo>
                    <a:pt x="838475" y="2924888"/>
                  </a:lnTo>
                  <a:lnTo>
                    <a:pt x="839560" y="2921630"/>
                  </a:lnTo>
                  <a:lnTo>
                    <a:pt x="869973" y="2893935"/>
                  </a:lnTo>
                  <a:lnTo>
                    <a:pt x="873230" y="2892848"/>
                  </a:lnTo>
                  <a:lnTo>
                    <a:pt x="881374" y="2892848"/>
                  </a:lnTo>
                  <a:lnTo>
                    <a:pt x="888436" y="2892305"/>
                  </a:lnTo>
                  <a:lnTo>
                    <a:pt x="891151" y="2892305"/>
                  </a:lnTo>
                  <a:lnTo>
                    <a:pt x="894409" y="2891761"/>
                  </a:lnTo>
                  <a:lnTo>
                    <a:pt x="897123" y="2890677"/>
                  </a:lnTo>
                  <a:lnTo>
                    <a:pt x="899298" y="2889590"/>
                  </a:lnTo>
                  <a:lnTo>
                    <a:pt x="901469" y="2888504"/>
                  </a:lnTo>
                  <a:lnTo>
                    <a:pt x="903096" y="2886333"/>
                  </a:lnTo>
                  <a:lnTo>
                    <a:pt x="904727" y="2884701"/>
                  </a:lnTo>
                  <a:lnTo>
                    <a:pt x="905813" y="2881987"/>
                  </a:lnTo>
                  <a:lnTo>
                    <a:pt x="906897" y="2878729"/>
                  </a:lnTo>
                  <a:lnTo>
                    <a:pt x="907441" y="2875471"/>
                  </a:lnTo>
                  <a:lnTo>
                    <a:pt x="907984" y="2871670"/>
                  </a:lnTo>
                  <a:lnTo>
                    <a:pt x="907984" y="2866781"/>
                  </a:lnTo>
                  <a:lnTo>
                    <a:pt x="900381" y="2843431"/>
                  </a:lnTo>
                  <a:lnTo>
                    <a:pt x="899298" y="2839085"/>
                  </a:lnTo>
                  <a:lnTo>
                    <a:pt x="899298" y="2835284"/>
                  </a:lnTo>
                  <a:lnTo>
                    <a:pt x="899841" y="2829855"/>
                  </a:lnTo>
                  <a:lnTo>
                    <a:pt x="900925" y="2824967"/>
                  </a:lnTo>
                  <a:lnTo>
                    <a:pt x="903096" y="2820622"/>
                  </a:lnTo>
                  <a:lnTo>
                    <a:pt x="904727" y="2815736"/>
                  </a:lnTo>
                  <a:lnTo>
                    <a:pt x="906897" y="2810304"/>
                  </a:lnTo>
                  <a:lnTo>
                    <a:pt x="909072" y="2804872"/>
                  </a:lnTo>
                  <a:lnTo>
                    <a:pt x="910159" y="2798900"/>
                  </a:lnTo>
                  <a:lnTo>
                    <a:pt x="910699" y="2791839"/>
                  </a:lnTo>
                  <a:lnTo>
                    <a:pt x="910159" y="2785867"/>
                  </a:lnTo>
                  <a:lnTo>
                    <a:pt x="909072" y="2779895"/>
                  </a:lnTo>
                  <a:lnTo>
                    <a:pt x="906897" y="2775007"/>
                  </a:lnTo>
                  <a:lnTo>
                    <a:pt x="904727" y="2770661"/>
                  </a:lnTo>
                  <a:lnTo>
                    <a:pt x="903096" y="2765773"/>
                  </a:lnTo>
                  <a:lnTo>
                    <a:pt x="900925" y="2761431"/>
                  </a:lnTo>
                  <a:lnTo>
                    <a:pt x="899841" y="2756542"/>
                  </a:lnTo>
                  <a:lnTo>
                    <a:pt x="899298" y="2751109"/>
                  </a:lnTo>
                  <a:lnTo>
                    <a:pt x="899841" y="2747312"/>
                  </a:lnTo>
                  <a:lnTo>
                    <a:pt x="901469" y="2742966"/>
                  </a:lnTo>
                  <a:lnTo>
                    <a:pt x="903642" y="2737534"/>
                  </a:lnTo>
                  <a:lnTo>
                    <a:pt x="906897" y="2731562"/>
                  </a:lnTo>
                  <a:lnTo>
                    <a:pt x="909616" y="2725045"/>
                  </a:lnTo>
                  <a:lnTo>
                    <a:pt x="912874" y="2718529"/>
                  </a:lnTo>
                  <a:lnTo>
                    <a:pt x="915045" y="2711470"/>
                  </a:lnTo>
                  <a:lnTo>
                    <a:pt x="916675" y="2704950"/>
                  </a:lnTo>
                  <a:lnTo>
                    <a:pt x="921021" y="2703867"/>
                  </a:lnTo>
                  <a:lnTo>
                    <a:pt x="924818" y="2701692"/>
                  </a:lnTo>
                  <a:lnTo>
                    <a:pt x="929164" y="2699522"/>
                  </a:lnTo>
                  <a:lnTo>
                    <a:pt x="932965" y="2696807"/>
                  </a:lnTo>
                  <a:lnTo>
                    <a:pt x="936223" y="2693550"/>
                  </a:lnTo>
                  <a:lnTo>
                    <a:pt x="939484" y="2690288"/>
                  </a:lnTo>
                  <a:lnTo>
                    <a:pt x="942743" y="2686486"/>
                  </a:lnTo>
                  <a:lnTo>
                    <a:pt x="945456" y="2682685"/>
                  </a:lnTo>
                  <a:lnTo>
                    <a:pt x="948171" y="2678343"/>
                  </a:lnTo>
                  <a:lnTo>
                    <a:pt x="950342" y="2673998"/>
                  </a:lnTo>
                  <a:lnTo>
                    <a:pt x="952517" y="2669652"/>
                  </a:lnTo>
                  <a:lnTo>
                    <a:pt x="954144" y="2665307"/>
                  </a:lnTo>
                  <a:lnTo>
                    <a:pt x="955232" y="2660422"/>
                  </a:lnTo>
                  <a:lnTo>
                    <a:pt x="956318" y="2656077"/>
                  </a:lnTo>
                  <a:lnTo>
                    <a:pt x="956862" y="2651732"/>
                  </a:lnTo>
                  <a:lnTo>
                    <a:pt x="957405" y="2647386"/>
                  </a:lnTo>
                  <a:lnTo>
                    <a:pt x="956862" y="2641958"/>
                  </a:lnTo>
                  <a:lnTo>
                    <a:pt x="935140" y="2605572"/>
                  </a:lnTo>
                  <a:lnTo>
                    <a:pt x="930250" y="2597969"/>
                  </a:lnTo>
                  <a:lnTo>
                    <a:pt x="928080" y="2594168"/>
                  </a:lnTo>
                  <a:lnTo>
                    <a:pt x="926449" y="2589826"/>
                  </a:lnTo>
                  <a:lnTo>
                    <a:pt x="925362" y="2585478"/>
                  </a:lnTo>
                  <a:lnTo>
                    <a:pt x="925362" y="2580593"/>
                  </a:lnTo>
                  <a:lnTo>
                    <a:pt x="925362" y="2572989"/>
                  </a:lnTo>
                  <a:lnTo>
                    <a:pt x="925905" y="2565387"/>
                  </a:lnTo>
                  <a:lnTo>
                    <a:pt x="926993" y="2557783"/>
                  </a:lnTo>
                  <a:lnTo>
                    <a:pt x="928080" y="2550723"/>
                  </a:lnTo>
                  <a:lnTo>
                    <a:pt x="929164" y="2543120"/>
                  </a:lnTo>
                  <a:lnTo>
                    <a:pt x="931338" y="2536604"/>
                  </a:lnTo>
                  <a:lnTo>
                    <a:pt x="933509" y="2529545"/>
                  </a:lnTo>
                  <a:lnTo>
                    <a:pt x="935682" y="2523572"/>
                  </a:lnTo>
                  <a:lnTo>
                    <a:pt x="966092" y="2496961"/>
                  </a:lnTo>
                  <a:lnTo>
                    <a:pt x="974239" y="2496961"/>
                  </a:lnTo>
                  <a:lnTo>
                    <a:pt x="982386" y="2496961"/>
                  </a:lnTo>
                  <a:lnTo>
                    <a:pt x="992160" y="2496961"/>
                  </a:lnTo>
                  <a:lnTo>
                    <a:pt x="1003564" y="2496961"/>
                  </a:lnTo>
                  <a:lnTo>
                    <a:pt x="1006822" y="2496961"/>
                  </a:lnTo>
                  <a:lnTo>
                    <a:pt x="1009537" y="2496418"/>
                  </a:lnTo>
                  <a:lnTo>
                    <a:pt x="1039950" y="2472525"/>
                  </a:lnTo>
                  <a:lnTo>
                    <a:pt x="1045922" y="2463294"/>
                  </a:lnTo>
                  <a:lnTo>
                    <a:pt x="1052437" y="2455147"/>
                  </a:lnTo>
                  <a:lnTo>
                    <a:pt x="1055696" y="2452433"/>
                  </a:lnTo>
                  <a:lnTo>
                    <a:pt x="1059497" y="2449715"/>
                  </a:lnTo>
                  <a:lnTo>
                    <a:pt x="1063299" y="2448088"/>
                  </a:lnTo>
                  <a:lnTo>
                    <a:pt x="1067101" y="2447544"/>
                  </a:lnTo>
                  <a:lnTo>
                    <a:pt x="1070902" y="2448088"/>
                  </a:lnTo>
                  <a:lnTo>
                    <a:pt x="1073617" y="2448632"/>
                  </a:lnTo>
                  <a:lnTo>
                    <a:pt x="1076874" y="2449172"/>
                  </a:lnTo>
                  <a:lnTo>
                    <a:pt x="1079049" y="2450802"/>
                  </a:lnTo>
                  <a:lnTo>
                    <a:pt x="1081764" y="2452433"/>
                  </a:lnTo>
                  <a:lnTo>
                    <a:pt x="1083935" y="2454060"/>
                  </a:lnTo>
                  <a:lnTo>
                    <a:pt x="1085565" y="2456235"/>
                  </a:lnTo>
                  <a:lnTo>
                    <a:pt x="1087736" y="2458406"/>
                  </a:lnTo>
                  <a:lnTo>
                    <a:pt x="1090450" y="2463834"/>
                  </a:lnTo>
                  <a:lnTo>
                    <a:pt x="1093168" y="2469810"/>
                  </a:lnTo>
                  <a:lnTo>
                    <a:pt x="1095882" y="2475782"/>
                  </a:lnTo>
                  <a:lnTo>
                    <a:pt x="1098053" y="2482299"/>
                  </a:lnTo>
                  <a:lnTo>
                    <a:pt x="1100767" y="2488818"/>
                  </a:lnTo>
                  <a:lnTo>
                    <a:pt x="1102942" y="2495334"/>
                  </a:lnTo>
                  <a:lnTo>
                    <a:pt x="1106200" y="2500762"/>
                  </a:lnTo>
                  <a:lnTo>
                    <a:pt x="1109458" y="2506196"/>
                  </a:lnTo>
                  <a:lnTo>
                    <a:pt x="1127379" y="2517056"/>
                  </a:lnTo>
                  <a:lnTo>
                    <a:pt x="1131181" y="2517056"/>
                  </a:lnTo>
                  <a:lnTo>
                    <a:pt x="1132811" y="2517056"/>
                  </a:lnTo>
                  <a:lnTo>
                    <a:pt x="1134438" y="2515970"/>
                  </a:lnTo>
                  <a:lnTo>
                    <a:pt x="1135525" y="2514339"/>
                  </a:lnTo>
                  <a:lnTo>
                    <a:pt x="1136069" y="2512711"/>
                  </a:lnTo>
                  <a:lnTo>
                    <a:pt x="1136069" y="2507823"/>
                  </a:lnTo>
                  <a:lnTo>
                    <a:pt x="1135525" y="2501850"/>
                  </a:lnTo>
                  <a:lnTo>
                    <a:pt x="1132811" y="2487731"/>
                  </a:lnTo>
                  <a:lnTo>
                    <a:pt x="1131181" y="2473612"/>
                  </a:lnTo>
                  <a:lnTo>
                    <a:pt x="1131724" y="2468724"/>
                  </a:lnTo>
                  <a:lnTo>
                    <a:pt x="1132811" y="2461663"/>
                  </a:lnTo>
                  <a:lnTo>
                    <a:pt x="1134438" y="2453516"/>
                  </a:lnTo>
                  <a:lnTo>
                    <a:pt x="1136069" y="2444286"/>
                  </a:lnTo>
                  <a:lnTo>
                    <a:pt x="1138240" y="2435053"/>
                  </a:lnTo>
                  <a:lnTo>
                    <a:pt x="1140958" y="2427450"/>
                  </a:lnTo>
                  <a:lnTo>
                    <a:pt x="1142041" y="2424191"/>
                  </a:lnTo>
                  <a:lnTo>
                    <a:pt x="1143129" y="2421477"/>
                  </a:lnTo>
                  <a:lnTo>
                    <a:pt x="1144760" y="2419849"/>
                  </a:lnTo>
                  <a:lnTo>
                    <a:pt x="1145843" y="2418762"/>
                  </a:lnTo>
                  <a:lnTo>
                    <a:pt x="1148013" y="2418218"/>
                  </a:lnTo>
                  <a:lnTo>
                    <a:pt x="1150188" y="2417675"/>
                  </a:lnTo>
                  <a:lnTo>
                    <a:pt x="1152903" y="2418218"/>
                  </a:lnTo>
                  <a:lnTo>
                    <a:pt x="1155617" y="2418218"/>
                  </a:lnTo>
                  <a:lnTo>
                    <a:pt x="1164307" y="2405187"/>
                  </a:lnTo>
                  <a:lnTo>
                    <a:pt x="1165394" y="2398671"/>
                  </a:lnTo>
                  <a:lnTo>
                    <a:pt x="1196347" y="2363369"/>
                  </a:lnTo>
                  <a:lnTo>
                    <a:pt x="1202320" y="2356309"/>
                  </a:lnTo>
                  <a:lnTo>
                    <a:pt x="1207752" y="2349794"/>
                  </a:lnTo>
                  <a:lnTo>
                    <a:pt x="1209379" y="2345993"/>
                  </a:lnTo>
                  <a:lnTo>
                    <a:pt x="1211010" y="2342191"/>
                  </a:lnTo>
                  <a:lnTo>
                    <a:pt x="1212098" y="2338932"/>
                  </a:lnTo>
                  <a:lnTo>
                    <a:pt x="1212098" y="2335131"/>
                  </a:lnTo>
                  <a:lnTo>
                    <a:pt x="1212098" y="2331873"/>
                  </a:lnTo>
                  <a:lnTo>
                    <a:pt x="1211010" y="2329703"/>
                  </a:lnTo>
                  <a:lnTo>
                    <a:pt x="1209379" y="2328072"/>
                  </a:lnTo>
                  <a:lnTo>
                    <a:pt x="1207752" y="2326441"/>
                  </a:lnTo>
                  <a:lnTo>
                    <a:pt x="1205577" y="2325357"/>
                  </a:lnTo>
                  <a:lnTo>
                    <a:pt x="1203951" y="2323726"/>
                  </a:lnTo>
                  <a:lnTo>
                    <a:pt x="1202320" y="2322642"/>
                  </a:lnTo>
                  <a:lnTo>
                    <a:pt x="1200692" y="2320469"/>
                  </a:lnTo>
                  <a:lnTo>
                    <a:pt x="1200692" y="2317754"/>
                  </a:lnTo>
                  <a:lnTo>
                    <a:pt x="1200692" y="2309067"/>
                  </a:lnTo>
                  <a:lnTo>
                    <a:pt x="1200692" y="2304721"/>
                  </a:lnTo>
                  <a:lnTo>
                    <a:pt x="1201236" y="2300377"/>
                  </a:lnTo>
                  <a:lnTo>
                    <a:pt x="1202320" y="2298746"/>
                  </a:lnTo>
                  <a:lnTo>
                    <a:pt x="1203406" y="2297118"/>
                  </a:lnTo>
                  <a:lnTo>
                    <a:pt x="1204494" y="2295488"/>
                  </a:lnTo>
                  <a:lnTo>
                    <a:pt x="1206664" y="2294401"/>
                  </a:lnTo>
                  <a:lnTo>
                    <a:pt x="1208839" y="2290599"/>
                  </a:lnTo>
                  <a:lnTo>
                    <a:pt x="1212098" y="2286801"/>
                  </a:lnTo>
                  <a:lnTo>
                    <a:pt x="1238704" y="2277027"/>
                  </a:lnTo>
                  <a:lnTo>
                    <a:pt x="1239792" y="2277027"/>
                  </a:lnTo>
                  <a:lnTo>
                    <a:pt x="1241419" y="2277567"/>
                  </a:lnTo>
                  <a:lnTo>
                    <a:pt x="1242506" y="2278655"/>
                  </a:lnTo>
                  <a:lnTo>
                    <a:pt x="1243593" y="2279742"/>
                  </a:lnTo>
                  <a:lnTo>
                    <a:pt x="1245221" y="2281912"/>
                  </a:lnTo>
                  <a:lnTo>
                    <a:pt x="1246851" y="2285714"/>
                  </a:lnTo>
                  <a:lnTo>
                    <a:pt x="1249566" y="2292774"/>
                  </a:lnTo>
                  <a:lnTo>
                    <a:pt x="1252823" y="2300377"/>
                  </a:lnTo>
                  <a:lnTo>
                    <a:pt x="1262057" y="2305805"/>
                  </a:lnTo>
                  <a:lnTo>
                    <a:pt x="1283237" y="2317754"/>
                  </a:lnTo>
                  <a:lnTo>
                    <a:pt x="1295185" y="2323726"/>
                  </a:lnTo>
                  <a:lnTo>
                    <a:pt x="1306586" y="2329703"/>
                  </a:lnTo>
                  <a:lnTo>
                    <a:pt x="1312018" y="2331873"/>
                  </a:lnTo>
                  <a:lnTo>
                    <a:pt x="1316363" y="2333504"/>
                  </a:lnTo>
                  <a:lnTo>
                    <a:pt x="1319621" y="2334591"/>
                  </a:lnTo>
                  <a:lnTo>
                    <a:pt x="1322336" y="2335131"/>
                  </a:lnTo>
                  <a:lnTo>
                    <a:pt x="1326137" y="2334591"/>
                  </a:lnTo>
                  <a:lnTo>
                    <a:pt x="1329395" y="2334591"/>
                  </a:lnTo>
                  <a:lnTo>
                    <a:pt x="1348403" y="2318298"/>
                  </a:lnTo>
                  <a:lnTo>
                    <a:pt x="1348403" y="2314497"/>
                  </a:lnTo>
                  <a:lnTo>
                    <a:pt x="1348403" y="2312868"/>
                  </a:lnTo>
                  <a:lnTo>
                    <a:pt x="1348403" y="2307980"/>
                  </a:lnTo>
                  <a:lnTo>
                    <a:pt x="1348403" y="2301464"/>
                  </a:lnTo>
                  <a:lnTo>
                    <a:pt x="1348403" y="2294401"/>
                  </a:lnTo>
                  <a:lnTo>
                    <a:pt x="1348946" y="2290599"/>
                  </a:lnTo>
                  <a:lnTo>
                    <a:pt x="1350574" y="2286801"/>
                  </a:lnTo>
                  <a:lnTo>
                    <a:pt x="1352205" y="2283543"/>
                  </a:lnTo>
                  <a:lnTo>
                    <a:pt x="1354376" y="2280282"/>
                  </a:lnTo>
                  <a:lnTo>
                    <a:pt x="1356550" y="2277567"/>
                  </a:lnTo>
                  <a:lnTo>
                    <a:pt x="1358178" y="2274309"/>
                  </a:lnTo>
                  <a:lnTo>
                    <a:pt x="1359804" y="2271595"/>
                  </a:lnTo>
                  <a:lnTo>
                    <a:pt x="1360352" y="2268337"/>
                  </a:lnTo>
                  <a:lnTo>
                    <a:pt x="1360352" y="2263448"/>
                  </a:lnTo>
                  <a:lnTo>
                    <a:pt x="1360352" y="2254218"/>
                  </a:lnTo>
                  <a:lnTo>
                    <a:pt x="1358721" y="2250960"/>
                  </a:lnTo>
                  <a:lnTo>
                    <a:pt x="1357091" y="2247701"/>
                  </a:lnTo>
                  <a:lnTo>
                    <a:pt x="1354376" y="2244984"/>
                  </a:lnTo>
                  <a:lnTo>
                    <a:pt x="1351661" y="2241725"/>
                  </a:lnTo>
                  <a:lnTo>
                    <a:pt x="1345685" y="2236841"/>
                  </a:lnTo>
                  <a:lnTo>
                    <a:pt x="1339170" y="2231409"/>
                  </a:lnTo>
                  <a:lnTo>
                    <a:pt x="1322336" y="2213488"/>
                  </a:lnTo>
                  <a:lnTo>
                    <a:pt x="1322880" y="2209142"/>
                  </a:lnTo>
                  <a:lnTo>
                    <a:pt x="1344602" y="2181448"/>
                  </a:lnTo>
                  <a:lnTo>
                    <a:pt x="1349486" y="2175476"/>
                  </a:lnTo>
                  <a:lnTo>
                    <a:pt x="1351661" y="2172757"/>
                  </a:lnTo>
                  <a:lnTo>
                    <a:pt x="1353288" y="2169499"/>
                  </a:lnTo>
                  <a:lnTo>
                    <a:pt x="1353832" y="2165698"/>
                  </a:lnTo>
                  <a:lnTo>
                    <a:pt x="1354376" y="2161356"/>
                  </a:lnTo>
                  <a:lnTo>
                    <a:pt x="1353832" y="2156467"/>
                  </a:lnTo>
                  <a:lnTo>
                    <a:pt x="1353288" y="2151579"/>
                  </a:lnTo>
                  <a:lnTo>
                    <a:pt x="1351661" y="2147237"/>
                  </a:lnTo>
                  <a:lnTo>
                    <a:pt x="1349486" y="2143435"/>
                  </a:lnTo>
                  <a:lnTo>
                    <a:pt x="1345685" y="2136373"/>
                  </a:lnTo>
                  <a:lnTo>
                    <a:pt x="1289209" y="2127685"/>
                  </a:lnTo>
                  <a:lnTo>
                    <a:pt x="1287582" y="2125515"/>
                  </a:lnTo>
                  <a:lnTo>
                    <a:pt x="1279435" y="2086956"/>
                  </a:lnTo>
                  <a:lnTo>
                    <a:pt x="1279435" y="2077724"/>
                  </a:lnTo>
                  <a:lnTo>
                    <a:pt x="1278891" y="2069035"/>
                  </a:lnTo>
                  <a:lnTo>
                    <a:pt x="1279435" y="2059261"/>
                  </a:lnTo>
                  <a:lnTo>
                    <a:pt x="1281062" y="2051657"/>
                  </a:lnTo>
                  <a:lnTo>
                    <a:pt x="1282693" y="2045684"/>
                  </a:lnTo>
                  <a:lnTo>
                    <a:pt x="1285408" y="2040796"/>
                  </a:lnTo>
                  <a:lnTo>
                    <a:pt x="1287582" y="2035911"/>
                  </a:lnTo>
                  <a:lnTo>
                    <a:pt x="1290296" y="2031022"/>
                  </a:lnTo>
                  <a:lnTo>
                    <a:pt x="1291922" y="2024506"/>
                  </a:lnTo>
                  <a:lnTo>
                    <a:pt x="1293555" y="2016903"/>
                  </a:lnTo>
                  <a:lnTo>
                    <a:pt x="1291384" y="2016903"/>
                  </a:lnTo>
                  <a:lnTo>
                    <a:pt x="1289752" y="2016359"/>
                  </a:lnTo>
                  <a:lnTo>
                    <a:pt x="1283237" y="2008212"/>
                  </a:lnTo>
                  <a:lnTo>
                    <a:pt x="1282149" y="2005499"/>
                  </a:lnTo>
                  <a:lnTo>
                    <a:pt x="1302785" y="1986490"/>
                  </a:lnTo>
                  <a:lnTo>
                    <a:pt x="1306586" y="1982146"/>
                  </a:lnTo>
                  <a:lnTo>
                    <a:pt x="1310931" y="1977804"/>
                  </a:lnTo>
                  <a:lnTo>
                    <a:pt x="1316908" y="1973459"/>
                  </a:lnTo>
                  <a:lnTo>
                    <a:pt x="1319621" y="1969657"/>
                  </a:lnTo>
                  <a:lnTo>
                    <a:pt x="1328308" y="1953363"/>
                  </a:lnTo>
                  <a:lnTo>
                    <a:pt x="1328308" y="1949561"/>
                  </a:lnTo>
                  <a:lnTo>
                    <a:pt x="1329395" y="1946304"/>
                  </a:lnTo>
                  <a:lnTo>
                    <a:pt x="1329939" y="1943045"/>
                  </a:lnTo>
                  <a:lnTo>
                    <a:pt x="1331566" y="1939788"/>
                  </a:lnTo>
                  <a:lnTo>
                    <a:pt x="1334828" y="1933815"/>
                  </a:lnTo>
                  <a:lnTo>
                    <a:pt x="1338630" y="1928383"/>
                  </a:lnTo>
                  <a:lnTo>
                    <a:pt x="1342431" y="1922411"/>
                  </a:lnTo>
                  <a:lnTo>
                    <a:pt x="1345685" y="1916438"/>
                  </a:lnTo>
                  <a:lnTo>
                    <a:pt x="1346773" y="1913180"/>
                  </a:lnTo>
                  <a:lnTo>
                    <a:pt x="1347860" y="1909378"/>
                  </a:lnTo>
                  <a:lnTo>
                    <a:pt x="1348403" y="1905577"/>
                  </a:lnTo>
                  <a:lnTo>
                    <a:pt x="1348403" y="1901231"/>
                  </a:lnTo>
                  <a:lnTo>
                    <a:pt x="1348403" y="1898518"/>
                  </a:lnTo>
                  <a:lnTo>
                    <a:pt x="1346773" y="1895803"/>
                  </a:lnTo>
                  <a:lnTo>
                    <a:pt x="1345145" y="1893085"/>
                  </a:lnTo>
                  <a:lnTo>
                    <a:pt x="1342972" y="1890371"/>
                  </a:lnTo>
                  <a:lnTo>
                    <a:pt x="1340801" y="1887656"/>
                  </a:lnTo>
                  <a:lnTo>
                    <a:pt x="1338630" y="1884398"/>
                  </a:lnTo>
                  <a:lnTo>
                    <a:pt x="1337542" y="1880053"/>
                  </a:lnTo>
                  <a:lnTo>
                    <a:pt x="1336999" y="1875165"/>
                  </a:lnTo>
                  <a:lnTo>
                    <a:pt x="1337542" y="1871906"/>
                  </a:lnTo>
                  <a:lnTo>
                    <a:pt x="1338630" y="1868649"/>
                  </a:lnTo>
                  <a:lnTo>
                    <a:pt x="1340801" y="1865390"/>
                  </a:lnTo>
                  <a:lnTo>
                    <a:pt x="1342972" y="1862132"/>
                  </a:lnTo>
                  <a:lnTo>
                    <a:pt x="1345145" y="1858331"/>
                  </a:lnTo>
                  <a:lnTo>
                    <a:pt x="1346773" y="1854529"/>
                  </a:lnTo>
                  <a:lnTo>
                    <a:pt x="1348403" y="1850727"/>
                  </a:lnTo>
                  <a:lnTo>
                    <a:pt x="1348403" y="1846382"/>
                  </a:lnTo>
                  <a:lnTo>
                    <a:pt x="1348403" y="1841494"/>
                  </a:lnTo>
                  <a:lnTo>
                    <a:pt x="1346773" y="1836609"/>
                  </a:lnTo>
                  <a:lnTo>
                    <a:pt x="1345145" y="1832807"/>
                  </a:lnTo>
                  <a:lnTo>
                    <a:pt x="1342972" y="1829005"/>
                  </a:lnTo>
                  <a:lnTo>
                    <a:pt x="1336455" y="1823033"/>
                  </a:lnTo>
                  <a:lnTo>
                    <a:pt x="1329939" y="1817057"/>
                  </a:lnTo>
                  <a:lnTo>
                    <a:pt x="1326137" y="1814342"/>
                  </a:lnTo>
                  <a:lnTo>
                    <a:pt x="1322880" y="1811085"/>
                  </a:lnTo>
                  <a:lnTo>
                    <a:pt x="1319621" y="1807827"/>
                  </a:lnTo>
                  <a:lnTo>
                    <a:pt x="1310931" y="1785561"/>
                  </a:lnTo>
                  <a:lnTo>
                    <a:pt x="1310931" y="1782302"/>
                  </a:lnTo>
                  <a:lnTo>
                    <a:pt x="1311475" y="1778500"/>
                  </a:lnTo>
                  <a:lnTo>
                    <a:pt x="1312562" y="1775787"/>
                  </a:lnTo>
                  <a:lnTo>
                    <a:pt x="1313645" y="1773072"/>
                  </a:lnTo>
                  <a:lnTo>
                    <a:pt x="1316363" y="1768184"/>
                  </a:lnTo>
                  <a:lnTo>
                    <a:pt x="1319621" y="1763839"/>
                  </a:lnTo>
                  <a:lnTo>
                    <a:pt x="1322880" y="1759493"/>
                  </a:lnTo>
                  <a:lnTo>
                    <a:pt x="1325593" y="1756235"/>
                  </a:lnTo>
                  <a:lnTo>
                    <a:pt x="1326681" y="1754064"/>
                  </a:lnTo>
                  <a:lnTo>
                    <a:pt x="1327764" y="1752434"/>
                  </a:lnTo>
                  <a:lnTo>
                    <a:pt x="1328308" y="1750263"/>
                  </a:lnTo>
                  <a:lnTo>
                    <a:pt x="1328308" y="1748088"/>
                  </a:lnTo>
                  <a:lnTo>
                    <a:pt x="1328308" y="1745374"/>
                  </a:lnTo>
                  <a:lnTo>
                    <a:pt x="1319621" y="1730712"/>
                  </a:lnTo>
                  <a:lnTo>
                    <a:pt x="1316363" y="1725826"/>
                  </a:lnTo>
                  <a:lnTo>
                    <a:pt x="1313645" y="1720394"/>
                  </a:lnTo>
                  <a:lnTo>
                    <a:pt x="1312562" y="1717135"/>
                  </a:lnTo>
                  <a:lnTo>
                    <a:pt x="1311475" y="1713334"/>
                  </a:lnTo>
                  <a:lnTo>
                    <a:pt x="1310931" y="1709532"/>
                  </a:lnTo>
                  <a:lnTo>
                    <a:pt x="1310931" y="1704648"/>
                  </a:lnTo>
                  <a:lnTo>
                    <a:pt x="1310931" y="1700846"/>
                  </a:lnTo>
                  <a:lnTo>
                    <a:pt x="1316363" y="1686183"/>
                  </a:lnTo>
                  <a:lnTo>
                    <a:pt x="1317991" y="1684008"/>
                  </a:lnTo>
                  <a:lnTo>
                    <a:pt x="1353288" y="1667718"/>
                  </a:lnTo>
                  <a:lnTo>
                    <a:pt x="1364694" y="1663374"/>
                  </a:lnTo>
                  <a:lnTo>
                    <a:pt x="1369582" y="1660115"/>
                  </a:lnTo>
                  <a:lnTo>
                    <a:pt x="1374471" y="1656858"/>
                  </a:lnTo>
                  <a:lnTo>
                    <a:pt x="1376098" y="1654687"/>
                  </a:lnTo>
                  <a:lnTo>
                    <a:pt x="1377725" y="1652512"/>
                  </a:lnTo>
                  <a:lnTo>
                    <a:pt x="1379356" y="1649797"/>
                  </a:lnTo>
                  <a:lnTo>
                    <a:pt x="1380444" y="1647084"/>
                  </a:lnTo>
                  <a:lnTo>
                    <a:pt x="1380444" y="1635136"/>
                  </a:lnTo>
                  <a:lnTo>
                    <a:pt x="1376642" y="1635136"/>
                  </a:lnTo>
                  <a:lnTo>
                    <a:pt x="1374471" y="1635136"/>
                  </a:lnTo>
                  <a:lnTo>
                    <a:pt x="1364150" y="1636222"/>
                  </a:lnTo>
                  <a:lnTo>
                    <a:pt x="1354376" y="1637306"/>
                  </a:lnTo>
                  <a:lnTo>
                    <a:pt x="1349486" y="1637849"/>
                  </a:lnTo>
                  <a:lnTo>
                    <a:pt x="1344602" y="1637849"/>
                  </a:lnTo>
                  <a:lnTo>
                    <a:pt x="1339713" y="1636766"/>
                  </a:lnTo>
                  <a:lnTo>
                    <a:pt x="1334284" y="1635136"/>
                  </a:lnTo>
                  <a:lnTo>
                    <a:pt x="1322880" y="1631334"/>
                  </a:lnTo>
                  <a:lnTo>
                    <a:pt x="1314733" y="1627532"/>
                  </a:lnTo>
                  <a:lnTo>
                    <a:pt x="1310931" y="1625902"/>
                  </a:lnTo>
                  <a:lnTo>
                    <a:pt x="1307130" y="1624818"/>
                  </a:lnTo>
                  <a:lnTo>
                    <a:pt x="1303328" y="1624273"/>
                  </a:lnTo>
                  <a:lnTo>
                    <a:pt x="1299527" y="1623731"/>
                  </a:lnTo>
                  <a:lnTo>
                    <a:pt x="1286494" y="1624818"/>
                  </a:lnTo>
                  <a:lnTo>
                    <a:pt x="1273463" y="1625902"/>
                  </a:lnTo>
                  <a:lnTo>
                    <a:pt x="1266943" y="1626444"/>
                  </a:lnTo>
                  <a:lnTo>
                    <a:pt x="1260427" y="1626444"/>
                  </a:lnTo>
                  <a:lnTo>
                    <a:pt x="1253911" y="1625361"/>
                  </a:lnTo>
                  <a:lnTo>
                    <a:pt x="1247395" y="1623731"/>
                  </a:lnTo>
                  <a:lnTo>
                    <a:pt x="1247395" y="1607981"/>
                  </a:lnTo>
                  <a:lnTo>
                    <a:pt x="1247395" y="1597123"/>
                  </a:lnTo>
                  <a:lnTo>
                    <a:pt x="1247395" y="1552591"/>
                  </a:lnTo>
                  <a:lnTo>
                    <a:pt x="1248482" y="1548246"/>
                  </a:lnTo>
                  <a:lnTo>
                    <a:pt x="1249566" y="1543901"/>
                  </a:lnTo>
                  <a:lnTo>
                    <a:pt x="1251197" y="1540099"/>
                  </a:lnTo>
                  <a:lnTo>
                    <a:pt x="1255542" y="1533043"/>
                  </a:lnTo>
                  <a:lnTo>
                    <a:pt x="1260427" y="1527067"/>
                  </a:lnTo>
                  <a:lnTo>
                    <a:pt x="1264772" y="1521094"/>
                  </a:lnTo>
                  <a:lnTo>
                    <a:pt x="1269117" y="1515662"/>
                  </a:lnTo>
                  <a:lnTo>
                    <a:pt x="1270744" y="1512949"/>
                  </a:lnTo>
                  <a:lnTo>
                    <a:pt x="1272375" y="1510774"/>
                  </a:lnTo>
                  <a:lnTo>
                    <a:pt x="1272919" y="1508059"/>
                  </a:lnTo>
                  <a:lnTo>
                    <a:pt x="1273463" y="1505344"/>
                  </a:lnTo>
                  <a:lnTo>
                    <a:pt x="1272919" y="1498285"/>
                  </a:lnTo>
                  <a:lnTo>
                    <a:pt x="1252823" y="1462988"/>
                  </a:lnTo>
                  <a:lnTo>
                    <a:pt x="1238162" y="1446694"/>
                  </a:lnTo>
                  <a:lnTo>
                    <a:pt x="1228930" y="1435293"/>
                  </a:lnTo>
                  <a:lnTo>
                    <a:pt x="1217526" y="1405968"/>
                  </a:lnTo>
                  <a:lnTo>
                    <a:pt x="1216982" y="1402709"/>
                  </a:lnTo>
                  <a:lnTo>
                    <a:pt x="1216982" y="1398907"/>
                  </a:lnTo>
                  <a:lnTo>
                    <a:pt x="1216982" y="1395650"/>
                  </a:lnTo>
                  <a:lnTo>
                    <a:pt x="1218070" y="1389130"/>
                  </a:lnTo>
                  <a:lnTo>
                    <a:pt x="1219697" y="1382613"/>
                  </a:lnTo>
                  <a:lnTo>
                    <a:pt x="1221328" y="1376641"/>
                  </a:lnTo>
                  <a:lnTo>
                    <a:pt x="1222414" y="1370669"/>
                  </a:lnTo>
                  <a:lnTo>
                    <a:pt x="1222414" y="1367412"/>
                  </a:lnTo>
                  <a:lnTo>
                    <a:pt x="1222414" y="1364150"/>
                  </a:lnTo>
                  <a:lnTo>
                    <a:pt x="1221871" y="1360891"/>
                  </a:lnTo>
                  <a:lnTo>
                    <a:pt x="1220783" y="1357634"/>
                  </a:lnTo>
                  <a:lnTo>
                    <a:pt x="1220240" y="1355463"/>
                  </a:lnTo>
                  <a:lnTo>
                    <a:pt x="1219157" y="1352746"/>
                  </a:lnTo>
                  <a:lnTo>
                    <a:pt x="1174625" y="1337542"/>
                  </a:lnTo>
                  <a:lnTo>
                    <a:pt x="1176252" y="1332654"/>
                  </a:lnTo>
                  <a:lnTo>
                    <a:pt x="1202320" y="1307673"/>
                  </a:lnTo>
                  <a:lnTo>
                    <a:pt x="1206121" y="1304959"/>
                  </a:lnTo>
                  <a:lnTo>
                    <a:pt x="1218070" y="1282693"/>
                  </a:lnTo>
                  <a:lnTo>
                    <a:pt x="1217526" y="1264228"/>
                  </a:lnTo>
                  <a:lnTo>
                    <a:pt x="1211553" y="1210466"/>
                  </a:lnTo>
                  <a:lnTo>
                    <a:pt x="1199061" y="1158878"/>
                  </a:lnTo>
                  <a:lnTo>
                    <a:pt x="1181140" y="1110001"/>
                  </a:lnTo>
                  <a:lnTo>
                    <a:pt x="1174081" y="1094255"/>
                  </a:lnTo>
                  <a:lnTo>
                    <a:pt x="1167022" y="1078505"/>
                  </a:lnTo>
                  <a:lnTo>
                    <a:pt x="1158879" y="1063299"/>
                  </a:lnTo>
                  <a:lnTo>
                    <a:pt x="1150732" y="1048636"/>
                  </a:lnTo>
                  <a:lnTo>
                    <a:pt x="1142585" y="1033974"/>
                  </a:lnTo>
                  <a:lnTo>
                    <a:pt x="1133894" y="1019310"/>
                  </a:lnTo>
                  <a:lnTo>
                    <a:pt x="1138783" y="1017140"/>
                  </a:lnTo>
                  <a:lnTo>
                    <a:pt x="1143672" y="1013882"/>
                  </a:lnTo>
                  <a:lnTo>
                    <a:pt x="1148558" y="1010081"/>
                  </a:lnTo>
                  <a:lnTo>
                    <a:pt x="1152903" y="1005735"/>
                  </a:lnTo>
                  <a:lnTo>
                    <a:pt x="1162133" y="997048"/>
                  </a:lnTo>
                  <a:lnTo>
                    <a:pt x="1170824" y="987270"/>
                  </a:lnTo>
                  <a:lnTo>
                    <a:pt x="1178970" y="977497"/>
                  </a:lnTo>
                  <a:lnTo>
                    <a:pt x="1186574" y="969350"/>
                  </a:lnTo>
                  <a:lnTo>
                    <a:pt x="1190375" y="965548"/>
                  </a:lnTo>
                  <a:lnTo>
                    <a:pt x="1194177" y="962835"/>
                  </a:lnTo>
                  <a:lnTo>
                    <a:pt x="1197434" y="960120"/>
                  </a:lnTo>
                  <a:lnTo>
                    <a:pt x="1200692" y="959032"/>
                  </a:lnTo>
                  <a:lnTo>
                    <a:pt x="1204494" y="957405"/>
                  </a:lnTo>
                  <a:lnTo>
                    <a:pt x="1208296" y="956861"/>
                  </a:lnTo>
                  <a:lnTo>
                    <a:pt x="1212640" y="956318"/>
                  </a:lnTo>
                  <a:lnTo>
                    <a:pt x="1216439" y="956318"/>
                  </a:lnTo>
                  <a:lnTo>
                    <a:pt x="1224585" y="956318"/>
                  </a:lnTo>
                  <a:lnTo>
                    <a:pt x="1231645" y="956318"/>
                  </a:lnTo>
                  <a:lnTo>
                    <a:pt x="1234903" y="956318"/>
                  </a:lnTo>
                  <a:lnTo>
                    <a:pt x="1237621" y="955230"/>
                  </a:lnTo>
                  <a:lnTo>
                    <a:pt x="1247395" y="938398"/>
                  </a:lnTo>
                  <a:lnTo>
                    <a:pt x="1246307" y="933508"/>
                  </a:lnTo>
                  <a:lnTo>
                    <a:pt x="1244680" y="928620"/>
                  </a:lnTo>
                  <a:lnTo>
                    <a:pt x="1242506" y="924278"/>
                  </a:lnTo>
                  <a:lnTo>
                    <a:pt x="1239792" y="919933"/>
                  </a:lnTo>
                  <a:lnTo>
                    <a:pt x="1237077" y="915587"/>
                  </a:lnTo>
                  <a:lnTo>
                    <a:pt x="1234903" y="910699"/>
                  </a:lnTo>
                  <a:lnTo>
                    <a:pt x="1233276" y="906357"/>
                  </a:lnTo>
                  <a:lnTo>
                    <a:pt x="1232732" y="900925"/>
                  </a:lnTo>
                  <a:lnTo>
                    <a:pt x="1273463" y="797202"/>
                  </a:lnTo>
                  <a:lnTo>
                    <a:pt x="1278891" y="792856"/>
                  </a:lnTo>
                  <a:lnTo>
                    <a:pt x="1285950" y="789055"/>
                  </a:lnTo>
                  <a:lnTo>
                    <a:pt x="1294097" y="784711"/>
                  </a:lnTo>
                  <a:lnTo>
                    <a:pt x="1302240" y="780369"/>
                  </a:lnTo>
                  <a:lnTo>
                    <a:pt x="1306042" y="777654"/>
                  </a:lnTo>
                  <a:lnTo>
                    <a:pt x="1322336" y="755932"/>
                  </a:lnTo>
                  <a:lnTo>
                    <a:pt x="1322336" y="750500"/>
                  </a:lnTo>
                  <a:lnTo>
                    <a:pt x="1322336" y="746698"/>
                  </a:lnTo>
                  <a:lnTo>
                    <a:pt x="1308216" y="727693"/>
                  </a:lnTo>
                  <a:lnTo>
                    <a:pt x="1302785" y="723892"/>
                  </a:lnTo>
                  <a:lnTo>
                    <a:pt x="1282149" y="699452"/>
                  </a:lnTo>
                  <a:lnTo>
                    <a:pt x="1281062" y="695107"/>
                  </a:lnTo>
                  <a:lnTo>
                    <a:pt x="1279435" y="685333"/>
                  </a:lnTo>
                  <a:lnTo>
                    <a:pt x="1278891" y="676102"/>
                  </a:lnTo>
                  <a:lnTo>
                    <a:pt x="1277804" y="666328"/>
                  </a:lnTo>
                  <a:lnTo>
                    <a:pt x="1276176" y="657638"/>
                  </a:lnTo>
                  <a:lnTo>
                    <a:pt x="1274546" y="653293"/>
                  </a:lnTo>
                  <a:lnTo>
                    <a:pt x="1272919" y="648947"/>
                  </a:lnTo>
                  <a:lnTo>
                    <a:pt x="1249022" y="622883"/>
                  </a:lnTo>
                  <a:lnTo>
                    <a:pt x="1239792" y="615280"/>
                  </a:lnTo>
                  <a:lnTo>
                    <a:pt x="1230561" y="608221"/>
                  </a:lnTo>
                  <a:lnTo>
                    <a:pt x="1221328" y="601161"/>
                  </a:lnTo>
                  <a:lnTo>
                    <a:pt x="1212640" y="593014"/>
                  </a:lnTo>
                  <a:lnTo>
                    <a:pt x="1208839" y="588126"/>
                  </a:lnTo>
                  <a:lnTo>
                    <a:pt x="1205037" y="583240"/>
                  </a:lnTo>
                  <a:lnTo>
                    <a:pt x="1201236" y="577808"/>
                  </a:lnTo>
                  <a:lnTo>
                    <a:pt x="1197975" y="571292"/>
                  </a:lnTo>
                  <a:lnTo>
                    <a:pt x="1194719" y="566404"/>
                  </a:lnTo>
                  <a:lnTo>
                    <a:pt x="1192546" y="560975"/>
                  </a:lnTo>
                  <a:lnTo>
                    <a:pt x="1190918" y="556630"/>
                  </a:lnTo>
                  <a:lnTo>
                    <a:pt x="1189287" y="551740"/>
                  </a:lnTo>
                  <a:lnTo>
                    <a:pt x="1187657" y="543597"/>
                  </a:lnTo>
                  <a:lnTo>
                    <a:pt x="1185486" y="535994"/>
                  </a:lnTo>
                  <a:lnTo>
                    <a:pt x="1159962" y="513728"/>
                  </a:lnTo>
                  <a:lnTo>
                    <a:pt x="1162677" y="506669"/>
                  </a:lnTo>
                  <a:lnTo>
                    <a:pt x="1164852" y="500153"/>
                  </a:lnTo>
                  <a:lnTo>
                    <a:pt x="1167022" y="494720"/>
                  </a:lnTo>
                  <a:lnTo>
                    <a:pt x="1169736" y="490379"/>
                  </a:lnTo>
                  <a:lnTo>
                    <a:pt x="1171366" y="485490"/>
                  </a:lnTo>
                  <a:lnTo>
                    <a:pt x="1172997" y="481689"/>
                  </a:lnTo>
                  <a:lnTo>
                    <a:pt x="1174081" y="477343"/>
                  </a:lnTo>
                  <a:lnTo>
                    <a:pt x="1174625" y="472998"/>
                  </a:lnTo>
                  <a:lnTo>
                    <a:pt x="1175712" y="467570"/>
                  </a:lnTo>
                  <a:lnTo>
                    <a:pt x="1177339" y="461054"/>
                  </a:lnTo>
                  <a:lnTo>
                    <a:pt x="1178427" y="457252"/>
                  </a:lnTo>
                  <a:lnTo>
                    <a:pt x="1179513" y="452362"/>
                  </a:lnTo>
                  <a:lnTo>
                    <a:pt x="1180053" y="446390"/>
                  </a:lnTo>
                  <a:lnTo>
                    <a:pt x="1180598" y="438244"/>
                  </a:lnTo>
                  <a:lnTo>
                    <a:pt x="1171911" y="438244"/>
                  </a:lnTo>
                  <a:lnTo>
                    <a:pt x="1167565" y="436070"/>
                  </a:lnTo>
                  <a:lnTo>
                    <a:pt x="1162677" y="433899"/>
                  </a:lnTo>
                  <a:lnTo>
                    <a:pt x="1157247" y="430640"/>
                  </a:lnTo>
                  <a:lnTo>
                    <a:pt x="1151275" y="426839"/>
                  </a:lnTo>
                  <a:lnTo>
                    <a:pt x="1143672" y="429554"/>
                  </a:lnTo>
                  <a:lnTo>
                    <a:pt x="1117604" y="448561"/>
                  </a:lnTo>
                  <a:lnTo>
                    <a:pt x="1117604" y="451276"/>
                  </a:lnTo>
                  <a:lnTo>
                    <a:pt x="1137155" y="473542"/>
                  </a:lnTo>
                  <a:lnTo>
                    <a:pt x="1146387" y="481689"/>
                  </a:lnTo>
                  <a:lnTo>
                    <a:pt x="1148013" y="483860"/>
                  </a:lnTo>
                  <a:lnTo>
                    <a:pt x="1149644" y="485490"/>
                  </a:lnTo>
                  <a:lnTo>
                    <a:pt x="1150188" y="487661"/>
                  </a:lnTo>
                  <a:lnTo>
                    <a:pt x="1150732" y="489292"/>
                  </a:lnTo>
                  <a:lnTo>
                    <a:pt x="1150188" y="490919"/>
                  </a:lnTo>
                  <a:lnTo>
                    <a:pt x="1149644" y="493094"/>
                  </a:lnTo>
                  <a:lnTo>
                    <a:pt x="1148013" y="494720"/>
                  </a:lnTo>
                  <a:lnTo>
                    <a:pt x="1145843" y="496351"/>
                  </a:lnTo>
                  <a:lnTo>
                    <a:pt x="1142585" y="502324"/>
                  </a:lnTo>
                  <a:lnTo>
                    <a:pt x="1125208" y="526760"/>
                  </a:lnTo>
                  <a:lnTo>
                    <a:pt x="1121407" y="531106"/>
                  </a:lnTo>
                  <a:lnTo>
                    <a:pt x="1117061" y="534907"/>
                  </a:lnTo>
                  <a:lnTo>
                    <a:pt x="1108371" y="542511"/>
                  </a:lnTo>
                  <a:lnTo>
                    <a:pt x="1099684" y="549027"/>
                  </a:lnTo>
                  <a:lnTo>
                    <a:pt x="1089909" y="554999"/>
                  </a:lnTo>
                  <a:lnTo>
                    <a:pt x="1080676" y="560431"/>
                  </a:lnTo>
                  <a:lnTo>
                    <a:pt x="1062212" y="570749"/>
                  </a:lnTo>
                  <a:lnTo>
                    <a:pt x="1044834" y="581066"/>
                  </a:lnTo>
                  <a:lnTo>
                    <a:pt x="1037231" y="585955"/>
                  </a:lnTo>
                  <a:lnTo>
                    <a:pt x="1029628" y="591383"/>
                  </a:lnTo>
                  <a:lnTo>
                    <a:pt x="1023656" y="596816"/>
                  </a:lnTo>
                  <a:lnTo>
                    <a:pt x="1018227" y="603332"/>
                  </a:lnTo>
                  <a:lnTo>
                    <a:pt x="1018227" y="596273"/>
                  </a:lnTo>
                  <a:lnTo>
                    <a:pt x="1032886" y="554999"/>
                  </a:lnTo>
                  <a:lnTo>
                    <a:pt x="1038319" y="545768"/>
                  </a:lnTo>
                  <a:lnTo>
                    <a:pt x="1043751" y="535450"/>
                  </a:lnTo>
                  <a:lnTo>
                    <a:pt x="1071989" y="492006"/>
                  </a:lnTo>
                  <a:lnTo>
                    <a:pt x="1104029" y="444217"/>
                  </a:lnTo>
                  <a:lnTo>
                    <a:pt x="1120319" y="418696"/>
                  </a:lnTo>
                  <a:lnTo>
                    <a:pt x="1136069" y="393172"/>
                  </a:lnTo>
                  <a:lnTo>
                    <a:pt x="1143672" y="379593"/>
                  </a:lnTo>
                  <a:lnTo>
                    <a:pt x="1151275" y="366561"/>
                  </a:lnTo>
                  <a:lnTo>
                    <a:pt x="1157791" y="352986"/>
                  </a:lnTo>
                  <a:lnTo>
                    <a:pt x="1164307" y="339950"/>
                  </a:lnTo>
                  <a:lnTo>
                    <a:pt x="1170280" y="326374"/>
                  </a:lnTo>
                  <a:lnTo>
                    <a:pt x="1184399" y="286187"/>
                  </a:lnTo>
                  <a:lnTo>
                    <a:pt x="1191458" y="246545"/>
                  </a:lnTo>
                  <a:lnTo>
                    <a:pt x="1192002" y="232969"/>
                  </a:lnTo>
                  <a:lnTo>
                    <a:pt x="1192002" y="228081"/>
                  </a:lnTo>
                  <a:lnTo>
                    <a:pt x="1190918" y="223195"/>
                  </a:lnTo>
                  <a:lnTo>
                    <a:pt x="1189831" y="217763"/>
                  </a:lnTo>
                  <a:lnTo>
                    <a:pt x="1188200" y="211790"/>
                  </a:lnTo>
                  <a:lnTo>
                    <a:pt x="1186030" y="206358"/>
                  </a:lnTo>
                  <a:lnTo>
                    <a:pt x="1183855" y="200386"/>
                  </a:lnTo>
                  <a:lnTo>
                    <a:pt x="1180598" y="194413"/>
                  </a:lnTo>
                  <a:lnTo>
                    <a:pt x="1177883" y="188437"/>
                  </a:lnTo>
                  <a:lnTo>
                    <a:pt x="1170280" y="175949"/>
                  </a:lnTo>
                  <a:lnTo>
                    <a:pt x="1142585" y="140107"/>
                  </a:lnTo>
                  <a:lnTo>
                    <a:pt x="1109458" y="109695"/>
                  </a:lnTo>
                  <a:lnTo>
                    <a:pt x="1075791" y="90146"/>
                  </a:lnTo>
                  <a:lnTo>
                    <a:pt x="1070358" y="87973"/>
                  </a:lnTo>
                  <a:lnTo>
                    <a:pt x="1065473" y="86889"/>
                  </a:lnTo>
                  <a:lnTo>
                    <a:pt x="1060584" y="85802"/>
                  </a:lnTo>
                  <a:lnTo>
                    <a:pt x="1055696" y="85802"/>
                  </a:lnTo>
                  <a:lnTo>
                    <a:pt x="1039950" y="85802"/>
                  </a:lnTo>
                  <a:lnTo>
                    <a:pt x="1020941" y="87433"/>
                  </a:lnTo>
                  <a:lnTo>
                    <a:pt x="985099" y="106436"/>
                  </a:lnTo>
                  <a:lnTo>
                    <a:pt x="982926" y="114039"/>
                  </a:lnTo>
                  <a:lnTo>
                    <a:pt x="954687" y="141195"/>
                  </a:lnTo>
                  <a:lnTo>
                    <a:pt x="950886" y="141195"/>
                  </a:lnTo>
                  <a:lnTo>
                    <a:pt x="943826" y="141195"/>
                  </a:lnTo>
                  <a:lnTo>
                    <a:pt x="936767" y="140651"/>
                  </a:lnTo>
                  <a:lnTo>
                    <a:pt x="935682" y="140651"/>
                  </a:lnTo>
                  <a:lnTo>
                    <a:pt x="935140" y="139565"/>
                  </a:lnTo>
                  <a:lnTo>
                    <a:pt x="935140" y="138477"/>
                  </a:lnTo>
                  <a:lnTo>
                    <a:pt x="935140" y="136850"/>
                  </a:lnTo>
                  <a:lnTo>
                    <a:pt x="937310" y="131960"/>
                  </a:lnTo>
                  <a:lnTo>
                    <a:pt x="940568" y="125988"/>
                  </a:lnTo>
                  <a:lnTo>
                    <a:pt x="944370" y="119473"/>
                  </a:lnTo>
                  <a:lnTo>
                    <a:pt x="948171" y="111869"/>
                  </a:lnTo>
                  <a:lnTo>
                    <a:pt x="951429" y="104266"/>
                  </a:lnTo>
                  <a:lnTo>
                    <a:pt x="954144" y="96119"/>
                  </a:lnTo>
                  <a:lnTo>
                    <a:pt x="954687" y="92317"/>
                  </a:lnTo>
                  <a:lnTo>
                    <a:pt x="954687" y="88516"/>
                  </a:lnTo>
                  <a:lnTo>
                    <a:pt x="921021" y="67337"/>
                  </a:lnTo>
                  <a:lnTo>
                    <a:pt x="912329" y="66793"/>
                  </a:lnTo>
                  <a:lnTo>
                    <a:pt x="902556" y="66793"/>
                  </a:lnTo>
                  <a:lnTo>
                    <a:pt x="891151" y="67881"/>
                  </a:lnTo>
                  <a:lnTo>
                    <a:pt x="878659" y="68968"/>
                  </a:lnTo>
                  <a:lnTo>
                    <a:pt x="864539" y="71139"/>
                  </a:lnTo>
                  <a:lnTo>
                    <a:pt x="862913" y="70052"/>
                  </a:lnTo>
                  <a:lnTo>
                    <a:pt x="862369" y="68968"/>
                  </a:lnTo>
                  <a:lnTo>
                    <a:pt x="861826" y="68424"/>
                  </a:lnTo>
                  <a:lnTo>
                    <a:pt x="862369" y="67337"/>
                  </a:lnTo>
                  <a:lnTo>
                    <a:pt x="864000" y="65167"/>
                  </a:lnTo>
                  <a:lnTo>
                    <a:pt x="866714" y="62992"/>
                  </a:lnTo>
                  <a:lnTo>
                    <a:pt x="875401" y="58650"/>
                  </a:lnTo>
                  <a:lnTo>
                    <a:pt x="885175" y="52674"/>
                  </a:lnTo>
                  <a:lnTo>
                    <a:pt x="890063" y="49416"/>
                  </a:lnTo>
                  <a:lnTo>
                    <a:pt x="893866" y="45615"/>
                  </a:lnTo>
                  <a:lnTo>
                    <a:pt x="895497" y="43988"/>
                  </a:lnTo>
                  <a:lnTo>
                    <a:pt x="897123" y="41814"/>
                  </a:lnTo>
                  <a:lnTo>
                    <a:pt x="898210" y="39099"/>
                  </a:lnTo>
                  <a:lnTo>
                    <a:pt x="898754" y="36928"/>
                  </a:lnTo>
                  <a:lnTo>
                    <a:pt x="898754" y="34210"/>
                  </a:lnTo>
                  <a:lnTo>
                    <a:pt x="898754" y="31496"/>
                  </a:lnTo>
                  <a:lnTo>
                    <a:pt x="871056" y="4885"/>
                  </a:lnTo>
                  <a:lnTo>
                    <a:pt x="848793" y="0"/>
                  </a:lnTo>
                  <a:lnTo>
                    <a:pt x="843905" y="0"/>
                  </a:lnTo>
                  <a:lnTo>
                    <a:pt x="839560" y="0"/>
                  </a:lnTo>
                  <a:lnTo>
                    <a:pt x="835758" y="544"/>
                  </a:lnTo>
                  <a:lnTo>
                    <a:pt x="832501" y="1630"/>
                  </a:lnTo>
                  <a:lnTo>
                    <a:pt x="829242" y="2715"/>
                  </a:lnTo>
                  <a:lnTo>
                    <a:pt x="821095" y="13575"/>
                  </a:lnTo>
                  <a:lnTo>
                    <a:pt x="817837" y="16834"/>
                  </a:lnTo>
                  <a:lnTo>
                    <a:pt x="814580" y="21178"/>
                  </a:lnTo>
                  <a:lnTo>
                    <a:pt x="811321" y="26068"/>
                  </a:lnTo>
                  <a:lnTo>
                    <a:pt x="808064" y="30952"/>
                  </a:lnTo>
                  <a:lnTo>
                    <a:pt x="802091" y="42357"/>
                  </a:lnTo>
                  <a:lnTo>
                    <a:pt x="796115" y="54849"/>
                  </a:lnTo>
                  <a:lnTo>
                    <a:pt x="789599" y="67337"/>
                  </a:lnTo>
                  <a:lnTo>
                    <a:pt x="783082" y="79286"/>
                  </a:lnTo>
                  <a:lnTo>
                    <a:pt x="779281" y="85258"/>
                  </a:lnTo>
                  <a:lnTo>
                    <a:pt x="776023" y="90690"/>
                  </a:lnTo>
                  <a:lnTo>
                    <a:pt x="764619" y="110238"/>
                  </a:lnTo>
                  <a:lnTo>
                    <a:pt x="764619" y="115671"/>
                  </a:lnTo>
                  <a:lnTo>
                    <a:pt x="765706" y="121100"/>
                  </a:lnTo>
                  <a:lnTo>
                    <a:pt x="769507" y="132504"/>
                  </a:lnTo>
                  <a:lnTo>
                    <a:pt x="773849" y="143366"/>
                  </a:lnTo>
                  <a:lnTo>
                    <a:pt x="775479" y="149338"/>
                  </a:lnTo>
                  <a:lnTo>
                    <a:pt x="776023" y="154771"/>
                  </a:lnTo>
                  <a:lnTo>
                    <a:pt x="776023" y="157484"/>
                  </a:lnTo>
                  <a:lnTo>
                    <a:pt x="776023" y="160743"/>
                  </a:lnTo>
                  <a:lnTo>
                    <a:pt x="762448" y="179206"/>
                  </a:lnTo>
                  <a:lnTo>
                    <a:pt x="758647" y="181921"/>
                  </a:lnTo>
                  <a:lnTo>
                    <a:pt x="753757" y="184636"/>
                  </a:lnTo>
                  <a:lnTo>
                    <a:pt x="748329" y="186811"/>
                  </a:lnTo>
                  <a:lnTo>
                    <a:pt x="745071" y="185723"/>
                  </a:lnTo>
                  <a:lnTo>
                    <a:pt x="736380" y="184096"/>
                  </a:lnTo>
                  <a:lnTo>
                    <a:pt x="731492" y="183009"/>
                  </a:lnTo>
                  <a:lnTo>
                    <a:pt x="726063" y="182465"/>
                  </a:lnTo>
                  <a:lnTo>
                    <a:pt x="720630" y="182465"/>
                  </a:lnTo>
                  <a:lnTo>
                    <a:pt x="709230" y="188437"/>
                  </a:lnTo>
                  <a:lnTo>
                    <a:pt x="709230" y="190612"/>
                  </a:lnTo>
                  <a:lnTo>
                    <a:pt x="709770" y="192783"/>
                  </a:lnTo>
                  <a:lnTo>
                    <a:pt x="710312" y="195500"/>
                  </a:lnTo>
                  <a:lnTo>
                    <a:pt x="711943" y="198755"/>
                  </a:lnTo>
                  <a:lnTo>
                    <a:pt x="714114" y="202017"/>
                  </a:lnTo>
                  <a:lnTo>
                    <a:pt x="716829" y="205818"/>
                  </a:lnTo>
                  <a:lnTo>
                    <a:pt x="720090" y="210704"/>
                  </a:lnTo>
                  <a:lnTo>
                    <a:pt x="729864" y="221024"/>
                  </a:lnTo>
                  <a:lnTo>
                    <a:pt x="742353" y="232969"/>
                  </a:lnTo>
                  <a:lnTo>
                    <a:pt x="732035" y="228624"/>
                  </a:lnTo>
                  <a:lnTo>
                    <a:pt x="723349" y="225910"/>
                  </a:lnTo>
                  <a:lnTo>
                    <a:pt x="716829" y="224279"/>
                  </a:lnTo>
                  <a:lnTo>
                    <a:pt x="711943" y="223195"/>
                  </a:lnTo>
                  <a:lnTo>
                    <a:pt x="704884" y="223739"/>
                  </a:lnTo>
                  <a:lnTo>
                    <a:pt x="698908" y="224279"/>
                  </a:lnTo>
                  <a:lnTo>
                    <a:pt x="692392" y="231882"/>
                  </a:lnTo>
                  <a:lnTo>
                    <a:pt x="678272" y="247088"/>
                  </a:lnTo>
                  <a:lnTo>
                    <a:pt x="650035" y="267723"/>
                  </a:lnTo>
                  <a:lnTo>
                    <a:pt x="646776" y="267723"/>
                  </a:lnTo>
                  <a:lnTo>
                    <a:pt x="645690" y="267723"/>
                  </a:lnTo>
                  <a:lnTo>
                    <a:pt x="644063" y="266640"/>
                  </a:lnTo>
                  <a:lnTo>
                    <a:pt x="643519" y="266097"/>
                  </a:lnTo>
                  <a:lnTo>
                    <a:pt x="642975" y="265009"/>
                  </a:lnTo>
                  <a:lnTo>
                    <a:pt x="642975" y="262294"/>
                  </a:lnTo>
                  <a:lnTo>
                    <a:pt x="643519" y="259036"/>
                  </a:lnTo>
                  <a:lnTo>
                    <a:pt x="646776" y="250889"/>
                  </a:lnTo>
                  <a:lnTo>
                    <a:pt x="651122" y="242200"/>
                  </a:lnTo>
                  <a:lnTo>
                    <a:pt x="652748" y="237858"/>
                  </a:lnTo>
                  <a:lnTo>
                    <a:pt x="654379" y="233513"/>
                  </a:lnTo>
                  <a:lnTo>
                    <a:pt x="655463" y="229711"/>
                  </a:lnTo>
                  <a:lnTo>
                    <a:pt x="655463" y="225910"/>
                  </a:lnTo>
                  <a:lnTo>
                    <a:pt x="654923" y="224279"/>
                  </a:lnTo>
                  <a:lnTo>
                    <a:pt x="654379" y="223195"/>
                  </a:lnTo>
                  <a:lnTo>
                    <a:pt x="653837" y="221564"/>
                  </a:lnTo>
                  <a:lnTo>
                    <a:pt x="652748" y="220477"/>
                  </a:lnTo>
                  <a:lnTo>
                    <a:pt x="651122" y="219937"/>
                  </a:lnTo>
                  <a:lnTo>
                    <a:pt x="648947" y="219394"/>
                  </a:lnTo>
                  <a:lnTo>
                    <a:pt x="646776" y="218849"/>
                  </a:lnTo>
                  <a:lnTo>
                    <a:pt x="644063" y="218849"/>
                  </a:lnTo>
                  <a:lnTo>
                    <a:pt x="637002" y="224279"/>
                  </a:lnTo>
                  <a:lnTo>
                    <a:pt x="630487" y="229167"/>
                  </a:lnTo>
                  <a:lnTo>
                    <a:pt x="623967" y="232969"/>
                  </a:lnTo>
                  <a:lnTo>
                    <a:pt x="617995" y="236228"/>
                  </a:lnTo>
                  <a:lnTo>
                    <a:pt x="612567" y="238945"/>
                  </a:lnTo>
                  <a:lnTo>
                    <a:pt x="607133" y="241116"/>
                  </a:lnTo>
                  <a:lnTo>
                    <a:pt x="601701" y="243287"/>
                  </a:lnTo>
                  <a:lnTo>
                    <a:pt x="596273" y="244375"/>
                  </a:lnTo>
                  <a:lnTo>
                    <a:pt x="586499" y="246545"/>
                  </a:lnTo>
                  <a:lnTo>
                    <a:pt x="577265" y="247632"/>
                  </a:lnTo>
                  <a:lnTo>
                    <a:pt x="568578" y="248719"/>
                  </a:lnTo>
                  <a:lnTo>
                    <a:pt x="559887" y="250347"/>
                  </a:lnTo>
                  <a:lnTo>
                    <a:pt x="550657" y="250889"/>
                  </a:lnTo>
                  <a:lnTo>
                    <a:pt x="543597" y="251434"/>
                  </a:lnTo>
                  <a:lnTo>
                    <a:pt x="540879" y="252520"/>
                  </a:lnTo>
                  <a:lnTo>
                    <a:pt x="538709" y="253064"/>
                  </a:lnTo>
                  <a:lnTo>
                    <a:pt x="537082" y="254148"/>
                  </a:lnTo>
                  <a:lnTo>
                    <a:pt x="535994" y="254691"/>
                  </a:lnTo>
                  <a:lnTo>
                    <a:pt x="535451" y="255779"/>
                  </a:lnTo>
                  <a:lnTo>
                    <a:pt x="534907" y="256866"/>
                  </a:lnTo>
                  <a:lnTo>
                    <a:pt x="534907" y="258493"/>
                  </a:lnTo>
                  <a:lnTo>
                    <a:pt x="534907" y="259581"/>
                  </a:lnTo>
                  <a:lnTo>
                    <a:pt x="536534" y="262294"/>
                  </a:lnTo>
                  <a:lnTo>
                    <a:pt x="538709" y="265553"/>
                  </a:lnTo>
                  <a:lnTo>
                    <a:pt x="543597" y="272069"/>
                  </a:lnTo>
                  <a:lnTo>
                    <a:pt x="547938" y="278584"/>
                  </a:lnTo>
                  <a:lnTo>
                    <a:pt x="549569" y="281843"/>
                  </a:lnTo>
                  <a:lnTo>
                    <a:pt x="549569" y="285104"/>
                  </a:lnTo>
                  <a:lnTo>
                    <a:pt x="549027" y="286731"/>
                  </a:lnTo>
                  <a:lnTo>
                    <a:pt x="548483" y="288362"/>
                  </a:lnTo>
                  <a:lnTo>
                    <a:pt x="546856" y="289446"/>
                  </a:lnTo>
                  <a:lnTo>
                    <a:pt x="545225" y="291076"/>
                  </a:lnTo>
                  <a:lnTo>
                    <a:pt x="541966" y="293247"/>
                  </a:lnTo>
                  <a:lnTo>
                    <a:pt x="538165" y="294878"/>
                  </a:lnTo>
                  <a:lnTo>
                    <a:pt x="533281" y="297049"/>
                  </a:lnTo>
                  <a:lnTo>
                    <a:pt x="527847" y="298680"/>
                  </a:lnTo>
                  <a:lnTo>
                    <a:pt x="515360" y="301937"/>
                  </a:lnTo>
                  <a:lnTo>
                    <a:pt x="501780" y="305740"/>
                  </a:lnTo>
                  <a:lnTo>
                    <a:pt x="465395" y="317685"/>
                  </a:lnTo>
                  <a:lnTo>
                    <a:pt x="446934" y="328549"/>
                  </a:lnTo>
                  <a:lnTo>
                    <a:pt x="437156" y="335065"/>
                  </a:lnTo>
                  <a:lnTo>
                    <a:pt x="428470" y="341580"/>
                  </a:lnTo>
                  <a:lnTo>
                    <a:pt x="419780" y="348640"/>
                  </a:lnTo>
                  <a:lnTo>
                    <a:pt x="411633" y="355157"/>
                  </a:lnTo>
                  <a:lnTo>
                    <a:pt x="404029" y="361672"/>
                  </a:lnTo>
                  <a:lnTo>
                    <a:pt x="396970" y="368732"/>
                  </a:lnTo>
                  <a:lnTo>
                    <a:pt x="389910" y="375791"/>
                  </a:lnTo>
                  <a:lnTo>
                    <a:pt x="360045" y="410550"/>
                  </a:lnTo>
                  <a:lnTo>
                    <a:pt x="337236" y="442046"/>
                  </a:lnTo>
                  <a:lnTo>
                    <a:pt x="334521" y="450736"/>
                  </a:lnTo>
                  <a:lnTo>
                    <a:pt x="334521" y="455621"/>
                  </a:lnTo>
                  <a:lnTo>
                    <a:pt x="334521" y="461594"/>
                  </a:lnTo>
                  <a:lnTo>
                    <a:pt x="335609" y="467026"/>
                  </a:lnTo>
                  <a:lnTo>
                    <a:pt x="336692" y="472998"/>
                  </a:lnTo>
                  <a:lnTo>
                    <a:pt x="338323" y="479514"/>
                  </a:lnTo>
                  <a:lnTo>
                    <a:pt x="342124" y="492549"/>
                  </a:lnTo>
                  <a:lnTo>
                    <a:pt x="347010" y="505582"/>
                  </a:lnTo>
                  <a:lnTo>
                    <a:pt x="351898" y="518617"/>
                  </a:lnTo>
                  <a:lnTo>
                    <a:pt x="356783" y="530562"/>
                  </a:lnTo>
                  <a:lnTo>
                    <a:pt x="360585" y="541424"/>
                  </a:lnTo>
                  <a:lnTo>
                    <a:pt x="363304" y="550658"/>
                  </a:lnTo>
                  <a:lnTo>
                    <a:pt x="364387" y="554459"/>
                  </a:lnTo>
                  <a:lnTo>
                    <a:pt x="364387" y="557172"/>
                  </a:lnTo>
                  <a:lnTo>
                    <a:pt x="364387" y="559887"/>
                  </a:lnTo>
                  <a:lnTo>
                    <a:pt x="363304" y="561518"/>
                  </a:lnTo>
                  <a:lnTo>
                    <a:pt x="362216" y="562602"/>
                  </a:lnTo>
                  <a:lnTo>
                    <a:pt x="360045" y="562602"/>
                  </a:lnTo>
                  <a:lnTo>
                    <a:pt x="328005" y="542511"/>
                  </a:lnTo>
                  <a:lnTo>
                    <a:pt x="313342" y="545225"/>
                  </a:lnTo>
                  <a:lnTo>
                    <a:pt x="299767" y="547942"/>
                  </a:lnTo>
                  <a:lnTo>
                    <a:pt x="286731" y="549570"/>
                  </a:lnTo>
                  <a:lnTo>
                    <a:pt x="275326" y="551198"/>
                  </a:lnTo>
                  <a:lnTo>
                    <a:pt x="264466" y="552284"/>
                  </a:lnTo>
                  <a:lnTo>
                    <a:pt x="253604" y="552828"/>
                  </a:lnTo>
                  <a:lnTo>
                    <a:pt x="243830" y="553371"/>
                  </a:lnTo>
                  <a:lnTo>
                    <a:pt x="234600" y="553371"/>
                  </a:lnTo>
                  <a:lnTo>
                    <a:pt x="217219" y="552828"/>
                  </a:lnTo>
                  <a:lnTo>
                    <a:pt x="200385" y="552284"/>
                  </a:lnTo>
                  <a:lnTo>
                    <a:pt x="183551" y="551740"/>
                  </a:lnTo>
                  <a:lnTo>
                    <a:pt x="165631" y="551198"/>
                  </a:lnTo>
                  <a:lnTo>
                    <a:pt x="153139" y="551740"/>
                  </a:lnTo>
                  <a:lnTo>
                    <a:pt x="142278" y="552828"/>
                  </a:lnTo>
                  <a:lnTo>
                    <a:pt x="132504" y="554459"/>
                  </a:lnTo>
                  <a:lnTo>
                    <a:pt x="123818" y="556630"/>
                  </a:lnTo>
                  <a:lnTo>
                    <a:pt x="120556" y="558260"/>
                  </a:lnTo>
                  <a:lnTo>
                    <a:pt x="116754" y="559887"/>
                  </a:lnTo>
                  <a:lnTo>
                    <a:pt x="104809" y="570749"/>
                  </a:lnTo>
                  <a:lnTo>
                    <a:pt x="103179" y="573463"/>
                  </a:lnTo>
                  <a:lnTo>
                    <a:pt x="102094" y="576722"/>
                  </a:lnTo>
                  <a:lnTo>
                    <a:pt x="101008" y="579439"/>
                  </a:lnTo>
                  <a:lnTo>
                    <a:pt x="100464" y="583240"/>
                  </a:lnTo>
                  <a:lnTo>
                    <a:pt x="99921" y="586499"/>
                  </a:lnTo>
                  <a:lnTo>
                    <a:pt x="100464" y="594102"/>
                  </a:lnTo>
                  <a:lnTo>
                    <a:pt x="102094" y="602245"/>
                  </a:lnTo>
                  <a:lnTo>
                    <a:pt x="104265" y="611479"/>
                  </a:lnTo>
                  <a:lnTo>
                    <a:pt x="108068" y="621253"/>
                  </a:lnTo>
                  <a:lnTo>
                    <a:pt x="112952" y="632115"/>
                  </a:lnTo>
                  <a:lnTo>
                    <a:pt x="118928" y="643519"/>
                  </a:lnTo>
                  <a:lnTo>
                    <a:pt x="120015" y="645690"/>
                  </a:lnTo>
                  <a:lnTo>
                    <a:pt x="120556" y="647864"/>
                  </a:lnTo>
                  <a:lnTo>
                    <a:pt x="121099" y="650035"/>
                  </a:lnTo>
                  <a:lnTo>
                    <a:pt x="121099" y="652749"/>
                  </a:lnTo>
                  <a:lnTo>
                    <a:pt x="120556" y="657638"/>
                  </a:lnTo>
                  <a:lnTo>
                    <a:pt x="119473" y="663610"/>
                  </a:lnTo>
                  <a:lnTo>
                    <a:pt x="116214" y="675559"/>
                  </a:lnTo>
                  <a:lnTo>
                    <a:pt x="113497" y="689134"/>
                  </a:lnTo>
                  <a:lnTo>
                    <a:pt x="112412" y="695651"/>
                  </a:lnTo>
                  <a:lnTo>
                    <a:pt x="112412" y="702169"/>
                  </a:lnTo>
                  <a:lnTo>
                    <a:pt x="137393" y="734209"/>
                  </a:lnTo>
                  <a:lnTo>
                    <a:pt x="142278" y="736380"/>
                  </a:lnTo>
                  <a:lnTo>
                    <a:pt x="143909" y="735294"/>
                  </a:lnTo>
                  <a:lnTo>
                    <a:pt x="146079" y="734750"/>
                  </a:lnTo>
                  <a:lnTo>
                    <a:pt x="147167" y="734209"/>
                  </a:lnTo>
                  <a:lnTo>
                    <a:pt x="148794" y="734750"/>
                  </a:lnTo>
                  <a:lnTo>
                    <a:pt x="149881" y="735294"/>
                  </a:lnTo>
                  <a:lnTo>
                    <a:pt x="156941" y="748329"/>
                  </a:lnTo>
                  <a:lnTo>
                    <a:pt x="158572" y="753217"/>
                  </a:lnTo>
                  <a:lnTo>
                    <a:pt x="172691" y="781996"/>
                  </a:lnTo>
                  <a:lnTo>
                    <a:pt x="174318" y="781996"/>
                  </a:lnTo>
                  <a:lnTo>
                    <a:pt x="175949" y="781996"/>
                  </a:lnTo>
                  <a:lnTo>
                    <a:pt x="178120" y="780909"/>
                  </a:lnTo>
                  <a:lnTo>
                    <a:pt x="179750" y="779825"/>
                  </a:lnTo>
                  <a:lnTo>
                    <a:pt x="188981" y="791773"/>
                  </a:lnTo>
                  <a:lnTo>
                    <a:pt x="196040" y="802631"/>
                  </a:lnTo>
                  <a:lnTo>
                    <a:pt x="199299" y="807520"/>
                  </a:lnTo>
                  <a:lnTo>
                    <a:pt x="201472" y="812952"/>
                  </a:lnTo>
                  <a:lnTo>
                    <a:pt x="202560" y="817837"/>
                  </a:lnTo>
                  <a:lnTo>
                    <a:pt x="203643" y="822726"/>
                  </a:lnTo>
                  <a:lnTo>
                    <a:pt x="203643" y="827615"/>
                  </a:lnTo>
                  <a:lnTo>
                    <a:pt x="184096" y="864540"/>
                  </a:lnTo>
                  <a:lnTo>
                    <a:pt x="177037" y="872142"/>
                  </a:lnTo>
                  <a:lnTo>
                    <a:pt x="178663" y="875401"/>
                  </a:lnTo>
                  <a:lnTo>
                    <a:pt x="196584" y="926449"/>
                  </a:lnTo>
                  <a:lnTo>
                    <a:pt x="202016" y="954688"/>
                  </a:lnTo>
                  <a:lnTo>
                    <a:pt x="201472" y="960120"/>
                  </a:lnTo>
                  <a:lnTo>
                    <a:pt x="178663" y="999219"/>
                  </a:lnTo>
                  <a:lnTo>
                    <a:pt x="166175" y="1008993"/>
                  </a:lnTo>
                  <a:lnTo>
                    <a:pt x="164000" y="1008993"/>
                  </a:lnTo>
                  <a:lnTo>
                    <a:pt x="162373" y="1007366"/>
                  </a:lnTo>
                  <a:lnTo>
                    <a:pt x="160743" y="1005735"/>
                  </a:lnTo>
                  <a:lnTo>
                    <a:pt x="159656" y="1003020"/>
                  </a:lnTo>
                  <a:lnTo>
                    <a:pt x="156941" y="997048"/>
                  </a:lnTo>
                  <a:lnTo>
                    <a:pt x="153684" y="990529"/>
                  </a:lnTo>
                  <a:lnTo>
                    <a:pt x="158028" y="981298"/>
                  </a:lnTo>
                  <a:lnTo>
                    <a:pt x="161829" y="972608"/>
                  </a:lnTo>
                  <a:lnTo>
                    <a:pt x="164544" y="963921"/>
                  </a:lnTo>
                  <a:lnTo>
                    <a:pt x="167259" y="956318"/>
                  </a:lnTo>
                  <a:lnTo>
                    <a:pt x="169433" y="948715"/>
                  </a:lnTo>
                  <a:lnTo>
                    <a:pt x="171603" y="941655"/>
                  </a:lnTo>
                  <a:lnTo>
                    <a:pt x="172691" y="935139"/>
                  </a:lnTo>
                  <a:lnTo>
                    <a:pt x="173778" y="929164"/>
                  </a:lnTo>
                  <a:lnTo>
                    <a:pt x="174862" y="923734"/>
                  </a:lnTo>
                  <a:lnTo>
                    <a:pt x="174862" y="918846"/>
                  </a:lnTo>
                  <a:lnTo>
                    <a:pt x="174862" y="914500"/>
                  </a:lnTo>
                  <a:lnTo>
                    <a:pt x="174862" y="910699"/>
                  </a:lnTo>
                  <a:lnTo>
                    <a:pt x="173778" y="907442"/>
                  </a:lnTo>
                  <a:lnTo>
                    <a:pt x="173235" y="904727"/>
                  </a:lnTo>
                  <a:lnTo>
                    <a:pt x="172147" y="903100"/>
                  </a:lnTo>
                  <a:lnTo>
                    <a:pt x="170516" y="901469"/>
                  </a:lnTo>
                  <a:lnTo>
                    <a:pt x="168890" y="900381"/>
                  </a:lnTo>
                  <a:lnTo>
                    <a:pt x="167259" y="900381"/>
                  </a:lnTo>
                  <a:lnTo>
                    <a:pt x="150425" y="917762"/>
                  </a:lnTo>
                  <a:lnTo>
                    <a:pt x="147711" y="922647"/>
                  </a:lnTo>
                  <a:lnTo>
                    <a:pt x="144992" y="928620"/>
                  </a:lnTo>
                  <a:lnTo>
                    <a:pt x="141735" y="935683"/>
                  </a:lnTo>
                  <a:lnTo>
                    <a:pt x="139020" y="943286"/>
                  </a:lnTo>
                  <a:lnTo>
                    <a:pt x="136305" y="951429"/>
                  </a:lnTo>
                  <a:lnTo>
                    <a:pt x="133592" y="960664"/>
                  </a:lnTo>
                  <a:lnTo>
                    <a:pt x="130873" y="970438"/>
                  </a:lnTo>
                  <a:lnTo>
                    <a:pt x="131417" y="961206"/>
                  </a:lnTo>
                  <a:lnTo>
                    <a:pt x="140651" y="912330"/>
                  </a:lnTo>
                  <a:lnTo>
                    <a:pt x="152596" y="870516"/>
                  </a:lnTo>
                  <a:lnTo>
                    <a:pt x="155314" y="863997"/>
                  </a:lnTo>
                  <a:lnTo>
                    <a:pt x="157485" y="858567"/>
                  </a:lnTo>
                  <a:lnTo>
                    <a:pt x="159656" y="854766"/>
                  </a:lnTo>
                  <a:lnTo>
                    <a:pt x="169433" y="837389"/>
                  </a:lnTo>
                  <a:lnTo>
                    <a:pt x="175949" y="823814"/>
                  </a:lnTo>
                  <a:lnTo>
                    <a:pt x="178663" y="818382"/>
                  </a:lnTo>
                  <a:lnTo>
                    <a:pt x="180294" y="813496"/>
                  </a:lnTo>
                  <a:lnTo>
                    <a:pt x="180838" y="809694"/>
                  </a:lnTo>
                  <a:lnTo>
                    <a:pt x="181378" y="805893"/>
                  </a:lnTo>
                  <a:lnTo>
                    <a:pt x="181378" y="803178"/>
                  </a:lnTo>
                  <a:lnTo>
                    <a:pt x="174318" y="797202"/>
                  </a:lnTo>
                  <a:lnTo>
                    <a:pt x="171603" y="797202"/>
                  </a:lnTo>
                  <a:lnTo>
                    <a:pt x="168890" y="797202"/>
                  </a:lnTo>
                  <a:lnTo>
                    <a:pt x="155857" y="798832"/>
                  </a:lnTo>
                  <a:lnTo>
                    <a:pt x="141191" y="799917"/>
                  </a:lnTo>
                  <a:lnTo>
                    <a:pt x="137936" y="799377"/>
                  </a:lnTo>
                  <a:lnTo>
                    <a:pt x="134675" y="798832"/>
                  </a:lnTo>
                  <a:lnTo>
                    <a:pt x="131417" y="797746"/>
                  </a:lnTo>
                  <a:lnTo>
                    <a:pt x="128158" y="796659"/>
                  </a:lnTo>
                  <a:lnTo>
                    <a:pt x="111869" y="770051"/>
                  </a:lnTo>
                  <a:lnTo>
                    <a:pt x="108068" y="763535"/>
                  </a:lnTo>
                  <a:lnTo>
                    <a:pt x="104265" y="758103"/>
                  </a:lnTo>
                  <a:lnTo>
                    <a:pt x="100464" y="752671"/>
                  </a:lnTo>
                  <a:lnTo>
                    <a:pt x="96120" y="748329"/>
                  </a:lnTo>
                  <a:lnTo>
                    <a:pt x="92318" y="743984"/>
                  </a:lnTo>
                  <a:lnTo>
                    <a:pt x="87976" y="739638"/>
                  </a:lnTo>
                  <a:lnTo>
                    <a:pt x="78741" y="731495"/>
                  </a:lnTo>
                  <a:lnTo>
                    <a:pt x="68425" y="722805"/>
                  </a:lnTo>
                  <a:lnTo>
                    <a:pt x="57019" y="711944"/>
                  </a:lnTo>
                  <a:lnTo>
                    <a:pt x="43984" y="698908"/>
                  </a:lnTo>
                  <a:lnTo>
                    <a:pt x="43444" y="699995"/>
                  </a:lnTo>
                  <a:lnTo>
                    <a:pt x="42900" y="700539"/>
                  </a:lnTo>
                  <a:lnTo>
                    <a:pt x="41269" y="701626"/>
                  </a:lnTo>
                  <a:lnTo>
                    <a:pt x="39642" y="702710"/>
                  </a:lnTo>
                  <a:lnTo>
                    <a:pt x="35297" y="703797"/>
                  </a:lnTo>
                  <a:lnTo>
                    <a:pt x="29325" y="704340"/>
                  </a:lnTo>
                  <a:lnTo>
                    <a:pt x="27694" y="707599"/>
                  </a:lnTo>
                  <a:lnTo>
                    <a:pt x="26063" y="710313"/>
                  </a:lnTo>
                  <a:lnTo>
                    <a:pt x="25523" y="712487"/>
                  </a:lnTo>
                  <a:lnTo>
                    <a:pt x="25523" y="714658"/>
                  </a:lnTo>
                  <a:lnTo>
                    <a:pt x="26063" y="719004"/>
                  </a:lnTo>
                  <a:lnTo>
                    <a:pt x="26063" y="724432"/>
                  </a:lnTo>
                  <a:lnTo>
                    <a:pt x="26611" y="727693"/>
                  </a:lnTo>
                  <a:lnTo>
                    <a:pt x="27151" y="729864"/>
                  </a:lnTo>
                  <a:lnTo>
                    <a:pt x="27694" y="732579"/>
                  </a:lnTo>
                  <a:lnTo>
                    <a:pt x="52675" y="749415"/>
                  </a:lnTo>
                  <a:lnTo>
                    <a:pt x="57563" y="751586"/>
                  </a:lnTo>
                  <a:lnTo>
                    <a:pt x="62992" y="753217"/>
                  </a:lnTo>
                  <a:lnTo>
                    <a:pt x="67337" y="755932"/>
                  </a:lnTo>
                  <a:lnTo>
                    <a:pt x="71682" y="758647"/>
                  </a:lnTo>
                  <a:lnTo>
                    <a:pt x="75484" y="761904"/>
                  </a:lnTo>
                  <a:lnTo>
                    <a:pt x="78199" y="765706"/>
                  </a:lnTo>
                  <a:lnTo>
                    <a:pt x="79286" y="768420"/>
                  </a:lnTo>
                  <a:lnTo>
                    <a:pt x="80372" y="770591"/>
                  </a:lnTo>
                  <a:lnTo>
                    <a:pt x="80912" y="773853"/>
                  </a:lnTo>
                  <a:lnTo>
                    <a:pt x="81457" y="776568"/>
                  </a:lnTo>
                  <a:lnTo>
                    <a:pt x="82000" y="781456"/>
                  </a:lnTo>
                  <a:lnTo>
                    <a:pt x="82000" y="785797"/>
                  </a:lnTo>
                  <a:lnTo>
                    <a:pt x="82000" y="789599"/>
                  </a:lnTo>
                  <a:lnTo>
                    <a:pt x="81457" y="792856"/>
                  </a:lnTo>
                  <a:lnTo>
                    <a:pt x="80912" y="796115"/>
                  </a:lnTo>
                  <a:lnTo>
                    <a:pt x="79826" y="798832"/>
                  </a:lnTo>
                  <a:lnTo>
                    <a:pt x="78741" y="801547"/>
                  </a:lnTo>
                  <a:lnTo>
                    <a:pt x="55388" y="817297"/>
                  </a:lnTo>
                  <a:lnTo>
                    <a:pt x="47786" y="820555"/>
                  </a:lnTo>
                  <a:lnTo>
                    <a:pt x="45071" y="822726"/>
                  </a:lnTo>
                  <a:lnTo>
                    <a:pt x="42900" y="825984"/>
                  </a:lnTo>
                  <a:lnTo>
                    <a:pt x="41813" y="827615"/>
                  </a:lnTo>
                  <a:lnTo>
                    <a:pt x="41269" y="829786"/>
                  </a:lnTo>
                  <a:lnTo>
                    <a:pt x="40730" y="831957"/>
                  </a:lnTo>
                  <a:lnTo>
                    <a:pt x="40730" y="834674"/>
                  </a:lnTo>
                  <a:lnTo>
                    <a:pt x="61365" y="870516"/>
                  </a:lnTo>
                  <a:lnTo>
                    <a:pt x="65166" y="875401"/>
                  </a:lnTo>
                  <a:lnTo>
                    <a:pt x="68425" y="880289"/>
                  </a:lnTo>
                  <a:lnTo>
                    <a:pt x="72227" y="885719"/>
                  </a:lnTo>
                  <a:lnTo>
                    <a:pt x="74940" y="891694"/>
                  </a:lnTo>
                  <a:lnTo>
                    <a:pt x="77655" y="898210"/>
                  </a:lnTo>
                  <a:lnTo>
                    <a:pt x="79826" y="905271"/>
                  </a:lnTo>
                  <a:lnTo>
                    <a:pt x="80912" y="912874"/>
                  </a:lnTo>
                  <a:lnTo>
                    <a:pt x="81457" y="921021"/>
                  </a:lnTo>
                  <a:lnTo>
                    <a:pt x="81457" y="928080"/>
                  </a:lnTo>
                  <a:lnTo>
                    <a:pt x="65706" y="963921"/>
                  </a:lnTo>
                  <a:lnTo>
                    <a:pt x="59190" y="969350"/>
                  </a:lnTo>
                  <a:lnTo>
                    <a:pt x="55933" y="972064"/>
                  </a:lnTo>
                  <a:lnTo>
                    <a:pt x="48333" y="976410"/>
                  </a:lnTo>
                  <a:lnTo>
                    <a:pt x="40730" y="980211"/>
                  </a:lnTo>
                  <a:lnTo>
                    <a:pt x="33126" y="984013"/>
                  </a:lnTo>
                  <a:lnTo>
                    <a:pt x="26063" y="988358"/>
                  </a:lnTo>
                  <a:lnTo>
                    <a:pt x="22265" y="990529"/>
                  </a:lnTo>
                  <a:lnTo>
                    <a:pt x="19007" y="993247"/>
                  </a:lnTo>
                  <a:lnTo>
                    <a:pt x="543" y="1030172"/>
                  </a:lnTo>
                  <a:lnTo>
                    <a:pt x="0" y="1036691"/>
                  </a:lnTo>
                  <a:lnTo>
                    <a:pt x="1087" y="1042663"/>
                  </a:lnTo>
                  <a:lnTo>
                    <a:pt x="18464" y="1074160"/>
                  </a:lnTo>
                  <a:lnTo>
                    <a:pt x="23893" y="1080676"/>
                  </a:lnTo>
                  <a:lnTo>
                    <a:pt x="56476" y="1106744"/>
                  </a:lnTo>
                  <a:lnTo>
                    <a:pt x="81457" y="1114891"/>
                  </a:lnTo>
                  <a:lnTo>
                    <a:pt x="86888" y="1114891"/>
                  </a:lnTo>
                  <a:lnTo>
                    <a:pt x="91230" y="1114347"/>
                  </a:lnTo>
                  <a:lnTo>
                    <a:pt x="93949" y="1113260"/>
                  </a:lnTo>
                  <a:lnTo>
                    <a:pt x="96120" y="1112176"/>
                  </a:lnTo>
                  <a:lnTo>
                    <a:pt x="98293" y="1111632"/>
                  </a:lnTo>
                  <a:lnTo>
                    <a:pt x="99921" y="1111089"/>
                  </a:lnTo>
                  <a:lnTo>
                    <a:pt x="102094" y="1111632"/>
                  </a:lnTo>
                  <a:lnTo>
                    <a:pt x="104809" y="1112176"/>
                  </a:lnTo>
                  <a:lnTo>
                    <a:pt x="109695" y="1118148"/>
                  </a:lnTo>
                  <a:lnTo>
                    <a:pt x="115671" y="1123577"/>
                  </a:lnTo>
                  <a:lnTo>
                    <a:pt x="121644" y="1129010"/>
                  </a:lnTo>
                  <a:lnTo>
                    <a:pt x="127616" y="1134438"/>
                  </a:lnTo>
                  <a:lnTo>
                    <a:pt x="130873" y="1137696"/>
                  </a:lnTo>
                  <a:lnTo>
                    <a:pt x="133592" y="1140955"/>
                  </a:lnTo>
                  <a:lnTo>
                    <a:pt x="135763" y="1144756"/>
                  </a:lnTo>
                  <a:lnTo>
                    <a:pt x="137936" y="1148558"/>
                  </a:lnTo>
                  <a:lnTo>
                    <a:pt x="140107" y="1152903"/>
                  </a:lnTo>
                  <a:lnTo>
                    <a:pt x="141191" y="1158335"/>
                  </a:lnTo>
                  <a:lnTo>
                    <a:pt x="142278" y="1163764"/>
                  </a:lnTo>
                  <a:lnTo>
                    <a:pt x="142278" y="1169736"/>
                  </a:lnTo>
                  <a:lnTo>
                    <a:pt x="142278" y="1176256"/>
                  </a:lnTo>
                  <a:lnTo>
                    <a:pt x="142278" y="1181140"/>
                  </a:lnTo>
                  <a:lnTo>
                    <a:pt x="141735" y="1186030"/>
                  </a:lnTo>
                  <a:lnTo>
                    <a:pt x="127616" y="1204493"/>
                  </a:lnTo>
                  <a:lnTo>
                    <a:pt x="130873" y="1219157"/>
                  </a:lnTo>
                  <a:lnTo>
                    <a:pt x="133592" y="122784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947900" y="2636627"/>
              <a:ext cx="1389444" cy="3247963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952400" y="2640228"/>
              <a:ext cx="1380444" cy="3239862"/>
            </a:xfrm>
            <a:custGeom>
              <a:avLst/>
              <a:gdLst/>
              <a:ahLst/>
              <a:cxnLst/>
              <a:rect l="l" t="t" r="r" b="b"/>
              <a:pathLst>
                <a:path w="1380444" h="3239862">
                  <a:moveTo>
                    <a:pt x="133592" y="1227844"/>
                  </a:moveTo>
                  <a:lnTo>
                    <a:pt x="130873" y="1219157"/>
                  </a:lnTo>
                  <a:lnTo>
                    <a:pt x="133592" y="1227844"/>
                  </a:lnTo>
                  <a:lnTo>
                    <a:pt x="130873" y="1227844"/>
                  </a:lnTo>
                  <a:lnTo>
                    <a:pt x="130333" y="1232188"/>
                  </a:lnTo>
                  <a:lnTo>
                    <a:pt x="129246" y="1237618"/>
                  </a:lnTo>
                  <a:lnTo>
                    <a:pt x="102635" y="1269658"/>
                  </a:lnTo>
                  <a:lnTo>
                    <a:pt x="93949" y="1271289"/>
                  </a:lnTo>
                  <a:lnTo>
                    <a:pt x="90147" y="1272375"/>
                  </a:lnTo>
                  <a:lnTo>
                    <a:pt x="84175" y="1282693"/>
                  </a:lnTo>
                  <a:lnTo>
                    <a:pt x="84714" y="1286495"/>
                  </a:lnTo>
                  <a:lnTo>
                    <a:pt x="86888" y="1296268"/>
                  </a:lnTo>
                  <a:lnTo>
                    <a:pt x="89059" y="1310931"/>
                  </a:lnTo>
                  <a:lnTo>
                    <a:pt x="92318" y="1327224"/>
                  </a:lnTo>
                  <a:lnTo>
                    <a:pt x="95576" y="1344602"/>
                  </a:lnTo>
                  <a:lnTo>
                    <a:pt x="98833" y="1360891"/>
                  </a:lnTo>
                  <a:lnTo>
                    <a:pt x="119473" y="1393475"/>
                  </a:lnTo>
                  <a:lnTo>
                    <a:pt x="123270" y="1396733"/>
                  </a:lnTo>
                  <a:lnTo>
                    <a:pt x="130333" y="1411940"/>
                  </a:lnTo>
                  <a:lnTo>
                    <a:pt x="130333" y="1416284"/>
                  </a:lnTo>
                  <a:lnTo>
                    <a:pt x="130873" y="1421170"/>
                  </a:lnTo>
                  <a:lnTo>
                    <a:pt x="130873" y="1505888"/>
                  </a:lnTo>
                  <a:lnTo>
                    <a:pt x="131961" y="1511321"/>
                  </a:lnTo>
                  <a:lnTo>
                    <a:pt x="156397" y="1543901"/>
                  </a:lnTo>
                  <a:lnTo>
                    <a:pt x="183009" y="1560195"/>
                  </a:lnTo>
                  <a:lnTo>
                    <a:pt x="185722" y="1615044"/>
                  </a:lnTo>
                  <a:lnTo>
                    <a:pt x="183009" y="1618845"/>
                  </a:lnTo>
                  <a:lnTo>
                    <a:pt x="178663" y="1624273"/>
                  </a:lnTo>
                  <a:lnTo>
                    <a:pt x="177037" y="1628075"/>
                  </a:lnTo>
                  <a:lnTo>
                    <a:pt x="175406" y="1631334"/>
                  </a:lnTo>
                  <a:lnTo>
                    <a:pt x="174862" y="1634591"/>
                  </a:lnTo>
                  <a:lnTo>
                    <a:pt x="174318" y="1638393"/>
                  </a:lnTo>
                  <a:lnTo>
                    <a:pt x="174318" y="1640024"/>
                  </a:lnTo>
                  <a:lnTo>
                    <a:pt x="215049" y="1667176"/>
                  </a:lnTo>
                  <a:lnTo>
                    <a:pt x="246545" y="1673148"/>
                  </a:lnTo>
                  <a:lnTo>
                    <a:pt x="247632" y="1686183"/>
                  </a:lnTo>
                  <a:lnTo>
                    <a:pt x="249802" y="1699758"/>
                  </a:lnTo>
                  <a:lnTo>
                    <a:pt x="250889" y="1706818"/>
                  </a:lnTo>
                  <a:lnTo>
                    <a:pt x="251433" y="1714422"/>
                  </a:lnTo>
                  <a:lnTo>
                    <a:pt x="252521" y="1722569"/>
                  </a:lnTo>
                  <a:lnTo>
                    <a:pt x="252521" y="1730712"/>
                  </a:lnTo>
                  <a:lnTo>
                    <a:pt x="252521" y="1735600"/>
                  </a:lnTo>
                  <a:lnTo>
                    <a:pt x="251977" y="1739945"/>
                  </a:lnTo>
                  <a:lnTo>
                    <a:pt x="231338" y="1773072"/>
                  </a:lnTo>
                  <a:lnTo>
                    <a:pt x="226454" y="1776874"/>
                  </a:lnTo>
                  <a:lnTo>
                    <a:pt x="201472" y="1807827"/>
                  </a:lnTo>
                  <a:lnTo>
                    <a:pt x="200385" y="1815970"/>
                  </a:lnTo>
                  <a:lnTo>
                    <a:pt x="200385" y="1820318"/>
                  </a:lnTo>
                  <a:lnTo>
                    <a:pt x="200385" y="1823573"/>
                  </a:lnTo>
                  <a:lnTo>
                    <a:pt x="200930" y="1826834"/>
                  </a:lnTo>
                  <a:lnTo>
                    <a:pt x="202016" y="1829549"/>
                  </a:lnTo>
                  <a:lnTo>
                    <a:pt x="203643" y="1832807"/>
                  </a:lnTo>
                  <a:lnTo>
                    <a:pt x="206902" y="1838239"/>
                  </a:lnTo>
                  <a:lnTo>
                    <a:pt x="210703" y="1844755"/>
                  </a:lnTo>
                  <a:lnTo>
                    <a:pt x="220481" y="1870819"/>
                  </a:lnTo>
                  <a:lnTo>
                    <a:pt x="220481" y="1875165"/>
                  </a:lnTo>
                  <a:lnTo>
                    <a:pt x="220481" y="1880053"/>
                  </a:lnTo>
                  <a:lnTo>
                    <a:pt x="197128" y="1909378"/>
                  </a:lnTo>
                  <a:lnTo>
                    <a:pt x="191156" y="1915350"/>
                  </a:lnTo>
                  <a:lnTo>
                    <a:pt x="188437" y="1918609"/>
                  </a:lnTo>
                  <a:lnTo>
                    <a:pt x="186266" y="1922411"/>
                  </a:lnTo>
                  <a:lnTo>
                    <a:pt x="184096" y="1926212"/>
                  </a:lnTo>
                  <a:lnTo>
                    <a:pt x="183009" y="1930014"/>
                  </a:lnTo>
                  <a:lnTo>
                    <a:pt x="181378" y="1940874"/>
                  </a:lnTo>
                  <a:lnTo>
                    <a:pt x="180838" y="1950648"/>
                  </a:lnTo>
                  <a:lnTo>
                    <a:pt x="180294" y="1954994"/>
                  </a:lnTo>
                  <a:lnTo>
                    <a:pt x="178663" y="1959339"/>
                  </a:lnTo>
                  <a:lnTo>
                    <a:pt x="178120" y="1960966"/>
                  </a:lnTo>
                  <a:lnTo>
                    <a:pt x="177037" y="1962597"/>
                  </a:lnTo>
                  <a:lnTo>
                    <a:pt x="175949" y="1963685"/>
                  </a:lnTo>
                  <a:lnTo>
                    <a:pt x="174318" y="1964767"/>
                  </a:lnTo>
                  <a:lnTo>
                    <a:pt x="171060" y="1966398"/>
                  </a:lnTo>
                  <a:lnTo>
                    <a:pt x="168345" y="1967482"/>
                  </a:lnTo>
                  <a:lnTo>
                    <a:pt x="166175" y="1967482"/>
                  </a:lnTo>
                  <a:lnTo>
                    <a:pt x="164000" y="1967482"/>
                  </a:lnTo>
                  <a:lnTo>
                    <a:pt x="161829" y="1966942"/>
                  </a:lnTo>
                  <a:lnTo>
                    <a:pt x="159656" y="1966942"/>
                  </a:lnTo>
                  <a:lnTo>
                    <a:pt x="156941" y="1966942"/>
                  </a:lnTo>
                  <a:lnTo>
                    <a:pt x="153684" y="1968026"/>
                  </a:lnTo>
                  <a:lnTo>
                    <a:pt x="154226" y="1976716"/>
                  </a:lnTo>
                  <a:lnTo>
                    <a:pt x="155314" y="1985947"/>
                  </a:lnTo>
                  <a:lnTo>
                    <a:pt x="168345" y="2024506"/>
                  </a:lnTo>
                  <a:lnTo>
                    <a:pt x="202560" y="2053285"/>
                  </a:lnTo>
                  <a:lnTo>
                    <a:pt x="226454" y="2057633"/>
                  </a:lnTo>
                  <a:lnTo>
                    <a:pt x="226996" y="2063063"/>
                  </a:lnTo>
                  <a:lnTo>
                    <a:pt x="226996" y="2068491"/>
                  </a:lnTo>
                  <a:lnTo>
                    <a:pt x="225909" y="2073379"/>
                  </a:lnTo>
                  <a:lnTo>
                    <a:pt x="192239" y="2105419"/>
                  </a:lnTo>
                  <a:lnTo>
                    <a:pt x="174318" y="2111935"/>
                  </a:lnTo>
                  <a:lnTo>
                    <a:pt x="165088" y="2115197"/>
                  </a:lnTo>
                  <a:lnTo>
                    <a:pt x="136305" y="2135832"/>
                  </a:lnTo>
                  <a:lnTo>
                    <a:pt x="134675" y="2139090"/>
                  </a:lnTo>
                  <a:lnTo>
                    <a:pt x="134134" y="2142891"/>
                  </a:lnTo>
                  <a:lnTo>
                    <a:pt x="133592" y="2147237"/>
                  </a:lnTo>
                  <a:lnTo>
                    <a:pt x="133592" y="2151038"/>
                  </a:lnTo>
                  <a:lnTo>
                    <a:pt x="134675" y="2154836"/>
                  </a:lnTo>
                  <a:lnTo>
                    <a:pt x="135763" y="2158095"/>
                  </a:lnTo>
                  <a:lnTo>
                    <a:pt x="136850" y="2161356"/>
                  </a:lnTo>
                  <a:lnTo>
                    <a:pt x="140107" y="2166785"/>
                  </a:lnTo>
                  <a:lnTo>
                    <a:pt x="143909" y="2171674"/>
                  </a:lnTo>
                  <a:lnTo>
                    <a:pt x="147711" y="2176558"/>
                  </a:lnTo>
                  <a:lnTo>
                    <a:pt x="150969" y="2181991"/>
                  </a:lnTo>
                  <a:lnTo>
                    <a:pt x="152056" y="2185249"/>
                  </a:lnTo>
                  <a:lnTo>
                    <a:pt x="153139" y="2188507"/>
                  </a:lnTo>
                  <a:lnTo>
                    <a:pt x="153684" y="2192308"/>
                  </a:lnTo>
                  <a:lnTo>
                    <a:pt x="153684" y="2196110"/>
                  </a:lnTo>
                  <a:lnTo>
                    <a:pt x="153684" y="2210773"/>
                  </a:lnTo>
                  <a:lnTo>
                    <a:pt x="153684" y="2223804"/>
                  </a:lnTo>
                  <a:lnTo>
                    <a:pt x="153684" y="2234666"/>
                  </a:lnTo>
                  <a:lnTo>
                    <a:pt x="153684" y="2242269"/>
                  </a:lnTo>
                  <a:lnTo>
                    <a:pt x="154226" y="2244984"/>
                  </a:lnTo>
                  <a:lnTo>
                    <a:pt x="154770" y="2248242"/>
                  </a:lnTo>
                  <a:lnTo>
                    <a:pt x="155857" y="2252043"/>
                  </a:lnTo>
                  <a:lnTo>
                    <a:pt x="156941" y="2256389"/>
                  </a:lnTo>
                  <a:lnTo>
                    <a:pt x="159656" y="2259646"/>
                  </a:lnTo>
                  <a:lnTo>
                    <a:pt x="162373" y="2262905"/>
                  </a:lnTo>
                  <a:lnTo>
                    <a:pt x="164544" y="2263991"/>
                  </a:lnTo>
                  <a:lnTo>
                    <a:pt x="166175" y="2265078"/>
                  </a:lnTo>
                  <a:lnTo>
                    <a:pt x="168890" y="2265622"/>
                  </a:lnTo>
                  <a:lnTo>
                    <a:pt x="171060" y="2265622"/>
                  </a:lnTo>
                  <a:lnTo>
                    <a:pt x="180838" y="2265078"/>
                  </a:lnTo>
                  <a:lnTo>
                    <a:pt x="188981" y="2263991"/>
                  </a:lnTo>
                  <a:lnTo>
                    <a:pt x="197128" y="2262905"/>
                  </a:lnTo>
                  <a:lnTo>
                    <a:pt x="204731" y="2261277"/>
                  </a:lnTo>
                  <a:lnTo>
                    <a:pt x="212334" y="2259646"/>
                  </a:lnTo>
                  <a:lnTo>
                    <a:pt x="220481" y="2258019"/>
                  </a:lnTo>
                  <a:lnTo>
                    <a:pt x="228624" y="2257475"/>
                  </a:lnTo>
                  <a:lnTo>
                    <a:pt x="237858" y="2256933"/>
                  </a:lnTo>
                  <a:lnTo>
                    <a:pt x="246545" y="2257475"/>
                  </a:lnTo>
                  <a:lnTo>
                    <a:pt x="276957" y="2272682"/>
                  </a:lnTo>
                  <a:lnTo>
                    <a:pt x="280216" y="2275940"/>
                  </a:lnTo>
                  <a:lnTo>
                    <a:pt x="313342" y="2297118"/>
                  </a:lnTo>
                  <a:lnTo>
                    <a:pt x="314970" y="2302004"/>
                  </a:lnTo>
                  <a:lnTo>
                    <a:pt x="317140" y="2307980"/>
                  </a:lnTo>
                  <a:lnTo>
                    <a:pt x="319859" y="2313952"/>
                  </a:lnTo>
                  <a:lnTo>
                    <a:pt x="322572" y="2319925"/>
                  </a:lnTo>
                  <a:lnTo>
                    <a:pt x="350811" y="2347079"/>
                  </a:lnTo>
                  <a:lnTo>
                    <a:pt x="357870" y="2349250"/>
                  </a:lnTo>
                  <a:lnTo>
                    <a:pt x="377422" y="2361199"/>
                  </a:lnTo>
                  <a:lnTo>
                    <a:pt x="379054" y="2363913"/>
                  </a:lnTo>
                  <a:lnTo>
                    <a:pt x="379593" y="2368258"/>
                  </a:lnTo>
                  <a:lnTo>
                    <a:pt x="380136" y="2372603"/>
                  </a:lnTo>
                  <a:lnTo>
                    <a:pt x="379593" y="2377489"/>
                  </a:lnTo>
                  <a:lnTo>
                    <a:pt x="361133" y="2408989"/>
                  </a:lnTo>
                  <a:lnTo>
                    <a:pt x="357870" y="2413873"/>
                  </a:lnTo>
                  <a:lnTo>
                    <a:pt x="354069" y="2418762"/>
                  </a:lnTo>
                  <a:lnTo>
                    <a:pt x="351355" y="2424191"/>
                  </a:lnTo>
                  <a:lnTo>
                    <a:pt x="348096" y="2429623"/>
                  </a:lnTo>
                  <a:lnTo>
                    <a:pt x="345925" y="2435595"/>
                  </a:lnTo>
                  <a:lnTo>
                    <a:pt x="344295" y="2442112"/>
                  </a:lnTo>
                  <a:lnTo>
                    <a:pt x="342664" y="2449172"/>
                  </a:lnTo>
                  <a:lnTo>
                    <a:pt x="342664" y="2456235"/>
                  </a:lnTo>
                  <a:lnTo>
                    <a:pt x="342664" y="2460577"/>
                  </a:lnTo>
                  <a:lnTo>
                    <a:pt x="343212" y="2464922"/>
                  </a:lnTo>
                  <a:lnTo>
                    <a:pt x="344295" y="2468179"/>
                  </a:lnTo>
                  <a:lnTo>
                    <a:pt x="345925" y="2471437"/>
                  </a:lnTo>
                  <a:lnTo>
                    <a:pt x="347553" y="2474696"/>
                  </a:lnTo>
                  <a:lnTo>
                    <a:pt x="349727" y="2476869"/>
                  </a:lnTo>
                  <a:lnTo>
                    <a:pt x="351898" y="2479584"/>
                  </a:lnTo>
                  <a:lnTo>
                    <a:pt x="354612" y="2481215"/>
                  </a:lnTo>
                  <a:lnTo>
                    <a:pt x="360585" y="2485016"/>
                  </a:lnTo>
                  <a:lnTo>
                    <a:pt x="367105" y="2487731"/>
                  </a:lnTo>
                  <a:lnTo>
                    <a:pt x="374164" y="2489902"/>
                  </a:lnTo>
                  <a:lnTo>
                    <a:pt x="381767" y="2492077"/>
                  </a:lnTo>
                  <a:lnTo>
                    <a:pt x="388827" y="2494247"/>
                  </a:lnTo>
                  <a:lnTo>
                    <a:pt x="419780" y="2518140"/>
                  </a:lnTo>
                  <a:lnTo>
                    <a:pt x="420866" y="2525743"/>
                  </a:lnTo>
                  <a:lnTo>
                    <a:pt x="420323" y="2532259"/>
                  </a:lnTo>
                  <a:lnTo>
                    <a:pt x="406748" y="2555612"/>
                  </a:lnTo>
                  <a:lnTo>
                    <a:pt x="402947" y="2559414"/>
                  </a:lnTo>
                  <a:lnTo>
                    <a:pt x="399144" y="2562672"/>
                  </a:lnTo>
                  <a:lnTo>
                    <a:pt x="394800" y="2565930"/>
                  </a:lnTo>
                  <a:lnTo>
                    <a:pt x="390998" y="2569188"/>
                  </a:lnTo>
                  <a:lnTo>
                    <a:pt x="377422" y="2595256"/>
                  </a:lnTo>
                  <a:lnTo>
                    <a:pt x="377422" y="2608287"/>
                  </a:lnTo>
                  <a:lnTo>
                    <a:pt x="377422" y="2629465"/>
                  </a:lnTo>
                  <a:lnTo>
                    <a:pt x="377422" y="2652275"/>
                  </a:lnTo>
                  <a:lnTo>
                    <a:pt x="377422" y="2670197"/>
                  </a:lnTo>
                  <a:lnTo>
                    <a:pt x="377422" y="2675085"/>
                  </a:lnTo>
                  <a:lnTo>
                    <a:pt x="379054" y="2679426"/>
                  </a:lnTo>
                  <a:lnTo>
                    <a:pt x="381224" y="2683772"/>
                  </a:lnTo>
                  <a:lnTo>
                    <a:pt x="383394" y="2688117"/>
                  </a:lnTo>
                  <a:lnTo>
                    <a:pt x="389910" y="2696807"/>
                  </a:lnTo>
                  <a:lnTo>
                    <a:pt x="413807" y="2734275"/>
                  </a:lnTo>
                  <a:lnTo>
                    <a:pt x="417609" y="2748938"/>
                  </a:lnTo>
                  <a:lnTo>
                    <a:pt x="417609" y="2757085"/>
                  </a:lnTo>
                  <a:lnTo>
                    <a:pt x="417609" y="2762514"/>
                  </a:lnTo>
                  <a:lnTo>
                    <a:pt x="403489" y="2780435"/>
                  </a:lnTo>
                  <a:lnTo>
                    <a:pt x="400228" y="2782066"/>
                  </a:lnTo>
                  <a:lnTo>
                    <a:pt x="382851" y="2803245"/>
                  </a:lnTo>
                  <a:lnTo>
                    <a:pt x="383394" y="2805959"/>
                  </a:lnTo>
                  <a:lnTo>
                    <a:pt x="384482" y="2808673"/>
                  </a:lnTo>
                  <a:lnTo>
                    <a:pt x="410550" y="2840173"/>
                  </a:lnTo>
                  <a:lnTo>
                    <a:pt x="432272" y="2852662"/>
                  </a:lnTo>
                  <a:lnTo>
                    <a:pt x="438244" y="2852118"/>
                  </a:lnTo>
                  <a:lnTo>
                    <a:pt x="444216" y="2851578"/>
                  </a:lnTo>
                  <a:lnTo>
                    <a:pt x="449105" y="2850491"/>
                  </a:lnTo>
                  <a:lnTo>
                    <a:pt x="453450" y="2849403"/>
                  </a:lnTo>
                  <a:lnTo>
                    <a:pt x="458336" y="2848317"/>
                  </a:lnTo>
                  <a:lnTo>
                    <a:pt x="462680" y="2847776"/>
                  </a:lnTo>
                  <a:lnTo>
                    <a:pt x="467569" y="2846689"/>
                  </a:lnTo>
                  <a:lnTo>
                    <a:pt x="472998" y="2846689"/>
                  </a:lnTo>
                  <a:lnTo>
                    <a:pt x="499610" y="2860265"/>
                  </a:lnTo>
                  <a:lnTo>
                    <a:pt x="507757" y="2866781"/>
                  </a:lnTo>
                  <a:lnTo>
                    <a:pt x="531650" y="2889590"/>
                  </a:lnTo>
                  <a:lnTo>
                    <a:pt x="534907" y="2894476"/>
                  </a:lnTo>
                  <a:lnTo>
                    <a:pt x="549569" y="2930320"/>
                  </a:lnTo>
                  <a:lnTo>
                    <a:pt x="552284" y="2941722"/>
                  </a:lnTo>
                  <a:lnTo>
                    <a:pt x="557716" y="2963987"/>
                  </a:lnTo>
                  <a:lnTo>
                    <a:pt x="573462" y="3005805"/>
                  </a:lnTo>
                  <a:lnTo>
                    <a:pt x="585955" y="3023181"/>
                  </a:lnTo>
                  <a:lnTo>
                    <a:pt x="586499" y="3026983"/>
                  </a:lnTo>
                  <a:lnTo>
                    <a:pt x="587582" y="3030786"/>
                  </a:lnTo>
                  <a:lnTo>
                    <a:pt x="589756" y="3034043"/>
                  </a:lnTo>
                  <a:lnTo>
                    <a:pt x="591927" y="3037301"/>
                  </a:lnTo>
                  <a:lnTo>
                    <a:pt x="594098" y="3040560"/>
                  </a:lnTo>
                  <a:lnTo>
                    <a:pt x="595729" y="3044361"/>
                  </a:lnTo>
                  <a:lnTo>
                    <a:pt x="596817" y="3047619"/>
                  </a:lnTo>
                  <a:lnTo>
                    <a:pt x="597359" y="3051964"/>
                  </a:lnTo>
                  <a:lnTo>
                    <a:pt x="597359" y="3054679"/>
                  </a:lnTo>
                  <a:lnTo>
                    <a:pt x="583240" y="3071512"/>
                  </a:lnTo>
                  <a:lnTo>
                    <a:pt x="579438" y="3074773"/>
                  </a:lnTo>
                  <a:lnTo>
                    <a:pt x="576177" y="3077488"/>
                  </a:lnTo>
                  <a:lnTo>
                    <a:pt x="574550" y="3080745"/>
                  </a:lnTo>
                  <a:lnTo>
                    <a:pt x="572923" y="3086718"/>
                  </a:lnTo>
                  <a:lnTo>
                    <a:pt x="572376" y="3092147"/>
                  </a:lnTo>
                  <a:lnTo>
                    <a:pt x="572376" y="3097036"/>
                  </a:lnTo>
                  <a:lnTo>
                    <a:pt x="572376" y="3101925"/>
                  </a:lnTo>
                  <a:lnTo>
                    <a:pt x="571836" y="3106269"/>
                  </a:lnTo>
                  <a:lnTo>
                    <a:pt x="571291" y="3110068"/>
                  </a:lnTo>
                  <a:lnTo>
                    <a:pt x="570205" y="3112242"/>
                  </a:lnTo>
                  <a:lnTo>
                    <a:pt x="569122" y="3114416"/>
                  </a:lnTo>
                  <a:lnTo>
                    <a:pt x="567490" y="3116044"/>
                  </a:lnTo>
                  <a:lnTo>
                    <a:pt x="565859" y="3118218"/>
                  </a:lnTo>
                  <a:lnTo>
                    <a:pt x="562058" y="3123103"/>
                  </a:lnTo>
                  <a:lnTo>
                    <a:pt x="558256" y="3127449"/>
                  </a:lnTo>
                  <a:lnTo>
                    <a:pt x="553372" y="3131250"/>
                  </a:lnTo>
                  <a:lnTo>
                    <a:pt x="549027" y="3135052"/>
                  </a:lnTo>
                  <a:lnTo>
                    <a:pt x="515360" y="3163833"/>
                  </a:lnTo>
                  <a:lnTo>
                    <a:pt x="505038" y="3190441"/>
                  </a:lnTo>
                  <a:lnTo>
                    <a:pt x="505038" y="3199132"/>
                  </a:lnTo>
                  <a:lnTo>
                    <a:pt x="507757" y="3202934"/>
                  </a:lnTo>
                  <a:lnTo>
                    <a:pt x="515360" y="3211076"/>
                  </a:lnTo>
                  <a:lnTo>
                    <a:pt x="522959" y="3220310"/>
                  </a:lnTo>
                  <a:lnTo>
                    <a:pt x="527847" y="3225199"/>
                  </a:lnTo>
                  <a:lnTo>
                    <a:pt x="577265" y="3225199"/>
                  </a:lnTo>
                  <a:lnTo>
                    <a:pt x="581067" y="3229540"/>
                  </a:lnTo>
                  <a:lnTo>
                    <a:pt x="584868" y="3232259"/>
                  </a:lnTo>
                  <a:lnTo>
                    <a:pt x="609304" y="3239862"/>
                  </a:lnTo>
                  <a:lnTo>
                    <a:pt x="614738" y="3239862"/>
                  </a:lnTo>
                  <a:lnTo>
                    <a:pt x="622340" y="3239862"/>
                  </a:lnTo>
                  <a:lnTo>
                    <a:pt x="629399" y="3238774"/>
                  </a:lnTo>
                  <a:lnTo>
                    <a:pt x="635916" y="3237687"/>
                  </a:lnTo>
                  <a:lnTo>
                    <a:pt x="642432" y="3236600"/>
                  </a:lnTo>
                  <a:lnTo>
                    <a:pt x="648407" y="3234429"/>
                  </a:lnTo>
                  <a:lnTo>
                    <a:pt x="654923" y="3232259"/>
                  </a:lnTo>
                  <a:lnTo>
                    <a:pt x="660353" y="3230084"/>
                  </a:lnTo>
                  <a:lnTo>
                    <a:pt x="665785" y="3227369"/>
                  </a:lnTo>
                  <a:lnTo>
                    <a:pt x="671213" y="3224112"/>
                  </a:lnTo>
                  <a:lnTo>
                    <a:pt x="676646" y="3220310"/>
                  </a:lnTo>
                  <a:lnTo>
                    <a:pt x="681531" y="3217052"/>
                  </a:lnTo>
                  <a:lnTo>
                    <a:pt x="711401" y="3184469"/>
                  </a:lnTo>
                  <a:lnTo>
                    <a:pt x="730952" y="3150798"/>
                  </a:lnTo>
                  <a:lnTo>
                    <a:pt x="746698" y="3115500"/>
                  </a:lnTo>
                  <a:lnTo>
                    <a:pt x="751044" y="3104096"/>
                  </a:lnTo>
                  <a:lnTo>
                    <a:pt x="753757" y="3100297"/>
                  </a:lnTo>
                  <a:lnTo>
                    <a:pt x="757016" y="3097036"/>
                  </a:lnTo>
                  <a:lnTo>
                    <a:pt x="760818" y="3094865"/>
                  </a:lnTo>
                  <a:lnTo>
                    <a:pt x="764075" y="3093234"/>
                  </a:lnTo>
                  <a:lnTo>
                    <a:pt x="767876" y="3091607"/>
                  </a:lnTo>
                  <a:lnTo>
                    <a:pt x="771678" y="3089977"/>
                  </a:lnTo>
                  <a:lnTo>
                    <a:pt x="781996" y="3069885"/>
                  </a:lnTo>
                  <a:lnTo>
                    <a:pt x="781996" y="3062282"/>
                  </a:lnTo>
                  <a:lnTo>
                    <a:pt x="782540" y="3055221"/>
                  </a:lnTo>
                  <a:lnTo>
                    <a:pt x="789056" y="3040560"/>
                  </a:lnTo>
                  <a:lnTo>
                    <a:pt x="795031" y="3037301"/>
                  </a:lnTo>
                  <a:lnTo>
                    <a:pt x="801003" y="3034043"/>
                  </a:lnTo>
                  <a:lnTo>
                    <a:pt x="808064" y="3031328"/>
                  </a:lnTo>
                  <a:lnTo>
                    <a:pt x="815666" y="3029154"/>
                  </a:lnTo>
                  <a:lnTo>
                    <a:pt x="831960" y="3024266"/>
                  </a:lnTo>
                  <a:lnTo>
                    <a:pt x="848251" y="3021008"/>
                  </a:lnTo>
                  <a:lnTo>
                    <a:pt x="865083" y="3017749"/>
                  </a:lnTo>
                  <a:lnTo>
                    <a:pt x="881374" y="3016122"/>
                  </a:lnTo>
                  <a:lnTo>
                    <a:pt x="895497" y="3014492"/>
                  </a:lnTo>
                  <a:lnTo>
                    <a:pt x="907984" y="3014492"/>
                  </a:lnTo>
                  <a:lnTo>
                    <a:pt x="910159" y="3009606"/>
                  </a:lnTo>
                  <a:lnTo>
                    <a:pt x="911243" y="3004174"/>
                  </a:lnTo>
                  <a:lnTo>
                    <a:pt x="911243" y="3001459"/>
                  </a:lnTo>
                  <a:lnTo>
                    <a:pt x="910699" y="2998745"/>
                  </a:lnTo>
                  <a:lnTo>
                    <a:pt x="909616" y="2996571"/>
                  </a:lnTo>
                  <a:lnTo>
                    <a:pt x="907984" y="2993856"/>
                  </a:lnTo>
                  <a:lnTo>
                    <a:pt x="904183" y="2993856"/>
                  </a:lnTo>
                  <a:lnTo>
                    <a:pt x="900381" y="2992226"/>
                  </a:lnTo>
                  <a:lnTo>
                    <a:pt x="872686" y="2961816"/>
                  </a:lnTo>
                  <a:lnTo>
                    <a:pt x="865628" y="2952582"/>
                  </a:lnTo>
                  <a:lnTo>
                    <a:pt x="862369" y="2948785"/>
                  </a:lnTo>
                  <a:lnTo>
                    <a:pt x="859111" y="2944983"/>
                  </a:lnTo>
                  <a:lnTo>
                    <a:pt x="855853" y="2941722"/>
                  </a:lnTo>
                  <a:lnTo>
                    <a:pt x="852595" y="2939007"/>
                  </a:lnTo>
                  <a:lnTo>
                    <a:pt x="849333" y="2936836"/>
                  </a:lnTo>
                  <a:lnTo>
                    <a:pt x="844448" y="2934119"/>
                  </a:lnTo>
                  <a:lnTo>
                    <a:pt x="842278" y="2932491"/>
                  </a:lnTo>
                  <a:lnTo>
                    <a:pt x="840104" y="2930320"/>
                  </a:lnTo>
                  <a:lnTo>
                    <a:pt x="839016" y="2927603"/>
                  </a:lnTo>
                  <a:lnTo>
                    <a:pt x="838475" y="2924888"/>
                  </a:lnTo>
                  <a:lnTo>
                    <a:pt x="839560" y="2921630"/>
                  </a:lnTo>
                  <a:lnTo>
                    <a:pt x="869973" y="2893935"/>
                  </a:lnTo>
                  <a:lnTo>
                    <a:pt x="873230" y="2892848"/>
                  </a:lnTo>
                  <a:lnTo>
                    <a:pt x="881374" y="2892848"/>
                  </a:lnTo>
                  <a:lnTo>
                    <a:pt x="888436" y="2892305"/>
                  </a:lnTo>
                  <a:lnTo>
                    <a:pt x="891151" y="2892305"/>
                  </a:lnTo>
                  <a:lnTo>
                    <a:pt x="894409" y="2891761"/>
                  </a:lnTo>
                  <a:lnTo>
                    <a:pt x="897123" y="2890677"/>
                  </a:lnTo>
                  <a:lnTo>
                    <a:pt x="899298" y="2889590"/>
                  </a:lnTo>
                  <a:lnTo>
                    <a:pt x="901469" y="2888504"/>
                  </a:lnTo>
                  <a:lnTo>
                    <a:pt x="903096" y="2886333"/>
                  </a:lnTo>
                  <a:lnTo>
                    <a:pt x="904727" y="2884701"/>
                  </a:lnTo>
                  <a:lnTo>
                    <a:pt x="905813" y="2881987"/>
                  </a:lnTo>
                  <a:lnTo>
                    <a:pt x="906897" y="2878729"/>
                  </a:lnTo>
                  <a:lnTo>
                    <a:pt x="907441" y="2875471"/>
                  </a:lnTo>
                  <a:lnTo>
                    <a:pt x="907984" y="2871670"/>
                  </a:lnTo>
                  <a:lnTo>
                    <a:pt x="907984" y="2866781"/>
                  </a:lnTo>
                  <a:lnTo>
                    <a:pt x="900381" y="2843431"/>
                  </a:lnTo>
                  <a:lnTo>
                    <a:pt x="899298" y="2839085"/>
                  </a:lnTo>
                  <a:lnTo>
                    <a:pt x="899298" y="2835284"/>
                  </a:lnTo>
                  <a:lnTo>
                    <a:pt x="899841" y="2829855"/>
                  </a:lnTo>
                  <a:lnTo>
                    <a:pt x="900925" y="2824967"/>
                  </a:lnTo>
                  <a:lnTo>
                    <a:pt x="903096" y="2820622"/>
                  </a:lnTo>
                  <a:lnTo>
                    <a:pt x="904727" y="2815736"/>
                  </a:lnTo>
                  <a:lnTo>
                    <a:pt x="906897" y="2810304"/>
                  </a:lnTo>
                  <a:lnTo>
                    <a:pt x="909072" y="2804872"/>
                  </a:lnTo>
                  <a:lnTo>
                    <a:pt x="910159" y="2798900"/>
                  </a:lnTo>
                  <a:lnTo>
                    <a:pt x="910699" y="2791839"/>
                  </a:lnTo>
                  <a:lnTo>
                    <a:pt x="910159" y="2785867"/>
                  </a:lnTo>
                  <a:lnTo>
                    <a:pt x="909072" y="2779895"/>
                  </a:lnTo>
                  <a:lnTo>
                    <a:pt x="906897" y="2775007"/>
                  </a:lnTo>
                  <a:lnTo>
                    <a:pt x="904727" y="2770661"/>
                  </a:lnTo>
                  <a:lnTo>
                    <a:pt x="903096" y="2765773"/>
                  </a:lnTo>
                  <a:lnTo>
                    <a:pt x="900925" y="2761431"/>
                  </a:lnTo>
                  <a:lnTo>
                    <a:pt x="899841" y="2756542"/>
                  </a:lnTo>
                  <a:lnTo>
                    <a:pt x="899298" y="2751109"/>
                  </a:lnTo>
                  <a:lnTo>
                    <a:pt x="899841" y="2747312"/>
                  </a:lnTo>
                  <a:lnTo>
                    <a:pt x="901469" y="2742966"/>
                  </a:lnTo>
                  <a:lnTo>
                    <a:pt x="903642" y="2737534"/>
                  </a:lnTo>
                  <a:lnTo>
                    <a:pt x="906897" y="2731562"/>
                  </a:lnTo>
                  <a:lnTo>
                    <a:pt x="909616" y="2725045"/>
                  </a:lnTo>
                  <a:lnTo>
                    <a:pt x="912874" y="2718529"/>
                  </a:lnTo>
                  <a:lnTo>
                    <a:pt x="915045" y="2711470"/>
                  </a:lnTo>
                  <a:lnTo>
                    <a:pt x="916675" y="2704950"/>
                  </a:lnTo>
                  <a:lnTo>
                    <a:pt x="921021" y="2703867"/>
                  </a:lnTo>
                  <a:lnTo>
                    <a:pt x="924818" y="2701692"/>
                  </a:lnTo>
                  <a:lnTo>
                    <a:pt x="929164" y="2699522"/>
                  </a:lnTo>
                  <a:lnTo>
                    <a:pt x="932965" y="2696807"/>
                  </a:lnTo>
                  <a:lnTo>
                    <a:pt x="936223" y="2693550"/>
                  </a:lnTo>
                  <a:lnTo>
                    <a:pt x="939484" y="2690288"/>
                  </a:lnTo>
                  <a:lnTo>
                    <a:pt x="942743" y="2686486"/>
                  </a:lnTo>
                  <a:lnTo>
                    <a:pt x="945456" y="2682685"/>
                  </a:lnTo>
                  <a:lnTo>
                    <a:pt x="948171" y="2678343"/>
                  </a:lnTo>
                  <a:lnTo>
                    <a:pt x="950342" y="2673998"/>
                  </a:lnTo>
                  <a:lnTo>
                    <a:pt x="952517" y="2669652"/>
                  </a:lnTo>
                  <a:lnTo>
                    <a:pt x="954144" y="2665307"/>
                  </a:lnTo>
                  <a:lnTo>
                    <a:pt x="955232" y="2660422"/>
                  </a:lnTo>
                  <a:lnTo>
                    <a:pt x="956318" y="2656077"/>
                  </a:lnTo>
                  <a:lnTo>
                    <a:pt x="956862" y="2651732"/>
                  </a:lnTo>
                  <a:lnTo>
                    <a:pt x="957405" y="2647386"/>
                  </a:lnTo>
                  <a:lnTo>
                    <a:pt x="956862" y="2641958"/>
                  </a:lnTo>
                  <a:lnTo>
                    <a:pt x="935140" y="2605572"/>
                  </a:lnTo>
                  <a:lnTo>
                    <a:pt x="930250" y="2597969"/>
                  </a:lnTo>
                  <a:lnTo>
                    <a:pt x="928080" y="2594168"/>
                  </a:lnTo>
                  <a:lnTo>
                    <a:pt x="926449" y="2589826"/>
                  </a:lnTo>
                  <a:lnTo>
                    <a:pt x="925362" y="2585478"/>
                  </a:lnTo>
                  <a:lnTo>
                    <a:pt x="925362" y="2580593"/>
                  </a:lnTo>
                  <a:lnTo>
                    <a:pt x="925362" y="2572989"/>
                  </a:lnTo>
                  <a:lnTo>
                    <a:pt x="925905" y="2565387"/>
                  </a:lnTo>
                  <a:lnTo>
                    <a:pt x="926993" y="2557783"/>
                  </a:lnTo>
                  <a:lnTo>
                    <a:pt x="928080" y="2550723"/>
                  </a:lnTo>
                  <a:lnTo>
                    <a:pt x="929164" y="2543120"/>
                  </a:lnTo>
                  <a:lnTo>
                    <a:pt x="931338" y="2536604"/>
                  </a:lnTo>
                  <a:lnTo>
                    <a:pt x="933509" y="2529545"/>
                  </a:lnTo>
                  <a:lnTo>
                    <a:pt x="935682" y="2523572"/>
                  </a:lnTo>
                  <a:lnTo>
                    <a:pt x="966092" y="2496961"/>
                  </a:lnTo>
                  <a:lnTo>
                    <a:pt x="974239" y="2496961"/>
                  </a:lnTo>
                  <a:lnTo>
                    <a:pt x="982386" y="2496961"/>
                  </a:lnTo>
                  <a:lnTo>
                    <a:pt x="992160" y="2496961"/>
                  </a:lnTo>
                  <a:lnTo>
                    <a:pt x="1003564" y="2496961"/>
                  </a:lnTo>
                  <a:lnTo>
                    <a:pt x="1006822" y="2496961"/>
                  </a:lnTo>
                  <a:lnTo>
                    <a:pt x="1009537" y="2496418"/>
                  </a:lnTo>
                  <a:lnTo>
                    <a:pt x="1039950" y="2472525"/>
                  </a:lnTo>
                  <a:lnTo>
                    <a:pt x="1045922" y="2463294"/>
                  </a:lnTo>
                  <a:lnTo>
                    <a:pt x="1052437" y="2455147"/>
                  </a:lnTo>
                  <a:lnTo>
                    <a:pt x="1055696" y="2452433"/>
                  </a:lnTo>
                  <a:lnTo>
                    <a:pt x="1059497" y="2449715"/>
                  </a:lnTo>
                  <a:lnTo>
                    <a:pt x="1063299" y="2448088"/>
                  </a:lnTo>
                  <a:lnTo>
                    <a:pt x="1067101" y="2447544"/>
                  </a:lnTo>
                  <a:lnTo>
                    <a:pt x="1070902" y="2448088"/>
                  </a:lnTo>
                  <a:lnTo>
                    <a:pt x="1073617" y="2448632"/>
                  </a:lnTo>
                  <a:lnTo>
                    <a:pt x="1076874" y="2449172"/>
                  </a:lnTo>
                  <a:lnTo>
                    <a:pt x="1079049" y="2450802"/>
                  </a:lnTo>
                  <a:lnTo>
                    <a:pt x="1081764" y="2452433"/>
                  </a:lnTo>
                  <a:lnTo>
                    <a:pt x="1083935" y="2454060"/>
                  </a:lnTo>
                  <a:lnTo>
                    <a:pt x="1085565" y="2456235"/>
                  </a:lnTo>
                  <a:lnTo>
                    <a:pt x="1087736" y="2458406"/>
                  </a:lnTo>
                  <a:lnTo>
                    <a:pt x="1090450" y="2463834"/>
                  </a:lnTo>
                  <a:lnTo>
                    <a:pt x="1093168" y="2469810"/>
                  </a:lnTo>
                  <a:lnTo>
                    <a:pt x="1095882" y="2475782"/>
                  </a:lnTo>
                  <a:lnTo>
                    <a:pt x="1098053" y="2482299"/>
                  </a:lnTo>
                  <a:lnTo>
                    <a:pt x="1100767" y="2488818"/>
                  </a:lnTo>
                  <a:lnTo>
                    <a:pt x="1102942" y="2495334"/>
                  </a:lnTo>
                  <a:lnTo>
                    <a:pt x="1106200" y="2500762"/>
                  </a:lnTo>
                  <a:lnTo>
                    <a:pt x="1109458" y="2506196"/>
                  </a:lnTo>
                  <a:lnTo>
                    <a:pt x="1127379" y="2517056"/>
                  </a:lnTo>
                  <a:lnTo>
                    <a:pt x="1131181" y="2517056"/>
                  </a:lnTo>
                  <a:lnTo>
                    <a:pt x="1132811" y="2517056"/>
                  </a:lnTo>
                  <a:lnTo>
                    <a:pt x="1134438" y="2515970"/>
                  </a:lnTo>
                  <a:lnTo>
                    <a:pt x="1135525" y="2514339"/>
                  </a:lnTo>
                  <a:lnTo>
                    <a:pt x="1136069" y="2512711"/>
                  </a:lnTo>
                  <a:lnTo>
                    <a:pt x="1136069" y="2507823"/>
                  </a:lnTo>
                  <a:lnTo>
                    <a:pt x="1135525" y="2501850"/>
                  </a:lnTo>
                  <a:lnTo>
                    <a:pt x="1132811" y="2487731"/>
                  </a:lnTo>
                  <a:lnTo>
                    <a:pt x="1131181" y="2473612"/>
                  </a:lnTo>
                  <a:lnTo>
                    <a:pt x="1131724" y="2468724"/>
                  </a:lnTo>
                  <a:lnTo>
                    <a:pt x="1132811" y="2461663"/>
                  </a:lnTo>
                  <a:lnTo>
                    <a:pt x="1134438" y="2453516"/>
                  </a:lnTo>
                  <a:lnTo>
                    <a:pt x="1136069" y="2444286"/>
                  </a:lnTo>
                  <a:lnTo>
                    <a:pt x="1138240" y="2435053"/>
                  </a:lnTo>
                  <a:lnTo>
                    <a:pt x="1140958" y="2427450"/>
                  </a:lnTo>
                  <a:lnTo>
                    <a:pt x="1142041" y="2424191"/>
                  </a:lnTo>
                  <a:lnTo>
                    <a:pt x="1143129" y="2421477"/>
                  </a:lnTo>
                  <a:lnTo>
                    <a:pt x="1144760" y="2419849"/>
                  </a:lnTo>
                  <a:lnTo>
                    <a:pt x="1145843" y="2418762"/>
                  </a:lnTo>
                  <a:lnTo>
                    <a:pt x="1148013" y="2418218"/>
                  </a:lnTo>
                  <a:lnTo>
                    <a:pt x="1150188" y="2417675"/>
                  </a:lnTo>
                  <a:lnTo>
                    <a:pt x="1152903" y="2418218"/>
                  </a:lnTo>
                  <a:lnTo>
                    <a:pt x="1155617" y="2418218"/>
                  </a:lnTo>
                  <a:lnTo>
                    <a:pt x="1164307" y="2405187"/>
                  </a:lnTo>
                  <a:lnTo>
                    <a:pt x="1165394" y="2398671"/>
                  </a:lnTo>
                  <a:lnTo>
                    <a:pt x="1196347" y="2363369"/>
                  </a:lnTo>
                  <a:lnTo>
                    <a:pt x="1202320" y="2356309"/>
                  </a:lnTo>
                  <a:lnTo>
                    <a:pt x="1207752" y="2349794"/>
                  </a:lnTo>
                  <a:lnTo>
                    <a:pt x="1209379" y="2345993"/>
                  </a:lnTo>
                  <a:lnTo>
                    <a:pt x="1211010" y="2342191"/>
                  </a:lnTo>
                  <a:lnTo>
                    <a:pt x="1212098" y="2338932"/>
                  </a:lnTo>
                  <a:lnTo>
                    <a:pt x="1212098" y="2335131"/>
                  </a:lnTo>
                  <a:lnTo>
                    <a:pt x="1212098" y="2331873"/>
                  </a:lnTo>
                  <a:lnTo>
                    <a:pt x="1211010" y="2329703"/>
                  </a:lnTo>
                  <a:lnTo>
                    <a:pt x="1209379" y="2328072"/>
                  </a:lnTo>
                  <a:lnTo>
                    <a:pt x="1207752" y="2326441"/>
                  </a:lnTo>
                  <a:lnTo>
                    <a:pt x="1205577" y="2325357"/>
                  </a:lnTo>
                  <a:lnTo>
                    <a:pt x="1203951" y="2323726"/>
                  </a:lnTo>
                  <a:lnTo>
                    <a:pt x="1202320" y="2322642"/>
                  </a:lnTo>
                  <a:lnTo>
                    <a:pt x="1200692" y="2320469"/>
                  </a:lnTo>
                  <a:lnTo>
                    <a:pt x="1200692" y="2317754"/>
                  </a:lnTo>
                  <a:lnTo>
                    <a:pt x="1200692" y="2309067"/>
                  </a:lnTo>
                  <a:lnTo>
                    <a:pt x="1200692" y="2304721"/>
                  </a:lnTo>
                  <a:lnTo>
                    <a:pt x="1201236" y="2300377"/>
                  </a:lnTo>
                  <a:lnTo>
                    <a:pt x="1202320" y="2298746"/>
                  </a:lnTo>
                  <a:lnTo>
                    <a:pt x="1203406" y="2297118"/>
                  </a:lnTo>
                  <a:lnTo>
                    <a:pt x="1204494" y="2295488"/>
                  </a:lnTo>
                  <a:lnTo>
                    <a:pt x="1206664" y="2294401"/>
                  </a:lnTo>
                  <a:lnTo>
                    <a:pt x="1208839" y="2290599"/>
                  </a:lnTo>
                  <a:lnTo>
                    <a:pt x="1212098" y="2286801"/>
                  </a:lnTo>
                  <a:lnTo>
                    <a:pt x="1238704" y="2277027"/>
                  </a:lnTo>
                  <a:lnTo>
                    <a:pt x="1239792" y="2277027"/>
                  </a:lnTo>
                  <a:lnTo>
                    <a:pt x="1241419" y="2277567"/>
                  </a:lnTo>
                  <a:lnTo>
                    <a:pt x="1242506" y="2278655"/>
                  </a:lnTo>
                  <a:lnTo>
                    <a:pt x="1243593" y="2279742"/>
                  </a:lnTo>
                  <a:lnTo>
                    <a:pt x="1245221" y="2281912"/>
                  </a:lnTo>
                  <a:lnTo>
                    <a:pt x="1246851" y="2285714"/>
                  </a:lnTo>
                  <a:lnTo>
                    <a:pt x="1249566" y="2292774"/>
                  </a:lnTo>
                  <a:lnTo>
                    <a:pt x="1252823" y="2300377"/>
                  </a:lnTo>
                  <a:lnTo>
                    <a:pt x="1262057" y="2305805"/>
                  </a:lnTo>
                  <a:lnTo>
                    <a:pt x="1283237" y="2317754"/>
                  </a:lnTo>
                  <a:lnTo>
                    <a:pt x="1295185" y="2323726"/>
                  </a:lnTo>
                  <a:lnTo>
                    <a:pt x="1306586" y="2329703"/>
                  </a:lnTo>
                  <a:lnTo>
                    <a:pt x="1312018" y="2331873"/>
                  </a:lnTo>
                  <a:lnTo>
                    <a:pt x="1316363" y="2333504"/>
                  </a:lnTo>
                  <a:lnTo>
                    <a:pt x="1319621" y="2334591"/>
                  </a:lnTo>
                  <a:lnTo>
                    <a:pt x="1322336" y="2335131"/>
                  </a:lnTo>
                  <a:lnTo>
                    <a:pt x="1326137" y="2334591"/>
                  </a:lnTo>
                  <a:lnTo>
                    <a:pt x="1329395" y="2334591"/>
                  </a:lnTo>
                  <a:lnTo>
                    <a:pt x="1348403" y="2318298"/>
                  </a:lnTo>
                  <a:lnTo>
                    <a:pt x="1348403" y="2314497"/>
                  </a:lnTo>
                  <a:lnTo>
                    <a:pt x="1348403" y="2312868"/>
                  </a:lnTo>
                  <a:lnTo>
                    <a:pt x="1348403" y="2307980"/>
                  </a:lnTo>
                  <a:lnTo>
                    <a:pt x="1348403" y="2301464"/>
                  </a:lnTo>
                  <a:lnTo>
                    <a:pt x="1348403" y="2294401"/>
                  </a:lnTo>
                  <a:lnTo>
                    <a:pt x="1348946" y="2290599"/>
                  </a:lnTo>
                  <a:lnTo>
                    <a:pt x="1350574" y="2286801"/>
                  </a:lnTo>
                  <a:lnTo>
                    <a:pt x="1352205" y="2283543"/>
                  </a:lnTo>
                  <a:lnTo>
                    <a:pt x="1354376" y="2280282"/>
                  </a:lnTo>
                  <a:lnTo>
                    <a:pt x="1356550" y="2277567"/>
                  </a:lnTo>
                  <a:lnTo>
                    <a:pt x="1358178" y="2274309"/>
                  </a:lnTo>
                  <a:lnTo>
                    <a:pt x="1359804" y="2271595"/>
                  </a:lnTo>
                  <a:lnTo>
                    <a:pt x="1360352" y="2268337"/>
                  </a:lnTo>
                  <a:lnTo>
                    <a:pt x="1360352" y="2263448"/>
                  </a:lnTo>
                  <a:lnTo>
                    <a:pt x="1360352" y="2254218"/>
                  </a:lnTo>
                  <a:lnTo>
                    <a:pt x="1358721" y="2250960"/>
                  </a:lnTo>
                  <a:lnTo>
                    <a:pt x="1357091" y="2247701"/>
                  </a:lnTo>
                  <a:lnTo>
                    <a:pt x="1354376" y="2244984"/>
                  </a:lnTo>
                  <a:lnTo>
                    <a:pt x="1351661" y="2241725"/>
                  </a:lnTo>
                  <a:lnTo>
                    <a:pt x="1345685" y="2236841"/>
                  </a:lnTo>
                  <a:lnTo>
                    <a:pt x="1339170" y="2231409"/>
                  </a:lnTo>
                  <a:lnTo>
                    <a:pt x="1322336" y="2213488"/>
                  </a:lnTo>
                  <a:lnTo>
                    <a:pt x="1322880" y="2209142"/>
                  </a:lnTo>
                  <a:lnTo>
                    <a:pt x="1344602" y="2181448"/>
                  </a:lnTo>
                  <a:lnTo>
                    <a:pt x="1349486" y="2175476"/>
                  </a:lnTo>
                  <a:lnTo>
                    <a:pt x="1351661" y="2172757"/>
                  </a:lnTo>
                  <a:lnTo>
                    <a:pt x="1353288" y="2169499"/>
                  </a:lnTo>
                  <a:lnTo>
                    <a:pt x="1353832" y="2165698"/>
                  </a:lnTo>
                  <a:lnTo>
                    <a:pt x="1354376" y="2161356"/>
                  </a:lnTo>
                  <a:lnTo>
                    <a:pt x="1353832" y="2156467"/>
                  </a:lnTo>
                  <a:lnTo>
                    <a:pt x="1353288" y="2151579"/>
                  </a:lnTo>
                  <a:lnTo>
                    <a:pt x="1351661" y="2147237"/>
                  </a:lnTo>
                  <a:lnTo>
                    <a:pt x="1349486" y="2143435"/>
                  </a:lnTo>
                  <a:lnTo>
                    <a:pt x="1345685" y="2136373"/>
                  </a:lnTo>
                  <a:lnTo>
                    <a:pt x="1289209" y="2127685"/>
                  </a:lnTo>
                  <a:lnTo>
                    <a:pt x="1287582" y="2125515"/>
                  </a:lnTo>
                  <a:lnTo>
                    <a:pt x="1279435" y="2086956"/>
                  </a:lnTo>
                  <a:lnTo>
                    <a:pt x="1279435" y="2077724"/>
                  </a:lnTo>
                  <a:lnTo>
                    <a:pt x="1278891" y="2069035"/>
                  </a:lnTo>
                  <a:lnTo>
                    <a:pt x="1279435" y="2059261"/>
                  </a:lnTo>
                  <a:lnTo>
                    <a:pt x="1281062" y="2051657"/>
                  </a:lnTo>
                  <a:lnTo>
                    <a:pt x="1282693" y="2045684"/>
                  </a:lnTo>
                  <a:lnTo>
                    <a:pt x="1285408" y="2040796"/>
                  </a:lnTo>
                  <a:lnTo>
                    <a:pt x="1287582" y="2035911"/>
                  </a:lnTo>
                  <a:lnTo>
                    <a:pt x="1290296" y="2031022"/>
                  </a:lnTo>
                  <a:lnTo>
                    <a:pt x="1291922" y="2024506"/>
                  </a:lnTo>
                  <a:lnTo>
                    <a:pt x="1293555" y="2016903"/>
                  </a:lnTo>
                  <a:lnTo>
                    <a:pt x="1291384" y="2016903"/>
                  </a:lnTo>
                  <a:lnTo>
                    <a:pt x="1289752" y="2016359"/>
                  </a:lnTo>
                  <a:lnTo>
                    <a:pt x="1283237" y="2008212"/>
                  </a:lnTo>
                  <a:lnTo>
                    <a:pt x="1282149" y="2005499"/>
                  </a:lnTo>
                  <a:lnTo>
                    <a:pt x="1302785" y="1986490"/>
                  </a:lnTo>
                  <a:lnTo>
                    <a:pt x="1306586" y="1982146"/>
                  </a:lnTo>
                  <a:lnTo>
                    <a:pt x="1310931" y="1977804"/>
                  </a:lnTo>
                  <a:lnTo>
                    <a:pt x="1316908" y="1973459"/>
                  </a:lnTo>
                  <a:lnTo>
                    <a:pt x="1319621" y="1969657"/>
                  </a:lnTo>
                  <a:lnTo>
                    <a:pt x="1328308" y="1953363"/>
                  </a:lnTo>
                  <a:lnTo>
                    <a:pt x="1328308" y="1949561"/>
                  </a:lnTo>
                  <a:lnTo>
                    <a:pt x="1329395" y="1946304"/>
                  </a:lnTo>
                  <a:lnTo>
                    <a:pt x="1329939" y="1943045"/>
                  </a:lnTo>
                  <a:lnTo>
                    <a:pt x="1331566" y="1939788"/>
                  </a:lnTo>
                  <a:lnTo>
                    <a:pt x="1334828" y="1933815"/>
                  </a:lnTo>
                  <a:lnTo>
                    <a:pt x="1338630" y="1928383"/>
                  </a:lnTo>
                  <a:lnTo>
                    <a:pt x="1342431" y="1922411"/>
                  </a:lnTo>
                  <a:lnTo>
                    <a:pt x="1345685" y="1916438"/>
                  </a:lnTo>
                  <a:lnTo>
                    <a:pt x="1346773" y="1913180"/>
                  </a:lnTo>
                  <a:lnTo>
                    <a:pt x="1347860" y="1909378"/>
                  </a:lnTo>
                  <a:lnTo>
                    <a:pt x="1348403" y="1905577"/>
                  </a:lnTo>
                  <a:lnTo>
                    <a:pt x="1348403" y="1901231"/>
                  </a:lnTo>
                  <a:lnTo>
                    <a:pt x="1348403" y="1898518"/>
                  </a:lnTo>
                  <a:lnTo>
                    <a:pt x="1346773" y="1895803"/>
                  </a:lnTo>
                  <a:lnTo>
                    <a:pt x="1345145" y="1893085"/>
                  </a:lnTo>
                  <a:lnTo>
                    <a:pt x="1342972" y="1890371"/>
                  </a:lnTo>
                  <a:lnTo>
                    <a:pt x="1340801" y="1887656"/>
                  </a:lnTo>
                  <a:lnTo>
                    <a:pt x="1338630" y="1884398"/>
                  </a:lnTo>
                  <a:lnTo>
                    <a:pt x="1337542" y="1880053"/>
                  </a:lnTo>
                  <a:lnTo>
                    <a:pt x="1336999" y="1875165"/>
                  </a:lnTo>
                  <a:lnTo>
                    <a:pt x="1337542" y="1871906"/>
                  </a:lnTo>
                  <a:lnTo>
                    <a:pt x="1338630" y="1868649"/>
                  </a:lnTo>
                  <a:lnTo>
                    <a:pt x="1340801" y="1865390"/>
                  </a:lnTo>
                  <a:lnTo>
                    <a:pt x="1342972" y="1862132"/>
                  </a:lnTo>
                  <a:lnTo>
                    <a:pt x="1345145" y="1858331"/>
                  </a:lnTo>
                  <a:lnTo>
                    <a:pt x="1346773" y="1854529"/>
                  </a:lnTo>
                  <a:lnTo>
                    <a:pt x="1348403" y="1850727"/>
                  </a:lnTo>
                  <a:lnTo>
                    <a:pt x="1348403" y="1846382"/>
                  </a:lnTo>
                  <a:lnTo>
                    <a:pt x="1348403" y="1841494"/>
                  </a:lnTo>
                  <a:lnTo>
                    <a:pt x="1346773" y="1836609"/>
                  </a:lnTo>
                  <a:lnTo>
                    <a:pt x="1345145" y="1832807"/>
                  </a:lnTo>
                  <a:lnTo>
                    <a:pt x="1342972" y="1829005"/>
                  </a:lnTo>
                  <a:lnTo>
                    <a:pt x="1336455" y="1823033"/>
                  </a:lnTo>
                  <a:lnTo>
                    <a:pt x="1329939" y="1817057"/>
                  </a:lnTo>
                  <a:lnTo>
                    <a:pt x="1326137" y="1814342"/>
                  </a:lnTo>
                  <a:lnTo>
                    <a:pt x="1322880" y="1811085"/>
                  </a:lnTo>
                  <a:lnTo>
                    <a:pt x="1319621" y="1807827"/>
                  </a:lnTo>
                  <a:lnTo>
                    <a:pt x="1310931" y="1785561"/>
                  </a:lnTo>
                  <a:lnTo>
                    <a:pt x="1310931" y="1782302"/>
                  </a:lnTo>
                  <a:lnTo>
                    <a:pt x="1311475" y="1778500"/>
                  </a:lnTo>
                  <a:lnTo>
                    <a:pt x="1312562" y="1775787"/>
                  </a:lnTo>
                  <a:lnTo>
                    <a:pt x="1313645" y="1773072"/>
                  </a:lnTo>
                  <a:lnTo>
                    <a:pt x="1316363" y="1768184"/>
                  </a:lnTo>
                  <a:lnTo>
                    <a:pt x="1319621" y="1763839"/>
                  </a:lnTo>
                  <a:lnTo>
                    <a:pt x="1322880" y="1759493"/>
                  </a:lnTo>
                  <a:lnTo>
                    <a:pt x="1325593" y="1756235"/>
                  </a:lnTo>
                  <a:lnTo>
                    <a:pt x="1326681" y="1754064"/>
                  </a:lnTo>
                  <a:lnTo>
                    <a:pt x="1327764" y="1752434"/>
                  </a:lnTo>
                  <a:lnTo>
                    <a:pt x="1328308" y="1750263"/>
                  </a:lnTo>
                  <a:lnTo>
                    <a:pt x="1328308" y="1748088"/>
                  </a:lnTo>
                  <a:lnTo>
                    <a:pt x="1328308" y="1745374"/>
                  </a:lnTo>
                  <a:lnTo>
                    <a:pt x="1319621" y="1730712"/>
                  </a:lnTo>
                  <a:lnTo>
                    <a:pt x="1316363" y="1725826"/>
                  </a:lnTo>
                  <a:lnTo>
                    <a:pt x="1313645" y="1720394"/>
                  </a:lnTo>
                  <a:lnTo>
                    <a:pt x="1312562" y="1717135"/>
                  </a:lnTo>
                  <a:lnTo>
                    <a:pt x="1311475" y="1713334"/>
                  </a:lnTo>
                  <a:lnTo>
                    <a:pt x="1310931" y="1709532"/>
                  </a:lnTo>
                  <a:lnTo>
                    <a:pt x="1310931" y="1704648"/>
                  </a:lnTo>
                  <a:lnTo>
                    <a:pt x="1310931" y="1700846"/>
                  </a:lnTo>
                  <a:lnTo>
                    <a:pt x="1316363" y="1686183"/>
                  </a:lnTo>
                  <a:lnTo>
                    <a:pt x="1317991" y="1684008"/>
                  </a:lnTo>
                  <a:lnTo>
                    <a:pt x="1353288" y="1667718"/>
                  </a:lnTo>
                  <a:lnTo>
                    <a:pt x="1364694" y="1663374"/>
                  </a:lnTo>
                  <a:lnTo>
                    <a:pt x="1369582" y="1660115"/>
                  </a:lnTo>
                  <a:lnTo>
                    <a:pt x="1374471" y="1656858"/>
                  </a:lnTo>
                  <a:lnTo>
                    <a:pt x="1376098" y="1654687"/>
                  </a:lnTo>
                  <a:lnTo>
                    <a:pt x="1377725" y="1652512"/>
                  </a:lnTo>
                  <a:lnTo>
                    <a:pt x="1379356" y="1649797"/>
                  </a:lnTo>
                  <a:lnTo>
                    <a:pt x="1380444" y="1647084"/>
                  </a:lnTo>
                  <a:lnTo>
                    <a:pt x="1380444" y="1635136"/>
                  </a:lnTo>
                  <a:lnTo>
                    <a:pt x="1376642" y="1635136"/>
                  </a:lnTo>
                  <a:lnTo>
                    <a:pt x="1374471" y="1635136"/>
                  </a:lnTo>
                  <a:lnTo>
                    <a:pt x="1364150" y="1636222"/>
                  </a:lnTo>
                  <a:lnTo>
                    <a:pt x="1354376" y="1637306"/>
                  </a:lnTo>
                  <a:lnTo>
                    <a:pt x="1349486" y="1637849"/>
                  </a:lnTo>
                  <a:lnTo>
                    <a:pt x="1344602" y="1637849"/>
                  </a:lnTo>
                  <a:lnTo>
                    <a:pt x="1339713" y="1636766"/>
                  </a:lnTo>
                  <a:lnTo>
                    <a:pt x="1334284" y="1635136"/>
                  </a:lnTo>
                  <a:lnTo>
                    <a:pt x="1322880" y="1631334"/>
                  </a:lnTo>
                  <a:lnTo>
                    <a:pt x="1314733" y="1627532"/>
                  </a:lnTo>
                  <a:lnTo>
                    <a:pt x="1310931" y="1625902"/>
                  </a:lnTo>
                  <a:lnTo>
                    <a:pt x="1307130" y="1624818"/>
                  </a:lnTo>
                  <a:lnTo>
                    <a:pt x="1303328" y="1624273"/>
                  </a:lnTo>
                  <a:lnTo>
                    <a:pt x="1299527" y="1623731"/>
                  </a:lnTo>
                  <a:lnTo>
                    <a:pt x="1286494" y="1624818"/>
                  </a:lnTo>
                  <a:lnTo>
                    <a:pt x="1273463" y="1625902"/>
                  </a:lnTo>
                  <a:lnTo>
                    <a:pt x="1266943" y="1626444"/>
                  </a:lnTo>
                  <a:lnTo>
                    <a:pt x="1260427" y="1626444"/>
                  </a:lnTo>
                  <a:lnTo>
                    <a:pt x="1253911" y="1625361"/>
                  </a:lnTo>
                  <a:lnTo>
                    <a:pt x="1247395" y="1623731"/>
                  </a:lnTo>
                  <a:lnTo>
                    <a:pt x="1247395" y="1607981"/>
                  </a:lnTo>
                  <a:lnTo>
                    <a:pt x="1247395" y="1597123"/>
                  </a:lnTo>
                  <a:lnTo>
                    <a:pt x="1247395" y="1552591"/>
                  </a:lnTo>
                  <a:lnTo>
                    <a:pt x="1248482" y="1548246"/>
                  </a:lnTo>
                  <a:lnTo>
                    <a:pt x="1249566" y="1543901"/>
                  </a:lnTo>
                  <a:lnTo>
                    <a:pt x="1251197" y="1540099"/>
                  </a:lnTo>
                  <a:lnTo>
                    <a:pt x="1255542" y="1533043"/>
                  </a:lnTo>
                  <a:lnTo>
                    <a:pt x="1260427" y="1527067"/>
                  </a:lnTo>
                  <a:lnTo>
                    <a:pt x="1264772" y="1521094"/>
                  </a:lnTo>
                  <a:lnTo>
                    <a:pt x="1269117" y="1515662"/>
                  </a:lnTo>
                  <a:lnTo>
                    <a:pt x="1270744" y="1512949"/>
                  </a:lnTo>
                  <a:lnTo>
                    <a:pt x="1272375" y="1510774"/>
                  </a:lnTo>
                  <a:lnTo>
                    <a:pt x="1272919" y="1508059"/>
                  </a:lnTo>
                  <a:lnTo>
                    <a:pt x="1273463" y="1505344"/>
                  </a:lnTo>
                  <a:lnTo>
                    <a:pt x="1272919" y="1498285"/>
                  </a:lnTo>
                  <a:lnTo>
                    <a:pt x="1252823" y="1462988"/>
                  </a:lnTo>
                  <a:lnTo>
                    <a:pt x="1238162" y="1446694"/>
                  </a:lnTo>
                  <a:lnTo>
                    <a:pt x="1228930" y="1435293"/>
                  </a:lnTo>
                  <a:lnTo>
                    <a:pt x="1217526" y="1405968"/>
                  </a:lnTo>
                  <a:lnTo>
                    <a:pt x="1216982" y="1402709"/>
                  </a:lnTo>
                  <a:lnTo>
                    <a:pt x="1216982" y="1398907"/>
                  </a:lnTo>
                  <a:lnTo>
                    <a:pt x="1216982" y="1395650"/>
                  </a:lnTo>
                  <a:lnTo>
                    <a:pt x="1218070" y="1389130"/>
                  </a:lnTo>
                  <a:lnTo>
                    <a:pt x="1219697" y="1382613"/>
                  </a:lnTo>
                  <a:lnTo>
                    <a:pt x="1221328" y="1376641"/>
                  </a:lnTo>
                  <a:lnTo>
                    <a:pt x="1222414" y="1370669"/>
                  </a:lnTo>
                  <a:lnTo>
                    <a:pt x="1222414" y="1367412"/>
                  </a:lnTo>
                  <a:lnTo>
                    <a:pt x="1222414" y="1364150"/>
                  </a:lnTo>
                  <a:lnTo>
                    <a:pt x="1221871" y="1360891"/>
                  </a:lnTo>
                  <a:lnTo>
                    <a:pt x="1220783" y="1357634"/>
                  </a:lnTo>
                  <a:lnTo>
                    <a:pt x="1220240" y="1355463"/>
                  </a:lnTo>
                  <a:lnTo>
                    <a:pt x="1219157" y="1352746"/>
                  </a:lnTo>
                  <a:lnTo>
                    <a:pt x="1174625" y="1337542"/>
                  </a:lnTo>
                  <a:lnTo>
                    <a:pt x="1176252" y="1332654"/>
                  </a:lnTo>
                  <a:lnTo>
                    <a:pt x="1202320" y="1307673"/>
                  </a:lnTo>
                  <a:lnTo>
                    <a:pt x="1206121" y="1304959"/>
                  </a:lnTo>
                  <a:lnTo>
                    <a:pt x="1218070" y="1282693"/>
                  </a:lnTo>
                  <a:lnTo>
                    <a:pt x="1217526" y="1264228"/>
                  </a:lnTo>
                  <a:lnTo>
                    <a:pt x="1211553" y="1210466"/>
                  </a:lnTo>
                  <a:lnTo>
                    <a:pt x="1199061" y="1158878"/>
                  </a:lnTo>
                  <a:lnTo>
                    <a:pt x="1181140" y="1110001"/>
                  </a:lnTo>
                  <a:lnTo>
                    <a:pt x="1174081" y="1094255"/>
                  </a:lnTo>
                  <a:lnTo>
                    <a:pt x="1167022" y="1078505"/>
                  </a:lnTo>
                  <a:lnTo>
                    <a:pt x="1158879" y="1063299"/>
                  </a:lnTo>
                  <a:lnTo>
                    <a:pt x="1150732" y="1048636"/>
                  </a:lnTo>
                  <a:lnTo>
                    <a:pt x="1142585" y="1033974"/>
                  </a:lnTo>
                  <a:lnTo>
                    <a:pt x="1133894" y="1019310"/>
                  </a:lnTo>
                  <a:lnTo>
                    <a:pt x="1138783" y="1017140"/>
                  </a:lnTo>
                  <a:lnTo>
                    <a:pt x="1143672" y="1013882"/>
                  </a:lnTo>
                  <a:lnTo>
                    <a:pt x="1148558" y="1010081"/>
                  </a:lnTo>
                  <a:lnTo>
                    <a:pt x="1152903" y="1005735"/>
                  </a:lnTo>
                  <a:lnTo>
                    <a:pt x="1162133" y="997048"/>
                  </a:lnTo>
                  <a:lnTo>
                    <a:pt x="1170824" y="987270"/>
                  </a:lnTo>
                  <a:lnTo>
                    <a:pt x="1178970" y="977497"/>
                  </a:lnTo>
                  <a:lnTo>
                    <a:pt x="1186574" y="969350"/>
                  </a:lnTo>
                  <a:lnTo>
                    <a:pt x="1190375" y="965548"/>
                  </a:lnTo>
                  <a:lnTo>
                    <a:pt x="1194177" y="962835"/>
                  </a:lnTo>
                  <a:lnTo>
                    <a:pt x="1197434" y="960120"/>
                  </a:lnTo>
                  <a:lnTo>
                    <a:pt x="1200692" y="959032"/>
                  </a:lnTo>
                  <a:lnTo>
                    <a:pt x="1204494" y="957405"/>
                  </a:lnTo>
                  <a:lnTo>
                    <a:pt x="1208296" y="956861"/>
                  </a:lnTo>
                  <a:lnTo>
                    <a:pt x="1212640" y="956318"/>
                  </a:lnTo>
                  <a:lnTo>
                    <a:pt x="1216439" y="956318"/>
                  </a:lnTo>
                  <a:lnTo>
                    <a:pt x="1224585" y="956318"/>
                  </a:lnTo>
                  <a:lnTo>
                    <a:pt x="1231645" y="956318"/>
                  </a:lnTo>
                  <a:lnTo>
                    <a:pt x="1234903" y="956318"/>
                  </a:lnTo>
                  <a:lnTo>
                    <a:pt x="1237621" y="955230"/>
                  </a:lnTo>
                  <a:lnTo>
                    <a:pt x="1247395" y="938398"/>
                  </a:lnTo>
                  <a:lnTo>
                    <a:pt x="1246307" y="933508"/>
                  </a:lnTo>
                  <a:lnTo>
                    <a:pt x="1244680" y="928620"/>
                  </a:lnTo>
                  <a:lnTo>
                    <a:pt x="1242506" y="924278"/>
                  </a:lnTo>
                  <a:lnTo>
                    <a:pt x="1239792" y="919933"/>
                  </a:lnTo>
                  <a:lnTo>
                    <a:pt x="1237077" y="915587"/>
                  </a:lnTo>
                  <a:lnTo>
                    <a:pt x="1234903" y="910699"/>
                  </a:lnTo>
                  <a:lnTo>
                    <a:pt x="1233276" y="906357"/>
                  </a:lnTo>
                  <a:lnTo>
                    <a:pt x="1232732" y="900925"/>
                  </a:lnTo>
                  <a:lnTo>
                    <a:pt x="1273463" y="797202"/>
                  </a:lnTo>
                  <a:lnTo>
                    <a:pt x="1278891" y="792856"/>
                  </a:lnTo>
                  <a:lnTo>
                    <a:pt x="1285950" y="789055"/>
                  </a:lnTo>
                  <a:lnTo>
                    <a:pt x="1294097" y="784711"/>
                  </a:lnTo>
                  <a:lnTo>
                    <a:pt x="1302240" y="780369"/>
                  </a:lnTo>
                  <a:lnTo>
                    <a:pt x="1306042" y="777654"/>
                  </a:lnTo>
                  <a:lnTo>
                    <a:pt x="1322336" y="755932"/>
                  </a:lnTo>
                  <a:lnTo>
                    <a:pt x="1322336" y="750500"/>
                  </a:lnTo>
                  <a:lnTo>
                    <a:pt x="1322336" y="746698"/>
                  </a:lnTo>
                  <a:lnTo>
                    <a:pt x="1308216" y="727693"/>
                  </a:lnTo>
                  <a:lnTo>
                    <a:pt x="1302785" y="723892"/>
                  </a:lnTo>
                  <a:lnTo>
                    <a:pt x="1282149" y="699452"/>
                  </a:lnTo>
                  <a:lnTo>
                    <a:pt x="1281062" y="695107"/>
                  </a:lnTo>
                  <a:lnTo>
                    <a:pt x="1279435" y="685333"/>
                  </a:lnTo>
                  <a:lnTo>
                    <a:pt x="1278891" y="676102"/>
                  </a:lnTo>
                  <a:lnTo>
                    <a:pt x="1277804" y="666328"/>
                  </a:lnTo>
                  <a:lnTo>
                    <a:pt x="1276176" y="657638"/>
                  </a:lnTo>
                  <a:lnTo>
                    <a:pt x="1274546" y="653293"/>
                  </a:lnTo>
                  <a:lnTo>
                    <a:pt x="1272919" y="648947"/>
                  </a:lnTo>
                  <a:lnTo>
                    <a:pt x="1249022" y="622883"/>
                  </a:lnTo>
                  <a:lnTo>
                    <a:pt x="1239792" y="615280"/>
                  </a:lnTo>
                  <a:lnTo>
                    <a:pt x="1230561" y="608221"/>
                  </a:lnTo>
                  <a:lnTo>
                    <a:pt x="1221328" y="601161"/>
                  </a:lnTo>
                  <a:lnTo>
                    <a:pt x="1212640" y="593014"/>
                  </a:lnTo>
                  <a:lnTo>
                    <a:pt x="1208839" y="588126"/>
                  </a:lnTo>
                  <a:lnTo>
                    <a:pt x="1205037" y="583240"/>
                  </a:lnTo>
                  <a:lnTo>
                    <a:pt x="1201236" y="577808"/>
                  </a:lnTo>
                  <a:lnTo>
                    <a:pt x="1197975" y="571292"/>
                  </a:lnTo>
                  <a:lnTo>
                    <a:pt x="1194719" y="566404"/>
                  </a:lnTo>
                  <a:lnTo>
                    <a:pt x="1192546" y="560975"/>
                  </a:lnTo>
                  <a:lnTo>
                    <a:pt x="1190918" y="556630"/>
                  </a:lnTo>
                  <a:lnTo>
                    <a:pt x="1189287" y="551740"/>
                  </a:lnTo>
                  <a:lnTo>
                    <a:pt x="1187657" y="543597"/>
                  </a:lnTo>
                  <a:lnTo>
                    <a:pt x="1185486" y="535994"/>
                  </a:lnTo>
                  <a:lnTo>
                    <a:pt x="1159962" y="513728"/>
                  </a:lnTo>
                  <a:lnTo>
                    <a:pt x="1162677" y="506669"/>
                  </a:lnTo>
                  <a:lnTo>
                    <a:pt x="1164852" y="500153"/>
                  </a:lnTo>
                  <a:lnTo>
                    <a:pt x="1167022" y="494720"/>
                  </a:lnTo>
                  <a:lnTo>
                    <a:pt x="1169736" y="490379"/>
                  </a:lnTo>
                  <a:lnTo>
                    <a:pt x="1171366" y="485490"/>
                  </a:lnTo>
                  <a:lnTo>
                    <a:pt x="1172997" y="481689"/>
                  </a:lnTo>
                  <a:lnTo>
                    <a:pt x="1174081" y="477343"/>
                  </a:lnTo>
                  <a:lnTo>
                    <a:pt x="1174625" y="472998"/>
                  </a:lnTo>
                  <a:lnTo>
                    <a:pt x="1175712" y="467570"/>
                  </a:lnTo>
                  <a:lnTo>
                    <a:pt x="1177339" y="461054"/>
                  </a:lnTo>
                  <a:lnTo>
                    <a:pt x="1178427" y="457252"/>
                  </a:lnTo>
                  <a:lnTo>
                    <a:pt x="1179513" y="452362"/>
                  </a:lnTo>
                  <a:lnTo>
                    <a:pt x="1180053" y="446390"/>
                  </a:lnTo>
                  <a:lnTo>
                    <a:pt x="1180598" y="438244"/>
                  </a:lnTo>
                  <a:lnTo>
                    <a:pt x="1171911" y="438244"/>
                  </a:lnTo>
                  <a:lnTo>
                    <a:pt x="1167565" y="436070"/>
                  </a:lnTo>
                  <a:lnTo>
                    <a:pt x="1162677" y="433899"/>
                  </a:lnTo>
                  <a:lnTo>
                    <a:pt x="1157247" y="430640"/>
                  </a:lnTo>
                  <a:lnTo>
                    <a:pt x="1151275" y="426839"/>
                  </a:lnTo>
                  <a:lnTo>
                    <a:pt x="1143672" y="429554"/>
                  </a:lnTo>
                  <a:lnTo>
                    <a:pt x="1117604" y="448561"/>
                  </a:lnTo>
                  <a:lnTo>
                    <a:pt x="1117604" y="451276"/>
                  </a:lnTo>
                  <a:lnTo>
                    <a:pt x="1137155" y="473542"/>
                  </a:lnTo>
                  <a:lnTo>
                    <a:pt x="1146387" y="481689"/>
                  </a:lnTo>
                  <a:lnTo>
                    <a:pt x="1148013" y="483860"/>
                  </a:lnTo>
                  <a:lnTo>
                    <a:pt x="1149644" y="485490"/>
                  </a:lnTo>
                  <a:lnTo>
                    <a:pt x="1150188" y="487661"/>
                  </a:lnTo>
                  <a:lnTo>
                    <a:pt x="1150732" y="489292"/>
                  </a:lnTo>
                  <a:lnTo>
                    <a:pt x="1150188" y="490919"/>
                  </a:lnTo>
                  <a:lnTo>
                    <a:pt x="1149644" y="493094"/>
                  </a:lnTo>
                  <a:lnTo>
                    <a:pt x="1148013" y="494720"/>
                  </a:lnTo>
                  <a:lnTo>
                    <a:pt x="1145843" y="496351"/>
                  </a:lnTo>
                  <a:lnTo>
                    <a:pt x="1142585" y="502324"/>
                  </a:lnTo>
                  <a:lnTo>
                    <a:pt x="1125208" y="526760"/>
                  </a:lnTo>
                  <a:lnTo>
                    <a:pt x="1121407" y="531106"/>
                  </a:lnTo>
                  <a:lnTo>
                    <a:pt x="1117061" y="534907"/>
                  </a:lnTo>
                  <a:lnTo>
                    <a:pt x="1108371" y="542511"/>
                  </a:lnTo>
                  <a:lnTo>
                    <a:pt x="1099684" y="549027"/>
                  </a:lnTo>
                  <a:lnTo>
                    <a:pt x="1089909" y="554999"/>
                  </a:lnTo>
                  <a:lnTo>
                    <a:pt x="1080676" y="560431"/>
                  </a:lnTo>
                  <a:lnTo>
                    <a:pt x="1062212" y="570749"/>
                  </a:lnTo>
                  <a:lnTo>
                    <a:pt x="1044834" y="581066"/>
                  </a:lnTo>
                  <a:lnTo>
                    <a:pt x="1037231" y="585955"/>
                  </a:lnTo>
                  <a:lnTo>
                    <a:pt x="1029628" y="591383"/>
                  </a:lnTo>
                  <a:lnTo>
                    <a:pt x="1023656" y="596816"/>
                  </a:lnTo>
                  <a:lnTo>
                    <a:pt x="1018227" y="603332"/>
                  </a:lnTo>
                  <a:lnTo>
                    <a:pt x="1018227" y="596273"/>
                  </a:lnTo>
                  <a:lnTo>
                    <a:pt x="1032886" y="554999"/>
                  </a:lnTo>
                  <a:lnTo>
                    <a:pt x="1038319" y="545768"/>
                  </a:lnTo>
                  <a:lnTo>
                    <a:pt x="1043751" y="535450"/>
                  </a:lnTo>
                  <a:lnTo>
                    <a:pt x="1071989" y="492006"/>
                  </a:lnTo>
                  <a:lnTo>
                    <a:pt x="1104029" y="444217"/>
                  </a:lnTo>
                  <a:lnTo>
                    <a:pt x="1120319" y="418696"/>
                  </a:lnTo>
                  <a:lnTo>
                    <a:pt x="1136069" y="393172"/>
                  </a:lnTo>
                  <a:lnTo>
                    <a:pt x="1143672" y="379593"/>
                  </a:lnTo>
                  <a:lnTo>
                    <a:pt x="1151275" y="366561"/>
                  </a:lnTo>
                  <a:lnTo>
                    <a:pt x="1157791" y="352986"/>
                  </a:lnTo>
                  <a:lnTo>
                    <a:pt x="1164307" y="339950"/>
                  </a:lnTo>
                  <a:lnTo>
                    <a:pt x="1170280" y="326374"/>
                  </a:lnTo>
                  <a:lnTo>
                    <a:pt x="1184399" y="286187"/>
                  </a:lnTo>
                  <a:lnTo>
                    <a:pt x="1191458" y="246545"/>
                  </a:lnTo>
                  <a:lnTo>
                    <a:pt x="1192002" y="232969"/>
                  </a:lnTo>
                  <a:lnTo>
                    <a:pt x="1192002" y="228081"/>
                  </a:lnTo>
                  <a:lnTo>
                    <a:pt x="1190918" y="223195"/>
                  </a:lnTo>
                  <a:lnTo>
                    <a:pt x="1189831" y="217763"/>
                  </a:lnTo>
                  <a:lnTo>
                    <a:pt x="1188200" y="211790"/>
                  </a:lnTo>
                  <a:lnTo>
                    <a:pt x="1186030" y="206358"/>
                  </a:lnTo>
                  <a:lnTo>
                    <a:pt x="1183855" y="200386"/>
                  </a:lnTo>
                  <a:lnTo>
                    <a:pt x="1180598" y="194413"/>
                  </a:lnTo>
                  <a:lnTo>
                    <a:pt x="1177883" y="188437"/>
                  </a:lnTo>
                  <a:lnTo>
                    <a:pt x="1170280" y="175949"/>
                  </a:lnTo>
                  <a:lnTo>
                    <a:pt x="1142585" y="140107"/>
                  </a:lnTo>
                  <a:lnTo>
                    <a:pt x="1109458" y="109695"/>
                  </a:lnTo>
                  <a:lnTo>
                    <a:pt x="1075791" y="90146"/>
                  </a:lnTo>
                  <a:lnTo>
                    <a:pt x="1070358" y="87973"/>
                  </a:lnTo>
                  <a:lnTo>
                    <a:pt x="1065473" y="86889"/>
                  </a:lnTo>
                  <a:lnTo>
                    <a:pt x="1060584" y="85802"/>
                  </a:lnTo>
                  <a:lnTo>
                    <a:pt x="1055696" y="85802"/>
                  </a:lnTo>
                  <a:lnTo>
                    <a:pt x="1039950" y="85802"/>
                  </a:lnTo>
                  <a:lnTo>
                    <a:pt x="1020941" y="87433"/>
                  </a:lnTo>
                  <a:lnTo>
                    <a:pt x="985099" y="106436"/>
                  </a:lnTo>
                  <a:lnTo>
                    <a:pt x="982926" y="114039"/>
                  </a:lnTo>
                  <a:lnTo>
                    <a:pt x="954687" y="141195"/>
                  </a:lnTo>
                  <a:lnTo>
                    <a:pt x="950886" y="141195"/>
                  </a:lnTo>
                  <a:lnTo>
                    <a:pt x="943826" y="141195"/>
                  </a:lnTo>
                  <a:lnTo>
                    <a:pt x="936767" y="140651"/>
                  </a:lnTo>
                  <a:lnTo>
                    <a:pt x="935682" y="140651"/>
                  </a:lnTo>
                  <a:lnTo>
                    <a:pt x="935140" y="139565"/>
                  </a:lnTo>
                  <a:lnTo>
                    <a:pt x="935140" y="138477"/>
                  </a:lnTo>
                  <a:lnTo>
                    <a:pt x="935140" y="136850"/>
                  </a:lnTo>
                  <a:lnTo>
                    <a:pt x="937310" y="131960"/>
                  </a:lnTo>
                  <a:lnTo>
                    <a:pt x="940568" y="125988"/>
                  </a:lnTo>
                  <a:lnTo>
                    <a:pt x="944370" y="119473"/>
                  </a:lnTo>
                  <a:lnTo>
                    <a:pt x="948171" y="111869"/>
                  </a:lnTo>
                  <a:lnTo>
                    <a:pt x="951429" y="104266"/>
                  </a:lnTo>
                  <a:lnTo>
                    <a:pt x="954144" y="96119"/>
                  </a:lnTo>
                  <a:lnTo>
                    <a:pt x="954687" y="92317"/>
                  </a:lnTo>
                  <a:lnTo>
                    <a:pt x="954687" y="88516"/>
                  </a:lnTo>
                  <a:lnTo>
                    <a:pt x="921021" y="67337"/>
                  </a:lnTo>
                  <a:lnTo>
                    <a:pt x="912329" y="66793"/>
                  </a:lnTo>
                  <a:lnTo>
                    <a:pt x="902556" y="66793"/>
                  </a:lnTo>
                  <a:lnTo>
                    <a:pt x="891151" y="67881"/>
                  </a:lnTo>
                  <a:lnTo>
                    <a:pt x="878659" y="68968"/>
                  </a:lnTo>
                  <a:lnTo>
                    <a:pt x="864539" y="71139"/>
                  </a:lnTo>
                  <a:lnTo>
                    <a:pt x="862913" y="70052"/>
                  </a:lnTo>
                  <a:lnTo>
                    <a:pt x="862369" y="68968"/>
                  </a:lnTo>
                  <a:lnTo>
                    <a:pt x="861826" y="68424"/>
                  </a:lnTo>
                  <a:lnTo>
                    <a:pt x="862369" y="67337"/>
                  </a:lnTo>
                  <a:lnTo>
                    <a:pt x="864000" y="65167"/>
                  </a:lnTo>
                  <a:lnTo>
                    <a:pt x="866714" y="62992"/>
                  </a:lnTo>
                  <a:lnTo>
                    <a:pt x="875401" y="58650"/>
                  </a:lnTo>
                  <a:lnTo>
                    <a:pt x="885175" y="52674"/>
                  </a:lnTo>
                  <a:lnTo>
                    <a:pt x="890063" y="49416"/>
                  </a:lnTo>
                  <a:lnTo>
                    <a:pt x="893866" y="45615"/>
                  </a:lnTo>
                  <a:lnTo>
                    <a:pt x="895497" y="43988"/>
                  </a:lnTo>
                  <a:lnTo>
                    <a:pt x="897123" y="41814"/>
                  </a:lnTo>
                  <a:lnTo>
                    <a:pt x="898210" y="39099"/>
                  </a:lnTo>
                  <a:lnTo>
                    <a:pt x="898754" y="36928"/>
                  </a:lnTo>
                  <a:lnTo>
                    <a:pt x="898754" y="34210"/>
                  </a:lnTo>
                  <a:lnTo>
                    <a:pt x="898754" y="31496"/>
                  </a:lnTo>
                  <a:lnTo>
                    <a:pt x="871056" y="4885"/>
                  </a:lnTo>
                  <a:lnTo>
                    <a:pt x="848793" y="0"/>
                  </a:lnTo>
                  <a:lnTo>
                    <a:pt x="843905" y="0"/>
                  </a:lnTo>
                  <a:lnTo>
                    <a:pt x="839560" y="0"/>
                  </a:lnTo>
                  <a:lnTo>
                    <a:pt x="835758" y="544"/>
                  </a:lnTo>
                  <a:lnTo>
                    <a:pt x="832501" y="1630"/>
                  </a:lnTo>
                  <a:lnTo>
                    <a:pt x="829242" y="2715"/>
                  </a:lnTo>
                  <a:lnTo>
                    <a:pt x="821095" y="13575"/>
                  </a:lnTo>
                  <a:lnTo>
                    <a:pt x="817837" y="16834"/>
                  </a:lnTo>
                  <a:lnTo>
                    <a:pt x="814580" y="21178"/>
                  </a:lnTo>
                  <a:lnTo>
                    <a:pt x="811321" y="26068"/>
                  </a:lnTo>
                  <a:lnTo>
                    <a:pt x="808064" y="30952"/>
                  </a:lnTo>
                  <a:lnTo>
                    <a:pt x="802091" y="42357"/>
                  </a:lnTo>
                  <a:lnTo>
                    <a:pt x="796115" y="54849"/>
                  </a:lnTo>
                  <a:lnTo>
                    <a:pt x="789599" y="67337"/>
                  </a:lnTo>
                  <a:lnTo>
                    <a:pt x="783082" y="79286"/>
                  </a:lnTo>
                  <a:lnTo>
                    <a:pt x="779281" y="85258"/>
                  </a:lnTo>
                  <a:lnTo>
                    <a:pt x="776023" y="90690"/>
                  </a:lnTo>
                  <a:lnTo>
                    <a:pt x="764619" y="110238"/>
                  </a:lnTo>
                  <a:lnTo>
                    <a:pt x="764619" y="115671"/>
                  </a:lnTo>
                  <a:lnTo>
                    <a:pt x="765706" y="121100"/>
                  </a:lnTo>
                  <a:lnTo>
                    <a:pt x="769507" y="132504"/>
                  </a:lnTo>
                  <a:lnTo>
                    <a:pt x="773849" y="143366"/>
                  </a:lnTo>
                  <a:lnTo>
                    <a:pt x="775479" y="149338"/>
                  </a:lnTo>
                  <a:lnTo>
                    <a:pt x="776023" y="154771"/>
                  </a:lnTo>
                  <a:lnTo>
                    <a:pt x="776023" y="157484"/>
                  </a:lnTo>
                  <a:lnTo>
                    <a:pt x="776023" y="160743"/>
                  </a:lnTo>
                  <a:lnTo>
                    <a:pt x="762448" y="179206"/>
                  </a:lnTo>
                  <a:lnTo>
                    <a:pt x="758647" y="181921"/>
                  </a:lnTo>
                  <a:lnTo>
                    <a:pt x="753757" y="184636"/>
                  </a:lnTo>
                  <a:lnTo>
                    <a:pt x="748329" y="186811"/>
                  </a:lnTo>
                  <a:lnTo>
                    <a:pt x="745071" y="185723"/>
                  </a:lnTo>
                  <a:lnTo>
                    <a:pt x="736380" y="184096"/>
                  </a:lnTo>
                  <a:lnTo>
                    <a:pt x="731492" y="183009"/>
                  </a:lnTo>
                  <a:lnTo>
                    <a:pt x="726063" y="182465"/>
                  </a:lnTo>
                  <a:lnTo>
                    <a:pt x="720630" y="182465"/>
                  </a:lnTo>
                  <a:lnTo>
                    <a:pt x="709230" y="188437"/>
                  </a:lnTo>
                  <a:lnTo>
                    <a:pt x="709230" y="190612"/>
                  </a:lnTo>
                  <a:lnTo>
                    <a:pt x="709770" y="192783"/>
                  </a:lnTo>
                  <a:lnTo>
                    <a:pt x="710312" y="195500"/>
                  </a:lnTo>
                  <a:lnTo>
                    <a:pt x="711943" y="198755"/>
                  </a:lnTo>
                  <a:lnTo>
                    <a:pt x="714114" y="202017"/>
                  </a:lnTo>
                  <a:lnTo>
                    <a:pt x="716829" y="205818"/>
                  </a:lnTo>
                  <a:lnTo>
                    <a:pt x="720090" y="210704"/>
                  </a:lnTo>
                  <a:lnTo>
                    <a:pt x="729864" y="221024"/>
                  </a:lnTo>
                  <a:lnTo>
                    <a:pt x="742353" y="232969"/>
                  </a:lnTo>
                  <a:lnTo>
                    <a:pt x="732035" y="228624"/>
                  </a:lnTo>
                  <a:lnTo>
                    <a:pt x="723349" y="225910"/>
                  </a:lnTo>
                  <a:lnTo>
                    <a:pt x="716829" y="224279"/>
                  </a:lnTo>
                  <a:lnTo>
                    <a:pt x="711943" y="223195"/>
                  </a:lnTo>
                  <a:lnTo>
                    <a:pt x="704884" y="223739"/>
                  </a:lnTo>
                  <a:lnTo>
                    <a:pt x="698908" y="224279"/>
                  </a:lnTo>
                  <a:lnTo>
                    <a:pt x="692392" y="231882"/>
                  </a:lnTo>
                  <a:lnTo>
                    <a:pt x="678272" y="247088"/>
                  </a:lnTo>
                  <a:lnTo>
                    <a:pt x="650035" y="267723"/>
                  </a:lnTo>
                  <a:lnTo>
                    <a:pt x="646776" y="267723"/>
                  </a:lnTo>
                  <a:lnTo>
                    <a:pt x="645690" y="267723"/>
                  </a:lnTo>
                  <a:lnTo>
                    <a:pt x="644063" y="266640"/>
                  </a:lnTo>
                  <a:lnTo>
                    <a:pt x="643519" y="266097"/>
                  </a:lnTo>
                  <a:lnTo>
                    <a:pt x="642975" y="265009"/>
                  </a:lnTo>
                  <a:lnTo>
                    <a:pt x="642975" y="262294"/>
                  </a:lnTo>
                  <a:lnTo>
                    <a:pt x="643519" y="259036"/>
                  </a:lnTo>
                  <a:lnTo>
                    <a:pt x="646776" y="250889"/>
                  </a:lnTo>
                  <a:lnTo>
                    <a:pt x="651122" y="242200"/>
                  </a:lnTo>
                  <a:lnTo>
                    <a:pt x="652748" y="237858"/>
                  </a:lnTo>
                  <a:lnTo>
                    <a:pt x="654379" y="233513"/>
                  </a:lnTo>
                  <a:lnTo>
                    <a:pt x="655463" y="229711"/>
                  </a:lnTo>
                  <a:lnTo>
                    <a:pt x="655463" y="225910"/>
                  </a:lnTo>
                  <a:lnTo>
                    <a:pt x="654923" y="224279"/>
                  </a:lnTo>
                  <a:lnTo>
                    <a:pt x="654379" y="223195"/>
                  </a:lnTo>
                  <a:lnTo>
                    <a:pt x="653837" y="221564"/>
                  </a:lnTo>
                  <a:lnTo>
                    <a:pt x="652748" y="220477"/>
                  </a:lnTo>
                  <a:lnTo>
                    <a:pt x="651122" y="219937"/>
                  </a:lnTo>
                  <a:lnTo>
                    <a:pt x="648947" y="219394"/>
                  </a:lnTo>
                  <a:lnTo>
                    <a:pt x="646776" y="218849"/>
                  </a:lnTo>
                  <a:lnTo>
                    <a:pt x="644063" y="218849"/>
                  </a:lnTo>
                  <a:lnTo>
                    <a:pt x="637002" y="224279"/>
                  </a:lnTo>
                  <a:lnTo>
                    <a:pt x="630487" y="229167"/>
                  </a:lnTo>
                  <a:lnTo>
                    <a:pt x="623967" y="232969"/>
                  </a:lnTo>
                  <a:lnTo>
                    <a:pt x="617995" y="236228"/>
                  </a:lnTo>
                  <a:lnTo>
                    <a:pt x="612567" y="238945"/>
                  </a:lnTo>
                  <a:lnTo>
                    <a:pt x="607133" y="241116"/>
                  </a:lnTo>
                  <a:lnTo>
                    <a:pt x="601701" y="243287"/>
                  </a:lnTo>
                  <a:lnTo>
                    <a:pt x="596273" y="244375"/>
                  </a:lnTo>
                  <a:lnTo>
                    <a:pt x="586499" y="246545"/>
                  </a:lnTo>
                  <a:lnTo>
                    <a:pt x="577265" y="247632"/>
                  </a:lnTo>
                  <a:lnTo>
                    <a:pt x="568578" y="248719"/>
                  </a:lnTo>
                  <a:lnTo>
                    <a:pt x="559887" y="250347"/>
                  </a:lnTo>
                  <a:lnTo>
                    <a:pt x="550657" y="250889"/>
                  </a:lnTo>
                  <a:lnTo>
                    <a:pt x="543597" y="251434"/>
                  </a:lnTo>
                  <a:lnTo>
                    <a:pt x="540879" y="252520"/>
                  </a:lnTo>
                  <a:lnTo>
                    <a:pt x="538709" y="253064"/>
                  </a:lnTo>
                  <a:lnTo>
                    <a:pt x="537082" y="254148"/>
                  </a:lnTo>
                  <a:lnTo>
                    <a:pt x="535994" y="254691"/>
                  </a:lnTo>
                  <a:lnTo>
                    <a:pt x="535451" y="255779"/>
                  </a:lnTo>
                  <a:lnTo>
                    <a:pt x="534907" y="256866"/>
                  </a:lnTo>
                  <a:lnTo>
                    <a:pt x="534907" y="258493"/>
                  </a:lnTo>
                  <a:lnTo>
                    <a:pt x="534907" y="259581"/>
                  </a:lnTo>
                  <a:lnTo>
                    <a:pt x="536534" y="262294"/>
                  </a:lnTo>
                  <a:lnTo>
                    <a:pt x="538709" y="265553"/>
                  </a:lnTo>
                  <a:lnTo>
                    <a:pt x="543597" y="272069"/>
                  </a:lnTo>
                  <a:lnTo>
                    <a:pt x="547938" y="278584"/>
                  </a:lnTo>
                  <a:lnTo>
                    <a:pt x="549569" y="281843"/>
                  </a:lnTo>
                  <a:lnTo>
                    <a:pt x="549569" y="285104"/>
                  </a:lnTo>
                  <a:lnTo>
                    <a:pt x="549027" y="286731"/>
                  </a:lnTo>
                  <a:lnTo>
                    <a:pt x="548483" y="288362"/>
                  </a:lnTo>
                  <a:lnTo>
                    <a:pt x="546856" y="289446"/>
                  </a:lnTo>
                  <a:lnTo>
                    <a:pt x="545225" y="291076"/>
                  </a:lnTo>
                  <a:lnTo>
                    <a:pt x="541966" y="293247"/>
                  </a:lnTo>
                  <a:lnTo>
                    <a:pt x="538165" y="294878"/>
                  </a:lnTo>
                  <a:lnTo>
                    <a:pt x="533281" y="297049"/>
                  </a:lnTo>
                  <a:lnTo>
                    <a:pt x="527847" y="298680"/>
                  </a:lnTo>
                  <a:lnTo>
                    <a:pt x="515360" y="301937"/>
                  </a:lnTo>
                  <a:lnTo>
                    <a:pt x="501780" y="305740"/>
                  </a:lnTo>
                  <a:lnTo>
                    <a:pt x="465395" y="317685"/>
                  </a:lnTo>
                  <a:lnTo>
                    <a:pt x="446934" y="328549"/>
                  </a:lnTo>
                  <a:lnTo>
                    <a:pt x="437156" y="335065"/>
                  </a:lnTo>
                  <a:lnTo>
                    <a:pt x="428470" y="341580"/>
                  </a:lnTo>
                  <a:lnTo>
                    <a:pt x="419780" y="348640"/>
                  </a:lnTo>
                  <a:lnTo>
                    <a:pt x="411633" y="355157"/>
                  </a:lnTo>
                  <a:lnTo>
                    <a:pt x="404029" y="361672"/>
                  </a:lnTo>
                  <a:lnTo>
                    <a:pt x="396970" y="368732"/>
                  </a:lnTo>
                  <a:lnTo>
                    <a:pt x="389910" y="375791"/>
                  </a:lnTo>
                  <a:lnTo>
                    <a:pt x="360045" y="410550"/>
                  </a:lnTo>
                  <a:lnTo>
                    <a:pt x="337236" y="442046"/>
                  </a:lnTo>
                  <a:lnTo>
                    <a:pt x="334521" y="450736"/>
                  </a:lnTo>
                  <a:lnTo>
                    <a:pt x="334521" y="455621"/>
                  </a:lnTo>
                  <a:lnTo>
                    <a:pt x="334521" y="461594"/>
                  </a:lnTo>
                  <a:lnTo>
                    <a:pt x="335609" y="467026"/>
                  </a:lnTo>
                  <a:lnTo>
                    <a:pt x="336692" y="472998"/>
                  </a:lnTo>
                  <a:lnTo>
                    <a:pt x="338323" y="479514"/>
                  </a:lnTo>
                  <a:lnTo>
                    <a:pt x="342124" y="492549"/>
                  </a:lnTo>
                  <a:lnTo>
                    <a:pt x="347010" y="505582"/>
                  </a:lnTo>
                  <a:lnTo>
                    <a:pt x="351898" y="518617"/>
                  </a:lnTo>
                  <a:lnTo>
                    <a:pt x="356783" y="530562"/>
                  </a:lnTo>
                  <a:lnTo>
                    <a:pt x="360585" y="541424"/>
                  </a:lnTo>
                  <a:lnTo>
                    <a:pt x="363304" y="550658"/>
                  </a:lnTo>
                  <a:lnTo>
                    <a:pt x="364387" y="554459"/>
                  </a:lnTo>
                  <a:lnTo>
                    <a:pt x="364387" y="557172"/>
                  </a:lnTo>
                  <a:lnTo>
                    <a:pt x="364387" y="559887"/>
                  </a:lnTo>
                  <a:lnTo>
                    <a:pt x="363304" y="561518"/>
                  </a:lnTo>
                  <a:lnTo>
                    <a:pt x="362216" y="562602"/>
                  </a:lnTo>
                  <a:lnTo>
                    <a:pt x="360045" y="562602"/>
                  </a:lnTo>
                  <a:lnTo>
                    <a:pt x="328005" y="542511"/>
                  </a:lnTo>
                  <a:lnTo>
                    <a:pt x="313342" y="545225"/>
                  </a:lnTo>
                  <a:lnTo>
                    <a:pt x="299767" y="547942"/>
                  </a:lnTo>
                  <a:lnTo>
                    <a:pt x="286731" y="549570"/>
                  </a:lnTo>
                  <a:lnTo>
                    <a:pt x="275326" y="551198"/>
                  </a:lnTo>
                  <a:lnTo>
                    <a:pt x="264466" y="552284"/>
                  </a:lnTo>
                  <a:lnTo>
                    <a:pt x="253604" y="552828"/>
                  </a:lnTo>
                  <a:lnTo>
                    <a:pt x="243830" y="553371"/>
                  </a:lnTo>
                  <a:lnTo>
                    <a:pt x="234600" y="553371"/>
                  </a:lnTo>
                  <a:lnTo>
                    <a:pt x="217219" y="552828"/>
                  </a:lnTo>
                  <a:lnTo>
                    <a:pt x="200385" y="552284"/>
                  </a:lnTo>
                  <a:lnTo>
                    <a:pt x="183551" y="551740"/>
                  </a:lnTo>
                  <a:lnTo>
                    <a:pt x="165631" y="551198"/>
                  </a:lnTo>
                  <a:lnTo>
                    <a:pt x="153139" y="551740"/>
                  </a:lnTo>
                  <a:lnTo>
                    <a:pt x="142278" y="552828"/>
                  </a:lnTo>
                  <a:lnTo>
                    <a:pt x="132504" y="554459"/>
                  </a:lnTo>
                  <a:lnTo>
                    <a:pt x="123818" y="556630"/>
                  </a:lnTo>
                  <a:lnTo>
                    <a:pt x="120556" y="558260"/>
                  </a:lnTo>
                  <a:lnTo>
                    <a:pt x="116754" y="559887"/>
                  </a:lnTo>
                  <a:lnTo>
                    <a:pt x="104809" y="570749"/>
                  </a:lnTo>
                  <a:lnTo>
                    <a:pt x="103179" y="573463"/>
                  </a:lnTo>
                  <a:lnTo>
                    <a:pt x="102094" y="576722"/>
                  </a:lnTo>
                  <a:lnTo>
                    <a:pt x="101008" y="579439"/>
                  </a:lnTo>
                  <a:lnTo>
                    <a:pt x="100464" y="583240"/>
                  </a:lnTo>
                  <a:lnTo>
                    <a:pt x="99921" y="586499"/>
                  </a:lnTo>
                  <a:lnTo>
                    <a:pt x="100464" y="594102"/>
                  </a:lnTo>
                  <a:lnTo>
                    <a:pt x="102094" y="602245"/>
                  </a:lnTo>
                  <a:lnTo>
                    <a:pt x="104265" y="611479"/>
                  </a:lnTo>
                  <a:lnTo>
                    <a:pt x="108068" y="621253"/>
                  </a:lnTo>
                  <a:lnTo>
                    <a:pt x="112952" y="632115"/>
                  </a:lnTo>
                  <a:lnTo>
                    <a:pt x="118928" y="643519"/>
                  </a:lnTo>
                  <a:lnTo>
                    <a:pt x="120015" y="645690"/>
                  </a:lnTo>
                  <a:lnTo>
                    <a:pt x="120556" y="647864"/>
                  </a:lnTo>
                  <a:lnTo>
                    <a:pt x="121099" y="650035"/>
                  </a:lnTo>
                  <a:lnTo>
                    <a:pt x="121099" y="652749"/>
                  </a:lnTo>
                  <a:lnTo>
                    <a:pt x="120556" y="657638"/>
                  </a:lnTo>
                  <a:lnTo>
                    <a:pt x="119473" y="663610"/>
                  </a:lnTo>
                  <a:lnTo>
                    <a:pt x="116214" y="675559"/>
                  </a:lnTo>
                  <a:lnTo>
                    <a:pt x="113497" y="689134"/>
                  </a:lnTo>
                  <a:lnTo>
                    <a:pt x="112412" y="695651"/>
                  </a:lnTo>
                  <a:lnTo>
                    <a:pt x="112412" y="702169"/>
                  </a:lnTo>
                  <a:lnTo>
                    <a:pt x="137393" y="734209"/>
                  </a:lnTo>
                  <a:lnTo>
                    <a:pt x="142278" y="736380"/>
                  </a:lnTo>
                  <a:lnTo>
                    <a:pt x="143909" y="735294"/>
                  </a:lnTo>
                  <a:lnTo>
                    <a:pt x="146079" y="734750"/>
                  </a:lnTo>
                  <a:lnTo>
                    <a:pt x="147167" y="734209"/>
                  </a:lnTo>
                  <a:lnTo>
                    <a:pt x="148794" y="734750"/>
                  </a:lnTo>
                  <a:lnTo>
                    <a:pt x="149881" y="735294"/>
                  </a:lnTo>
                  <a:lnTo>
                    <a:pt x="156941" y="748329"/>
                  </a:lnTo>
                  <a:lnTo>
                    <a:pt x="158572" y="753217"/>
                  </a:lnTo>
                  <a:lnTo>
                    <a:pt x="172691" y="781996"/>
                  </a:lnTo>
                  <a:lnTo>
                    <a:pt x="174318" y="781996"/>
                  </a:lnTo>
                  <a:lnTo>
                    <a:pt x="175949" y="781996"/>
                  </a:lnTo>
                  <a:lnTo>
                    <a:pt x="178120" y="780909"/>
                  </a:lnTo>
                  <a:lnTo>
                    <a:pt x="179750" y="779825"/>
                  </a:lnTo>
                  <a:lnTo>
                    <a:pt x="188981" y="791773"/>
                  </a:lnTo>
                  <a:lnTo>
                    <a:pt x="196040" y="802631"/>
                  </a:lnTo>
                  <a:lnTo>
                    <a:pt x="199299" y="807520"/>
                  </a:lnTo>
                  <a:lnTo>
                    <a:pt x="201472" y="812952"/>
                  </a:lnTo>
                  <a:lnTo>
                    <a:pt x="202560" y="817837"/>
                  </a:lnTo>
                  <a:lnTo>
                    <a:pt x="203643" y="822726"/>
                  </a:lnTo>
                  <a:lnTo>
                    <a:pt x="203643" y="827615"/>
                  </a:lnTo>
                  <a:lnTo>
                    <a:pt x="184096" y="864540"/>
                  </a:lnTo>
                  <a:lnTo>
                    <a:pt x="177037" y="872142"/>
                  </a:lnTo>
                  <a:lnTo>
                    <a:pt x="178663" y="875401"/>
                  </a:lnTo>
                  <a:lnTo>
                    <a:pt x="196584" y="926449"/>
                  </a:lnTo>
                  <a:lnTo>
                    <a:pt x="202016" y="954688"/>
                  </a:lnTo>
                  <a:lnTo>
                    <a:pt x="201472" y="960120"/>
                  </a:lnTo>
                  <a:lnTo>
                    <a:pt x="178663" y="999219"/>
                  </a:lnTo>
                  <a:lnTo>
                    <a:pt x="166175" y="1008993"/>
                  </a:lnTo>
                  <a:lnTo>
                    <a:pt x="164000" y="1008993"/>
                  </a:lnTo>
                  <a:lnTo>
                    <a:pt x="162373" y="1007366"/>
                  </a:lnTo>
                  <a:lnTo>
                    <a:pt x="160743" y="1005735"/>
                  </a:lnTo>
                  <a:lnTo>
                    <a:pt x="159656" y="1003020"/>
                  </a:lnTo>
                  <a:lnTo>
                    <a:pt x="156941" y="997048"/>
                  </a:lnTo>
                  <a:lnTo>
                    <a:pt x="153684" y="990529"/>
                  </a:lnTo>
                  <a:lnTo>
                    <a:pt x="158028" y="981298"/>
                  </a:lnTo>
                  <a:lnTo>
                    <a:pt x="161829" y="972608"/>
                  </a:lnTo>
                  <a:lnTo>
                    <a:pt x="164544" y="963921"/>
                  </a:lnTo>
                  <a:lnTo>
                    <a:pt x="167259" y="956318"/>
                  </a:lnTo>
                  <a:lnTo>
                    <a:pt x="169433" y="948715"/>
                  </a:lnTo>
                  <a:lnTo>
                    <a:pt x="171603" y="941655"/>
                  </a:lnTo>
                  <a:lnTo>
                    <a:pt x="172691" y="935139"/>
                  </a:lnTo>
                  <a:lnTo>
                    <a:pt x="173778" y="929164"/>
                  </a:lnTo>
                  <a:lnTo>
                    <a:pt x="174862" y="923734"/>
                  </a:lnTo>
                  <a:lnTo>
                    <a:pt x="174862" y="918846"/>
                  </a:lnTo>
                  <a:lnTo>
                    <a:pt x="174862" y="914500"/>
                  </a:lnTo>
                  <a:lnTo>
                    <a:pt x="174862" y="910699"/>
                  </a:lnTo>
                  <a:lnTo>
                    <a:pt x="173778" y="907442"/>
                  </a:lnTo>
                  <a:lnTo>
                    <a:pt x="173235" y="904727"/>
                  </a:lnTo>
                  <a:lnTo>
                    <a:pt x="172147" y="903100"/>
                  </a:lnTo>
                  <a:lnTo>
                    <a:pt x="170516" y="901469"/>
                  </a:lnTo>
                  <a:lnTo>
                    <a:pt x="168890" y="900381"/>
                  </a:lnTo>
                  <a:lnTo>
                    <a:pt x="167259" y="900381"/>
                  </a:lnTo>
                  <a:lnTo>
                    <a:pt x="150425" y="917762"/>
                  </a:lnTo>
                  <a:lnTo>
                    <a:pt x="147711" y="922647"/>
                  </a:lnTo>
                  <a:lnTo>
                    <a:pt x="144992" y="928620"/>
                  </a:lnTo>
                  <a:lnTo>
                    <a:pt x="141735" y="935683"/>
                  </a:lnTo>
                  <a:lnTo>
                    <a:pt x="139020" y="943286"/>
                  </a:lnTo>
                  <a:lnTo>
                    <a:pt x="136305" y="951429"/>
                  </a:lnTo>
                  <a:lnTo>
                    <a:pt x="133592" y="960664"/>
                  </a:lnTo>
                  <a:lnTo>
                    <a:pt x="130873" y="970438"/>
                  </a:lnTo>
                  <a:lnTo>
                    <a:pt x="131417" y="961206"/>
                  </a:lnTo>
                  <a:lnTo>
                    <a:pt x="140651" y="912330"/>
                  </a:lnTo>
                  <a:lnTo>
                    <a:pt x="152596" y="870516"/>
                  </a:lnTo>
                  <a:lnTo>
                    <a:pt x="155314" y="863997"/>
                  </a:lnTo>
                  <a:lnTo>
                    <a:pt x="157485" y="858567"/>
                  </a:lnTo>
                  <a:lnTo>
                    <a:pt x="159656" y="854766"/>
                  </a:lnTo>
                  <a:lnTo>
                    <a:pt x="169433" y="837389"/>
                  </a:lnTo>
                  <a:lnTo>
                    <a:pt x="175949" y="823814"/>
                  </a:lnTo>
                  <a:lnTo>
                    <a:pt x="178663" y="818382"/>
                  </a:lnTo>
                  <a:lnTo>
                    <a:pt x="180294" y="813496"/>
                  </a:lnTo>
                  <a:lnTo>
                    <a:pt x="180838" y="809694"/>
                  </a:lnTo>
                  <a:lnTo>
                    <a:pt x="181378" y="805893"/>
                  </a:lnTo>
                  <a:lnTo>
                    <a:pt x="181378" y="803178"/>
                  </a:lnTo>
                  <a:lnTo>
                    <a:pt x="174318" y="797202"/>
                  </a:lnTo>
                  <a:lnTo>
                    <a:pt x="171603" y="797202"/>
                  </a:lnTo>
                  <a:lnTo>
                    <a:pt x="168890" y="797202"/>
                  </a:lnTo>
                  <a:lnTo>
                    <a:pt x="155857" y="798832"/>
                  </a:lnTo>
                  <a:lnTo>
                    <a:pt x="141191" y="799917"/>
                  </a:lnTo>
                  <a:lnTo>
                    <a:pt x="137936" y="799377"/>
                  </a:lnTo>
                  <a:lnTo>
                    <a:pt x="134675" y="798832"/>
                  </a:lnTo>
                  <a:lnTo>
                    <a:pt x="131417" y="797746"/>
                  </a:lnTo>
                  <a:lnTo>
                    <a:pt x="128158" y="796659"/>
                  </a:lnTo>
                  <a:lnTo>
                    <a:pt x="111869" y="770051"/>
                  </a:lnTo>
                  <a:lnTo>
                    <a:pt x="108068" y="763535"/>
                  </a:lnTo>
                  <a:lnTo>
                    <a:pt x="104265" y="758103"/>
                  </a:lnTo>
                  <a:lnTo>
                    <a:pt x="100464" y="752671"/>
                  </a:lnTo>
                  <a:lnTo>
                    <a:pt x="96120" y="748329"/>
                  </a:lnTo>
                  <a:lnTo>
                    <a:pt x="92318" y="743984"/>
                  </a:lnTo>
                  <a:lnTo>
                    <a:pt x="87976" y="739638"/>
                  </a:lnTo>
                  <a:lnTo>
                    <a:pt x="78741" y="731495"/>
                  </a:lnTo>
                  <a:lnTo>
                    <a:pt x="68425" y="722805"/>
                  </a:lnTo>
                  <a:lnTo>
                    <a:pt x="57019" y="711944"/>
                  </a:lnTo>
                  <a:lnTo>
                    <a:pt x="43984" y="698908"/>
                  </a:lnTo>
                  <a:lnTo>
                    <a:pt x="43444" y="699995"/>
                  </a:lnTo>
                  <a:lnTo>
                    <a:pt x="42900" y="700539"/>
                  </a:lnTo>
                  <a:lnTo>
                    <a:pt x="41269" y="701626"/>
                  </a:lnTo>
                  <a:lnTo>
                    <a:pt x="39642" y="702710"/>
                  </a:lnTo>
                  <a:lnTo>
                    <a:pt x="35297" y="703797"/>
                  </a:lnTo>
                  <a:lnTo>
                    <a:pt x="29325" y="704340"/>
                  </a:lnTo>
                  <a:lnTo>
                    <a:pt x="27694" y="707599"/>
                  </a:lnTo>
                  <a:lnTo>
                    <a:pt x="26063" y="710313"/>
                  </a:lnTo>
                  <a:lnTo>
                    <a:pt x="25523" y="712487"/>
                  </a:lnTo>
                  <a:lnTo>
                    <a:pt x="25523" y="714658"/>
                  </a:lnTo>
                  <a:lnTo>
                    <a:pt x="26063" y="719004"/>
                  </a:lnTo>
                  <a:lnTo>
                    <a:pt x="26063" y="724432"/>
                  </a:lnTo>
                  <a:lnTo>
                    <a:pt x="26611" y="727693"/>
                  </a:lnTo>
                  <a:lnTo>
                    <a:pt x="27151" y="729864"/>
                  </a:lnTo>
                  <a:lnTo>
                    <a:pt x="27694" y="732579"/>
                  </a:lnTo>
                  <a:lnTo>
                    <a:pt x="52675" y="749415"/>
                  </a:lnTo>
                  <a:lnTo>
                    <a:pt x="57563" y="751586"/>
                  </a:lnTo>
                  <a:lnTo>
                    <a:pt x="62992" y="753217"/>
                  </a:lnTo>
                  <a:lnTo>
                    <a:pt x="67337" y="755932"/>
                  </a:lnTo>
                  <a:lnTo>
                    <a:pt x="71682" y="758647"/>
                  </a:lnTo>
                  <a:lnTo>
                    <a:pt x="75484" y="761904"/>
                  </a:lnTo>
                  <a:lnTo>
                    <a:pt x="78199" y="765706"/>
                  </a:lnTo>
                  <a:lnTo>
                    <a:pt x="79286" y="768420"/>
                  </a:lnTo>
                  <a:lnTo>
                    <a:pt x="80372" y="770591"/>
                  </a:lnTo>
                  <a:lnTo>
                    <a:pt x="80912" y="773853"/>
                  </a:lnTo>
                  <a:lnTo>
                    <a:pt x="81457" y="776568"/>
                  </a:lnTo>
                  <a:lnTo>
                    <a:pt x="82000" y="781456"/>
                  </a:lnTo>
                  <a:lnTo>
                    <a:pt x="82000" y="785797"/>
                  </a:lnTo>
                  <a:lnTo>
                    <a:pt x="82000" y="789599"/>
                  </a:lnTo>
                  <a:lnTo>
                    <a:pt x="81457" y="792856"/>
                  </a:lnTo>
                  <a:lnTo>
                    <a:pt x="80912" y="796115"/>
                  </a:lnTo>
                  <a:lnTo>
                    <a:pt x="79826" y="798832"/>
                  </a:lnTo>
                  <a:lnTo>
                    <a:pt x="78741" y="801547"/>
                  </a:lnTo>
                  <a:lnTo>
                    <a:pt x="55388" y="817297"/>
                  </a:lnTo>
                  <a:lnTo>
                    <a:pt x="47786" y="820555"/>
                  </a:lnTo>
                  <a:lnTo>
                    <a:pt x="45071" y="822726"/>
                  </a:lnTo>
                  <a:lnTo>
                    <a:pt x="42900" y="825984"/>
                  </a:lnTo>
                  <a:lnTo>
                    <a:pt x="41813" y="827615"/>
                  </a:lnTo>
                  <a:lnTo>
                    <a:pt x="41269" y="829786"/>
                  </a:lnTo>
                  <a:lnTo>
                    <a:pt x="40730" y="831957"/>
                  </a:lnTo>
                  <a:lnTo>
                    <a:pt x="40730" y="834674"/>
                  </a:lnTo>
                  <a:lnTo>
                    <a:pt x="61365" y="870516"/>
                  </a:lnTo>
                  <a:lnTo>
                    <a:pt x="65166" y="875401"/>
                  </a:lnTo>
                  <a:lnTo>
                    <a:pt x="68425" y="880289"/>
                  </a:lnTo>
                  <a:lnTo>
                    <a:pt x="72227" y="885719"/>
                  </a:lnTo>
                  <a:lnTo>
                    <a:pt x="74940" y="891694"/>
                  </a:lnTo>
                  <a:lnTo>
                    <a:pt x="77655" y="898210"/>
                  </a:lnTo>
                  <a:lnTo>
                    <a:pt x="79826" y="905271"/>
                  </a:lnTo>
                  <a:lnTo>
                    <a:pt x="80912" y="912874"/>
                  </a:lnTo>
                  <a:lnTo>
                    <a:pt x="81457" y="921021"/>
                  </a:lnTo>
                  <a:lnTo>
                    <a:pt x="81457" y="928080"/>
                  </a:lnTo>
                  <a:lnTo>
                    <a:pt x="65706" y="963921"/>
                  </a:lnTo>
                  <a:lnTo>
                    <a:pt x="59190" y="969350"/>
                  </a:lnTo>
                  <a:lnTo>
                    <a:pt x="55933" y="972064"/>
                  </a:lnTo>
                  <a:lnTo>
                    <a:pt x="48333" y="976410"/>
                  </a:lnTo>
                  <a:lnTo>
                    <a:pt x="40730" y="980211"/>
                  </a:lnTo>
                  <a:lnTo>
                    <a:pt x="33126" y="984013"/>
                  </a:lnTo>
                  <a:lnTo>
                    <a:pt x="26063" y="988358"/>
                  </a:lnTo>
                  <a:lnTo>
                    <a:pt x="22265" y="990529"/>
                  </a:lnTo>
                  <a:lnTo>
                    <a:pt x="19007" y="993247"/>
                  </a:lnTo>
                  <a:lnTo>
                    <a:pt x="543" y="1030172"/>
                  </a:lnTo>
                  <a:lnTo>
                    <a:pt x="0" y="1036691"/>
                  </a:lnTo>
                  <a:lnTo>
                    <a:pt x="1087" y="1042663"/>
                  </a:lnTo>
                  <a:lnTo>
                    <a:pt x="18464" y="1074160"/>
                  </a:lnTo>
                  <a:lnTo>
                    <a:pt x="23893" y="1080676"/>
                  </a:lnTo>
                  <a:lnTo>
                    <a:pt x="56476" y="1106744"/>
                  </a:lnTo>
                  <a:lnTo>
                    <a:pt x="81457" y="1114891"/>
                  </a:lnTo>
                  <a:lnTo>
                    <a:pt x="86888" y="1114891"/>
                  </a:lnTo>
                  <a:lnTo>
                    <a:pt x="91230" y="1114347"/>
                  </a:lnTo>
                  <a:lnTo>
                    <a:pt x="93949" y="1113260"/>
                  </a:lnTo>
                  <a:lnTo>
                    <a:pt x="96120" y="1112176"/>
                  </a:lnTo>
                  <a:lnTo>
                    <a:pt x="98293" y="1111632"/>
                  </a:lnTo>
                  <a:lnTo>
                    <a:pt x="99921" y="1111089"/>
                  </a:lnTo>
                  <a:lnTo>
                    <a:pt x="102094" y="1111632"/>
                  </a:lnTo>
                  <a:lnTo>
                    <a:pt x="104809" y="1112176"/>
                  </a:lnTo>
                  <a:lnTo>
                    <a:pt x="109695" y="1118148"/>
                  </a:lnTo>
                  <a:lnTo>
                    <a:pt x="115671" y="1123577"/>
                  </a:lnTo>
                  <a:lnTo>
                    <a:pt x="121644" y="1129010"/>
                  </a:lnTo>
                  <a:lnTo>
                    <a:pt x="127616" y="1134438"/>
                  </a:lnTo>
                  <a:lnTo>
                    <a:pt x="130873" y="1137696"/>
                  </a:lnTo>
                  <a:lnTo>
                    <a:pt x="133592" y="1140955"/>
                  </a:lnTo>
                  <a:lnTo>
                    <a:pt x="135763" y="1144756"/>
                  </a:lnTo>
                  <a:lnTo>
                    <a:pt x="137936" y="1148558"/>
                  </a:lnTo>
                  <a:lnTo>
                    <a:pt x="140107" y="1152903"/>
                  </a:lnTo>
                  <a:lnTo>
                    <a:pt x="141191" y="1158335"/>
                  </a:lnTo>
                  <a:lnTo>
                    <a:pt x="142278" y="1163764"/>
                  </a:lnTo>
                  <a:lnTo>
                    <a:pt x="142278" y="1169736"/>
                  </a:lnTo>
                  <a:lnTo>
                    <a:pt x="142278" y="1176256"/>
                  </a:lnTo>
                  <a:lnTo>
                    <a:pt x="142278" y="1181140"/>
                  </a:lnTo>
                  <a:lnTo>
                    <a:pt x="141735" y="1186030"/>
                  </a:lnTo>
                  <a:lnTo>
                    <a:pt x="127616" y="1204493"/>
                  </a:lnTo>
                  <a:lnTo>
                    <a:pt x="130873" y="1219157"/>
                  </a:lnTo>
                  <a:lnTo>
                    <a:pt x="133592" y="122784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804364" y="3461137"/>
              <a:ext cx="1179283" cy="1977605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808864" y="3462954"/>
              <a:ext cx="1170283" cy="1971288"/>
            </a:xfrm>
            <a:custGeom>
              <a:avLst/>
              <a:gdLst/>
              <a:ahLst/>
              <a:cxnLst/>
              <a:rect l="l" t="t" r="r" b="b"/>
              <a:pathLst>
                <a:path w="1170283" h="1971288">
                  <a:moveTo>
                    <a:pt x="579983" y="1786649"/>
                  </a:moveTo>
                  <a:lnTo>
                    <a:pt x="582696" y="1786649"/>
                  </a:lnTo>
                  <a:lnTo>
                    <a:pt x="578895" y="1786649"/>
                  </a:lnTo>
                  <a:lnTo>
                    <a:pt x="574551" y="1786105"/>
                  </a:lnTo>
                  <a:lnTo>
                    <a:pt x="558803" y="1776871"/>
                  </a:lnTo>
                  <a:lnTo>
                    <a:pt x="556086" y="1774156"/>
                  </a:lnTo>
                  <a:lnTo>
                    <a:pt x="551200" y="1768184"/>
                  </a:lnTo>
                  <a:lnTo>
                    <a:pt x="546312" y="1761124"/>
                  </a:lnTo>
                  <a:lnTo>
                    <a:pt x="542511" y="1754065"/>
                  </a:lnTo>
                  <a:lnTo>
                    <a:pt x="538165" y="1746462"/>
                  </a:lnTo>
                  <a:lnTo>
                    <a:pt x="518617" y="1716052"/>
                  </a:lnTo>
                  <a:lnTo>
                    <a:pt x="515902" y="1713335"/>
                  </a:lnTo>
                  <a:lnTo>
                    <a:pt x="495807" y="1705735"/>
                  </a:lnTo>
                  <a:lnTo>
                    <a:pt x="490923" y="1705735"/>
                  </a:lnTo>
                  <a:lnTo>
                    <a:pt x="488204" y="1705735"/>
                  </a:lnTo>
                  <a:lnTo>
                    <a:pt x="484947" y="1705735"/>
                  </a:lnTo>
                  <a:lnTo>
                    <a:pt x="478430" y="1705735"/>
                  </a:lnTo>
                  <a:lnTo>
                    <a:pt x="474629" y="1705192"/>
                  </a:lnTo>
                  <a:lnTo>
                    <a:pt x="461054" y="1685640"/>
                  </a:lnTo>
                  <a:lnTo>
                    <a:pt x="455621" y="1686727"/>
                  </a:lnTo>
                  <a:lnTo>
                    <a:pt x="450192" y="1687271"/>
                  </a:lnTo>
                  <a:lnTo>
                    <a:pt x="445848" y="1686727"/>
                  </a:lnTo>
                  <a:lnTo>
                    <a:pt x="441502" y="1685640"/>
                  </a:lnTo>
                  <a:lnTo>
                    <a:pt x="423581" y="1645453"/>
                  </a:lnTo>
                  <a:lnTo>
                    <a:pt x="423581" y="1633509"/>
                  </a:lnTo>
                  <a:lnTo>
                    <a:pt x="435530" y="1594948"/>
                  </a:lnTo>
                  <a:lnTo>
                    <a:pt x="440958" y="1584632"/>
                  </a:lnTo>
                  <a:lnTo>
                    <a:pt x="437701" y="1583004"/>
                  </a:lnTo>
                  <a:lnTo>
                    <a:pt x="420322" y="1561281"/>
                  </a:lnTo>
                  <a:lnTo>
                    <a:pt x="420867" y="1558024"/>
                  </a:lnTo>
                  <a:lnTo>
                    <a:pt x="421954" y="1554763"/>
                  </a:lnTo>
                  <a:lnTo>
                    <a:pt x="424125" y="1551504"/>
                  </a:lnTo>
                  <a:lnTo>
                    <a:pt x="426298" y="1547706"/>
                  </a:lnTo>
                  <a:lnTo>
                    <a:pt x="432815" y="1540103"/>
                  </a:lnTo>
                  <a:lnTo>
                    <a:pt x="439875" y="1532500"/>
                  </a:lnTo>
                  <a:lnTo>
                    <a:pt x="446934" y="1523809"/>
                  </a:lnTo>
                  <a:lnTo>
                    <a:pt x="461054" y="1495028"/>
                  </a:lnTo>
                  <a:lnTo>
                    <a:pt x="461054" y="1492313"/>
                  </a:lnTo>
                  <a:lnTo>
                    <a:pt x="461054" y="1488512"/>
                  </a:lnTo>
                  <a:lnTo>
                    <a:pt x="461054" y="1483624"/>
                  </a:lnTo>
                  <a:lnTo>
                    <a:pt x="461054" y="1477651"/>
                  </a:lnTo>
                  <a:lnTo>
                    <a:pt x="461597" y="1472762"/>
                  </a:lnTo>
                  <a:lnTo>
                    <a:pt x="475715" y="1449413"/>
                  </a:lnTo>
                  <a:lnTo>
                    <a:pt x="481145" y="1443980"/>
                  </a:lnTo>
                  <a:lnTo>
                    <a:pt x="485490" y="1438551"/>
                  </a:lnTo>
                  <a:lnTo>
                    <a:pt x="487661" y="1435833"/>
                  </a:lnTo>
                  <a:lnTo>
                    <a:pt x="488748" y="1432578"/>
                  </a:lnTo>
                  <a:lnTo>
                    <a:pt x="489835" y="1429317"/>
                  </a:lnTo>
                  <a:lnTo>
                    <a:pt x="489835" y="1425516"/>
                  </a:lnTo>
                  <a:lnTo>
                    <a:pt x="489835" y="1421714"/>
                  </a:lnTo>
                  <a:lnTo>
                    <a:pt x="488748" y="1418457"/>
                  </a:lnTo>
                  <a:lnTo>
                    <a:pt x="487121" y="1415742"/>
                  </a:lnTo>
                  <a:lnTo>
                    <a:pt x="484402" y="1414115"/>
                  </a:lnTo>
                  <a:lnTo>
                    <a:pt x="478974" y="1410856"/>
                  </a:lnTo>
                  <a:lnTo>
                    <a:pt x="455077" y="1388047"/>
                  </a:lnTo>
                  <a:lnTo>
                    <a:pt x="455621" y="1385872"/>
                  </a:lnTo>
                  <a:lnTo>
                    <a:pt x="456164" y="1383158"/>
                  </a:lnTo>
                  <a:lnTo>
                    <a:pt x="457252" y="1380444"/>
                  </a:lnTo>
                  <a:lnTo>
                    <a:pt x="458879" y="1378273"/>
                  </a:lnTo>
                  <a:lnTo>
                    <a:pt x="460509" y="1375554"/>
                  </a:lnTo>
                  <a:lnTo>
                    <a:pt x="462680" y="1373928"/>
                  </a:lnTo>
                  <a:lnTo>
                    <a:pt x="464855" y="1371753"/>
                  </a:lnTo>
                  <a:lnTo>
                    <a:pt x="467026" y="1370670"/>
                  </a:lnTo>
                  <a:lnTo>
                    <a:pt x="513185" y="1370670"/>
                  </a:lnTo>
                  <a:lnTo>
                    <a:pt x="523502" y="1366325"/>
                  </a:lnTo>
                  <a:lnTo>
                    <a:pt x="534907" y="1361979"/>
                  </a:lnTo>
                  <a:lnTo>
                    <a:pt x="547943" y="1347860"/>
                  </a:lnTo>
                  <a:lnTo>
                    <a:pt x="547943" y="1344602"/>
                  </a:lnTo>
                  <a:lnTo>
                    <a:pt x="547399" y="1339713"/>
                  </a:lnTo>
                  <a:lnTo>
                    <a:pt x="546312" y="1333198"/>
                  </a:lnTo>
                  <a:lnTo>
                    <a:pt x="544141" y="1326137"/>
                  </a:lnTo>
                  <a:lnTo>
                    <a:pt x="540883" y="1318535"/>
                  </a:lnTo>
                  <a:lnTo>
                    <a:pt x="537625" y="1310391"/>
                  </a:lnTo>
                  <a:lnTo>
                    <a:pt x="533279" y="1301702"/>
                  </a:lnTo>
                  <a:lnTo>
                    <a:pt x="528935" y="1292471"/>
                  </a:lnTo>
                  <a:lnTo>
                    <a:pt x="524046" y="1283781"/>
                  </a:lnTo>
                  <a:lnTo>
                    <a:pt x="499066" y="1247939"/>
                  </a:lnTo>
                  <a:lnTo>
                    <a:pt x="488748" y="1240879"/>
                  </a:lnTo>
                  <a:lnTo>
                    <a:pt x="487121" y="1240336"/>
                  </a:lnTo>
                  <a:lnTo>
                    <a:pt x="457252" y="1263685"/>
                  </a:lnTo>
                  <a:lnTo>
                    <a:pt x="453450" y="1268574"/>
                  </a:lnTo>
                  <a:lnTo>
                    <a:pt x="431184" y="1282693"/>
                  </a:lnTo>
                  <a:lnTo>
                    <a:pt x="426298" y="1284868"/>
                  </a:lnTo>
                  <a:lnTo>
                    <a:pt x="411092" y="1301702"/>
                  </a:lnTo>
                  <a:lnTo>
                    <a:pt x="409462" y="1304959"/>
                  </a:lnTo>
                  <a:lnTo>
                    <a:pt x="408378" y="1308761"/>
                  </a:lnTo>
                  <a:lnTo>
                    <a:pt x="406204" y="1316364"/>
                  </a:lnTo>
                  <a:lnTo>
                    <a:pt x="404033" y="1324511"/>
                  </a:lnTo>
                  <a:lnTo>
                    <a:pt x="401315" y="1332654"/>
                  </a:lnTo>
                  <a:lnTo>
                    <a:pt x="398600" y="1340257"/>
                  </a:lnTo>
                  <a:lnTo>
                    <a:pt x="396431" y="1343514"/>
                  </a:lnTo>
                  <a:lnTo>
                    <a:pt x="394260" y="1347317"/>
                  </a:lnTo>
                  <a:lnTo>
                    <a:pt x="370363" y="1361435"/>
                  </a:lnTo>
                  <a:lnTo>
                    <a:pt x="366561" y="1363610"/>
                  </a:lnTo>
                  <a:lnTo>
                    <a:pt x="362760" y="1366869"/>
                  </a:lnTo>
                  <a:lnTo>
                    <a:pt x="359501" y="1370670"/>
                  </a:lnTo>
                  <a:lnTo>
                    <a:pt x="356787" y="1372841"/>
                  </a:lnTo>
                  <a:lnTo>
                    <a:pt x="354616" y="1376099"/>
                  </a:lnTo>
                  <a:lnTo>
                    <a:pt x="352442" y="1379356"/>
                  </a:lnTo>
                  <a:lnTo>
                    <a:pt x="350271" y="1382615"/>
                  </a:lnTo>
                  <a:lnTo>
                    <a:pt x="348097" y="1385872"/>
                  </a:lnTo>
                  <a:lnTo>
                    <a:pt x="344839" y="1388591"/>
                  </a:lnTo>
                  <a:lnTo>
                    <a:pt x="343211" y="1389674"/>
                  </a:lnTo>
                  <a:lnTo>
                    <a:pt x="341038" y="1390218"/>
                  </a:lnTo>
                  <a:lnTo>
                    <a:pt x="338867" y="1390762"/>
                  </a:lnTo>
                  <a:lnTo>
                    <a:pt x="336696" y="1390762"/>
                  </a:lnTo>
                  <a:lnTo>
                    <a:pt x="330176" y="1390218"/>
                  </a:lnTo>
                  <a:lnTo>
                    <a:pt x="325290" y="1389134"/>
                  </a:lnTo>
                  <a:lnTo>
                    <a:pt x="320402" y="1387503"/>
                  </a:lnTo>
                  <a:lnTo>
                    <a:pt x="316600" y="1385332"/>
                  </a:lnTo>
                  <a:lnTo>
                    <a:pt x="313343" y="1382615"/>
                  </a:lnTo>
                  <a:lnTo>
                    <a:pt x="310084" y="1379900"/>
                  </a:lnTo>
                  <a:lnTo>
                    <a:pt x="307369" y="1376643"/>
                  </a:lnTo>
                  <a:lnTo>
                    <a:pt x="304652" y="1373384"/>
                  </a:lnTo>
                  <a:lnTo>
                    <a:pt x="301937" y="1370126"/>
                  </a:lnTo>
                  <a:lnTo>
                    <a:pt x="298680" y="1366869"/>
                  </a:lnTo>
                  <a:lnTo>
                    <a:pt x="295965" y="1364150"/>
                  </a:lnTo>
                  <a:lnTo>
                    <a:pt x="292163" y="1361435"/>
                  </a:lnTo>
                  <a:lnTo>
                    <a:pt x="288362" y="1359265"/>
                  </a:lnTo>
                  <a:lnTo>
                    <a:pt x="284017" y="1357634"/>
                  </a:lnTo>
                  <a:lnTo>
                    <a:pt x="278588" y="1356551"/>
                  </a:lnTo>
                  <a:lnTo>
                    <a:pt x="272612" y="1356007"/>
                  </a:lnTo>
                  <a:lnTo>
                    <a:pt x="269897" y="1356551"/>
                  </a:lnTo>
                  <a:lnTo>
                    <a:pt x="267728" y="1356551"/>
                  </a:lnTo>
                  <a:lnTo>
                    <a:pt x="265553" y="1357634"/>
                  </a:lnTo>
                  <a:lnTo>
                    <a:pt x="263382" y="1358178"/>
                  </a:lnTo>
                  <a:lnTo>
                    <a:pt x="259581" y="1360893"/>
                  </a:lnTo>
                  <a:lnTo>
                    <a:pt x="256322" y="1363610"/>
                  </a:lnTo>
                  <a:lnTo>
                    <a:pt x="252520" y="1365781"/>
                  </a:lnTo>
                  <a:lnTo>
                    <a:pt x="248719" y="1368496"/>
                  </a:lnTo>
                  <a:lnTo>
                    <a:pt x="246004" y="1369040"/>
                  </a:lnTo>
                  <a:lnTo>
                    <a:pt x="243830" y="1370126"/>
                  </a:lnTo>
                  <a:lnTo>
                    <a:pt x="241116" y="1370670"/>
                  </a:lnTo>
                  <a:lnTo>
                    <a:pt x="237858" y="1370670"/>
                  </a:lnTo>
                  <a:lnTo>
                    <a:pt x="232425" y="1370126"/>
                  </a:lnTo>
                  <a:lnTo>
                    <a:pt x="209076" y="1350031"/>
                  </a:lnTo>
                  <a:lnTo>
                    <a:pt x="209076" y="1347317"/>
                  </a:lnTo>
                  <a:lnTo>
                    <a:pt x="209076" y="1343514"/>
                  </a:lnTo>
                  <a:lnTo>
                    <a:pt x="222651" y="1317448"/>
                  </a:lnTo>
                  <a:lnTo>
                    <a:pt x="225910" y="1311476"/>
                  </a:lnTo>
                  <a:lnTo>
                    <a:pt x="226996" y="1308761"/>
                  </a:lnTo>
                  <a:lnTo>
                    <a:pt x="228084" y="1305503"/>
                  </a:lnTo>
                  <a:lnTo>
                    <a:pt x="229167" y="1301702"/>
                  </a:lnTo>
                  <a:lnTo>
                    <a:pt x="229167" y="1298443"/>
                  </a:lnTo>
                  <a:lnTo>
                    <a:pt x="228627" y="1294097"/>
                  </a:lnTo>
                  <a:lnTo>
                    <a:pt x="227541" y="1290840"/>
                  </a:lnTo>
                  <a:lnTo>
                    <a:pt x="225366" y="1288123"/>
                  </a:lnTo>
                  <a:lnTo>
                    <a:pt x="223195" y="1284868"/>
                  </a:lnTo>
                  <a:lnTo>
                    <a:pt x="221024" y="1281606"/>
                  </a:lnTo>
                  <a:lnTo>
                    <a:pt x="219394" y="1278348"/>
                  </a:lnTo>
                  <a:lnTo>
                    <a:pt x="217766" y="1274550"/>
                  </a:lnTo>
                  <a:lnTo>
                    <a:pt x="217766" y="1269118"/>
                  </a:lnTo>
                  <a:lnTo>
                    <a:pt x="218307" y="1266403"/>
                  </a:lnTo>
                  <a:lnTo>
                    <a:pt x="219394" y="1263685"/>
                  </a:lnTo>
                  <a:lnTo>
                    <a:pt x="221564" y="1261515"/>
                  </a:lnTo>
                  <a:lnTo>
                    <a:pt x="223739" y="1259344"/>
                  </a:lnTo>
                  <a:lnTo>
                    <a:pt x="225910" y="1257169"/>
                  </a:lnTo>
                  <a:lnTo>
                    <a:pt x="228627" y="1254998"/>
                  </a:lnTo>
                  <a:lnTo>
                    <a:pt x="230798" y="1252281"/>
                  </a:lnTo>
                  <a:lnTo>
                    <a:pt x="231886" y="1249026"/>
                  </a:lnTo>
                  <a:lnTo>
                    <a:pt x="235143" y="1238162"/>
                  </a:lnTo>
                  <a:lnTo>
                    <a:pt x="238945" y="1226760"/>
                  </a:lnTo>
                  <a:lnTo>
                    <a:pt x="242202" y="1215355"/>
                  </a:lnTo>
                  <a:lnTo>
                    <a:pt x="245461" y="1203951"/>
                  </a:lnTo>
                  <a:lnTo>
                    <a:pt x="248175" y="1192003"/>
                  </a:lnTo>
                  <a:lnTo>
                    <a:pt x="250346" y="1180598"/>
                  </a:lnTo>
                  <a:lnTo>
                    <a:pt x="251977" y="1168653"/>
                  </a:lnTo>
                  <a:lnTo>
                    <a:pt x="252520" y="1156705"/>
                  </a:lnTo>
                  <a:lnTo>
                    <a:pt x="251977" y="1148558"/>
                  </a:lnTo>
                  <a:lnTo>
                    <a:pt x="250889" y="1142041"/>
                  </a:lnTo>
                  <a:lnTo>
                    <a:pt x="250346" y="1138784"/>
                  </a:lnTo>
                  <a:lnTo>
                    <a:pt x="249263" y="1136613"/>
                  </a:lnTo>
                  <a:lnTo>
                    <a:pt x="247632" y="1133898"/>
                  </a:lnTo>
                  <a:lnTo>
                    <a:pt x="246004" y="1132268"/>
                  </a:lnTo>
                  <a:lnTo>
                    <a:pt x="244373" y="1130097"/>
                  </a:lnTo>
                  <a:lnTo>
                    <a:pt x="242202" y="1129010"/>
                  </a:lnTo>
                  <a:lnTo>
                    <a:pt x="239489" y="1127380"/>
                  </a:lnTo>
                  <a:lnTo>
                    <a:pt x="236228" y="1126295"/>
                  </a:lnTo>
                  <a:lnTo>
                    <a:pt x="229167" y="1125209"/>
                  </a:lnTo>
                  <a:lnTo>
                    <a:pt x="220480" y="1124664"/>
                  </a:lnTo>
                  <a:lnTo>
                    <a:pt x="213421" y="1125209"/>
                  </a:lnTo>
                  <a:lnTo>
                    <a:pt x="175949" y="1140959"/>
                  </a:lnTo>
                  <a:lnTo>
                    <a:pt x="152600" y="1165394"/>
                  </a:lnTo>
                  <a:lnTo>
                    <a:pt x="144997" y="1174081"/>
                  </a:lnTo>
                  <a:lnTo>
                    <a:pt x="124905" y="1174081"/>
                  </a:lnTo>
                  <a:lnTo>
                    <a:pt x="121643" y="1157792"/>
                  </a:lnTo>
                  <a:lnTo>
                    <a:pt x="119472" y="1142041"/>
                  </a:lnTo>
                  <a:lnTo>
                    <a:pt x="118385" y="1126835"/>
                  </a:lnTo>
                  <a:lnTo>
                    <a:pt x="117301" y="1111633"/>
                  </a:lnTo>
                  <a:lnTo>
                    <a:pt x="116754" y="1097514"/>
                  </a:lnTo>
                  <a:lnTo>
                    <a:pt x="116214" y="1083935"/>
                  </a:lnTo>
                  <a:lnTo>
                    <a:pt x="116214" y="1070902"/>
                  </a:lnTo>
                  <a:lnTo>
                    <a:pt x="116214" y="1058411"/>
                  </a:lnTo>
                  <a:lnTo>
                    <a:pt x="115670" y="1054612"/>
                  </a:lnTo>
                  <a:lnTo>
                    <a:pt x="115127" y="1051354"/>
                  </a:lnTo>
                  <a:lnTo>
                    <a:pt x="114584" y="1048093"/>
                  </a:lnTo>
                  <a:lnTo>
                    <a:pt x="112956" y="1045378"/>
                  </a:lnTo>
                  <a:lnTo>
                    <a:pt x="111326" y="1043207"/>
                  </a:lnTo>
                  <a:lnTo>
                    <a:pt x="109698" y="1040490"/>
                  </a:lnTo>
                  <a:lnTo>
                    <a:pt x="107525" y="1038862"/>
                  </a:lnTo>
                  <a:lnTo>
                    <a:pt x="105354" y="1036689"/>
                  </a:lnTo>
                  <a:lnTo>
                    <a:pt x="99920" y="1033434"/>
                  </a:lnTo>
                  <a:lnTo>
                    <a:pt x="93948" y="1030717"/>
                  </a:lnTo>
                  <a:lnTo>
                    <a:pt x="87975" y="1028546"/>
                  </a:lnTo>
                  <a:lnTo>
                    <a:pt x="81461" y="1026914"/>
                  </a:lnTo>
                  <a:lnTo>
                    <a:pt x="68424" y="1023656"/>
                  </a:lnTo>
                  <a:lnTo>
                    <a:pt x="57563" y="1019855"/>
                  </a:lnTo>
                  <a:lnTo>
                    <a:pt x="46702" y="1008450"/>
                  </a:lnTo>
                  <a:lnTo>
                    <a:pt x="46702" y="1006279"/>
                  </a:lnTo>
                  <a:lnTo>
                    <a:pt x="46702" y="1002478"/>
                  </a:lnTo>
                  <a:lnTo>
                    <a:pt x="47790" y="998676"/>
                  </a:lnTo>
                  <a:lnTo>
                    <a:pt x="49416" y="995418"/>
                  </a:lnTo>
                  <a:lnTo>
                    <a:pt x="51591" y="992160"/>
                  </a:lnTo>
                  <a:lnTo>
                    <a:pt x="56475" y="986188"/>
                  </a:lnTo>
                  <a:lnTo>
                    <a:pt x="60821" y="980212"/>
                  </a:lnTo>
                  <a:lnTo>
                    <a:pt x="60821" y="936767"/>
                  </a:lnTo>
                  <a:lnTo>
                    <a:pt x="48873" y="935140"/>
                  </a:lnTo>
                  <a:lnTo>
                    <a:pt x="39099" y="933509"/>
                  </a:lnTo>
                  <a:lnTo>
                    <a:pt x="30952" y="932425"/>
                  </a:lnTo>
                  <a:lnTo>
                    <a:pt x="23897" y="930251"/>
                  </a:lnTo>
                  <a:lnTo>
                    <a:pt x="20634" y="929164"/>
                  </a:lnTo>
                  <a:lnTo>
                    <a:pt x="17921" y="927537"/>
                  </a:lnTo>
                  <a:lnTo>
                    <a:pt x="14662" y="925909"/>
                  </a:lnTo>
                  <a:lnTo>
                    <a:pt x="11948" y="923736"/>
                  </a:lnTo>
                  <a:lnTo>
                    <a:pt x="5976" y="918306"/>
                  </a:lnTo>
                  <a:lnTo>
                    <a:pt x="0" y="910703"/>
                  </a:lnTo>
                  <a:lnTo>
                    <a:pt x="8146" y="904187"/>
                  </a:lnTo>
                  <a:lnTo>
                    <a:pt x="17921" y="896584"/>
                  </a:lnTo>
                  <a:lnTo>
                    <a:pt x="22266" y="892782"/>
                  </a:lnTo>
                  <a:lnTo>
                    <a:pt x="25523" y="887894"/>
                  </a:lnTo>
                  <a:lnTo>
                    <a:pt x="27154" y="885179"/>
                  </a:lnTo>
                  <a:lnTo>
                    <a:pt x="28238" y="882464"/>
                  </a:lnTo>
                  <a:lnTo>
                    <a:pt x="28781" y="879203"/>
                  </a:lnTo>
                  <a:lnTo>
                    <a:pt x="28781" y="875945"/>
                  </a:lnTo>
                  <a:lnTo>
                    <a:pt x="21722" y="835218"/>
                  </a:lnTo>
                  <a:lnTo>
                    <a:pt x="19007" y="825441"/>
                  </a:lnTo>
                  <a:lnTo>
                    <a:pt x="16833" y="814580"/>
                  </a:lnTo>
                  <a:lnTo>
                    <a:pt x="15206" y="803718"/>
                  </a:lnTo>
                  <a:lnTo>
                    <a:pt x="14662" y="792318"/>
                  </a:lnTo>
                  <a:lnTo>
                    <a:pt x="14662" y="783084"/>
                  </a:lnTo>
                  <a:lnTo>
                    <a:pt x="23352" y="747785"/>
                  </a:lnTo>
                  <a:lnTo>
                    <a:pt x="26068" y="742357"/>
                  </a:lnTo>
                  <a:lnTo>
                    <a:pt x="62452" y="711945"/>
                  </a:lnTo>
                  <a:lnTo>
                    <a:pt x="79828" y="702167"/>
                  </a:lnTo>
                  <a:lnTo>
                    <a:pt x="84174" y="699453"/>
                  </a:lnTo>
                  <a:lnTo>
                    <a:pt x="87975" y="696737"/>
                  </a:lnTo>
                  <a:lnTo>
                    <a:pt x="91777" y="693480"/>
                  </a:lnTo>
                  <a:lnTo>
                    <a:pt x="95036" y="689678"/>
                  </a:lnTo>
                  <a:lnTo>
                    <a:pt x="98293" y="685877"/>
                  </a:lnTo>
                  <a:lnTo>
                    <a:pt x="101552" y="682076"/>
                  </a:lnTo>
                  <a:lnTo>
                    <a:pt x="110238" y="652750"/>
                  </a:lnTo>
                  <a:lnTo>
                    <a:pt x="110238" y="645150"/>
                  </a:lnTo>
                  <a:lnTo>
                    <a:pt x="110782" y="639718"/>
                  </a:lnTo>
                  <a:lnTo>
                    <a:pt x="136850" y="622341"/>
                  </a:lnTo>
                  <a:lnTo>
                    <a:pt x="145539" y="622341"/>
                  </a:lnTo>
                  <a:lnTo>
                    <a:pt x="149881" y="621797"/>
                  </a:lnTo>
                  <a:lnTo>
                    <a:pt x="184640" y="598444"/>
                  </a:lnTo>
                  <a:lnTo>
                    <a:pt x="188984" y="568579"/>
                  </a:lnTo>
                  <a:lnTo>
                    <a:pt x="188984" y="557717"/>
                  </a:lnTo>
                  <a:lnTo>
                    <a:pt x="188441" y="546856"/>
                  </a:lnTo>
                  <a:lnTo>
                    <a:pt x="188984" y="544141"/>
                  </a:lnTo>
                  <a:lnTo>
                    <a:pt x="198758" y="532737"/>
                  </a:lnTo>
                  <a:lnTo>
                    <a:pt x="202560" y="530020"/>
                  </a:lnTo>
                  <a:lnTo>
                    <a:pt x="205818" y="527305"/>
                  </a:lnTo>
                  <a:lnTo>
                    <a:pt x="206905" y="526221"/>
                  </a:lnTo>
                  <a:lnTo>
                    <a:pt x="207989" y="524590"/>
                  </a:lnTo>
                  <a:lnTo>
                    <a:pt x="208532" y="522419"/>
                  </a:lnTo>
                  <a:lnTo>
                    <a:pt x="209076" y="520788"/>
                  </a:lnTo>
                  <a:lnTo>
                    <a:pt x="197671" y="482776"/>
                  </a:lnTo>
                  <a:lnTo>
                    <a:pt x="179207" y="462138"/>
                  </a:lnTo>
                  <a:lnTo>
                    <a:pt x="171063" y="454535"/>
                  </a:lnTo>
                  <a:lnTo>
                    <a:pt x="162373" y="447478"/>
                  </a:lnTo>
                  <a:lnTo>
                    <a:pt x="153683" y="439876"/>
                  </a:lnTo>
                  <a:lnTo>
                    <a:pt x="145539" y="432812"/>
                  </a:lnTo>
                  <a:lnTo>
                    <a:pt x="137392" y="425212"/>
                  </a:lnTo>
                  <a:lnTo>
                    <a:pt x="130333" y="417066"/>
                  </a:lnTo>
                  <a:lnTo>
                    <a:pt x="127619" y="412721"/>
                  </a:lnTo>
                  <a:lnTo>
                    <a:pt x="124357" y="408375"/>
                  </a:lnTo>
                  <a:lnTo>
                    <a:pt x="122186" y="403490"/>
                  </a:lnTo>
                  <a:lnTo>
                    <a:pt x="120015" y="398601"/>
                  </a:lnTo>
                  <a:lnTo>
                    <a:pt x="118385" y="393173"/>
                  </a:lnTo>
                  <a:lnTo>
                    <a:pt x="117301" y="387740"/>
                  </a:lnTo>
                  <a:lnTo>
                    <a:pt x="116214" y="382312"/>
                  </a:lnTo>
                  <a:lnTo>
                    <a:pt x="116214" y="376335"/>
                  </a:lnTo>
                  <a:lnTo>
                    <a:pt x="116214" y="369819"/>
                  </a:lnTo>
                  <a:lnTo>
                    <a:pt x="117301" y="364931"/>
                  </a:lnTo>
                  <a:lnTo>
                    <a:pt x="117301" y="362760"/>
                  </a:lnTo>
                  <a:lnTo>
                    <a:pt x="117301" y="360045"/>
                  </a:lnTo>
                  <a:lnTo>
                    <a:pt x="116754" y="357872"/>
                  </a:lnTo>
                  <a:lnTo>
                    <a:pt x="116214" y="355701"/>
                  </a:lnTo>
                  <a:lnTo>
                    <a:pt x="122731" y="339951"/>
                  </a:lnTo>
                  <a:lnTo>
                    <a:pt x="129247" y="325288"/>
                  </a:lnTo>
                  <a:lnTo>
                    <a:pt x="131960" y="317689"/>
                  </a:lnTo>
                  <a:lnTo>
                    <a:pt x="134135" y="310085"/>
                  </a:lnTo>
                  <a:lnTo>
                    <a:pt x="135762" y="301395"/>
                  </a:lnTo>
                  <a:lnTo>
                    <a:pt x="136306" y="292165"/>
                  </a:lnTo>
                  <a:lnTo>
                    <a:pt x="135762" y="285649"/>
                  </a:lnTo>
                  <a:lnTo>
                    <a:pt x="125445" y="247632"/>
                  </a:lnTo>
                  <a:lnTo>
                    <a:pt x="112413" y="216136"/>
                  </a:lnTo>
                  <a:lnTo>
                    <a:pt x="106984" y="202017"/>
                  </a:lnTo>
                  <a:lnTo>
                    <a:pt x="104809" y="195498"/>
                  </a:lnTo>
                  <a:lnTo>
                    <a:pt x="103183" y="189526"/>
                  </a:lnTo>
                  <a:lnTo>
                    <a:pt x="102095" y="184096"/>
                  </a:lnTo>
                  <a:lnTo>
                    <a:pt x="101552" y="179750"/>
                  </a:lnTo>
                  <a:lnTo>
                    <a:pt x="101552" y="175949"/>
                  </a:lnTo>
                  <a:lnTo>
                    <a:pt x="135221" y="153684"/>
                  </a:lnTo>
                  <a:lnTo>
                    <a:pt x="142278" y="153684"/>
                  </a:lnTo>
                  <a:lnTo>
                    <a:pt x="155313" y="153684"/>
                  </a:lnTo>
                  <a:lnTo>
                    <a:pt x="165631" y="153684"/>
                  </a:lnTo>
                  <a:lnTo>
                    <a:pt x="174322" y="153684"/>
                  </a:lnTo>
                  <a:lnTo>
                    <a:pt x="183008" y="153684"/>
                  </a:lnTo>
                  <a:lnTo>
                    <a:pt x="187897" y="155315"/>
                  </a:lnTo>
                  <a:lnTo>
                    <a:pt x="197671" y="158028"/>
                  </a:lnTo>
                  <a:lnTo>
                    <a:pt x="203643" y="159116"/>
                  </a:lnTo>
                  <a:lnTo>
                    <a:pt x="210164" y="159656"/>
                  </a:lnTo>
                  <a:lnTo>
                    <a:pt x="213421" y="159116"/>
                  </a:lnTo>
                  <a:lnTo>
                    <a:pt x="216679" y="158572"/>
                  </a:lnTo>
                  <a:lnTo>
                    <a:pt x="219937" y="157485"/>
                  </a:lnTo>
                  <a:lnTo>
                    <a:pt x="223195" y="156401"/>
                  </a:lnTo>
                  <a:lnTo>
                    <a:pt x="227541" y="153684"/>
                  </a:lnTo>
                  <a:lnTo>
                    <a:pt x="230798" y="150425"/>
                  </a:lnTo>
                  <a:lnTo>
                    <a:pt x="234057" y="146624"/>
                  </a:lnTo>
                  <a:lnTo>
                    <a:pt x="236770" y="141735"/>
                  </a:lnTo>
                  <a:lnTo>
                    <a:pt x="242202" y="131962"/>
                  </a:lnTo>
                  <a:lnTo>
                    <a:pt x="248175" y="121644"/>
                  </a:lnTo>
                  <a:lnTo>
                    <a:pt x="250889" y="116758"/>
                  </a:lnTo>
                  <a:lnTo>
                    <a:pt x="254691" y="111870"/>
                  </a:lnTo>
                  <a:lnTo>
                    <a:pt x="281846" y="96120"/>
                  </a:lnTo>
                  <a:lnTo>
                    <a:pt x="285647" y="95576"/>
                  </a:lnTo>
                  <a:lnTo>
                    <a:pt x="289989" y="95576"/>
                  </a:lnTo>
                  <a:lnTo>
                    <a:pt x="297053" y="96120"/>
                  </a:lnTo>
                  <a:lnTo>
                    <a:pt x="301937" y="96663"/>
                  </a:lnTo>
                  <a:lnTo>
                    <a:pt x="304652" y="97751"/>
                  </a:lnTo>
                  <a:lnTo>
                    <a:pt x="306827" y="98837"/>
                  </a:lnTo>
                  <a:lnTo>
                    <a:pt x="308453" y="99378"/>
                  </a:lnTo>
                  <a:lnTo>
                    <a:pt x="310628" y="99378"/>
                  </a:lnTo>
                  <a:lnTo>
                    <a:pt x="313886" y="98295"/>
                  </a:lnTo>
                  <a:lnTo>
                    <a:pt x="318775" y="95576"/>
                  </a:lnTo>
                  <a:lnTo>
                    <a:pt x="321488" y="94493"/>
                  </a:lnTo>
                  <a:lnTo>
                    <a:pt x="323117" y="92319"/>
                  </a:lnTo>
                  <a:lnTo>
                    <a:pt x="324204" y="89604"/>
                  </a:lnTo>
                  <a:lnTo>
                    <a:pt x="325290" y="86889"/>
                  </a:lnTo>
                  <a:lnTo>
                    <a:pt x="325830" y="79286"/>
                  </a:lnTo>
                  <a:lnTo>
                    <a:pt x="325290" y="71683"/>
                  </a:lnTo>
                  <a:lnTo>
                    <a:pt x="324204" y="62993"/>
                  </a:lnTo>
                  <a:lnTo>
                    <a:pt x="323659" y="54850"/>
                  </a:lnTo>
                  <a:lnTo>
                    <a:pt x="323117" y="50505"/>
                  </a:lnTo>
                  <a:lnTo>
                    <a:pt x="323659" y="47246"/>
                  </a:lnTo>
                  <a:lnTo>
                    <a:pt x="324204" y="43444"/>
                  </a:lnTo>
                  <a:lnTo>
                    <a:pt x="324747" y="40731"/>
                  </a:lnTo>
                  <a:lnTo>
                    <a:pt x="335065" y="30953"/>
                  </a:lnTo>
                  <a:lnTo>
                    <a:pt x="348097" y="17378"/>
                  </a:lnTo>
                  <a:lnTo>
                    <a:pt x="371450" y="0"/>
                  </a:lnTo>
                  <a:lnTo>
                    <a:pt x="379052" y="544"/>
                  </a:lnTo>
                  <a:lnTo>
                    <a:pt x="423037" y="16294"/>
                  </a:lnTo>
                  <a:lnTo>
                    <a:pt x="455077" y="41271"/>
                  </a:lnTo>
                  <a:lnTo>
                    <a:pt x="471914" y="64624"/>
                  </a:lnTo>
                  <a:lnTo>
                    <a:pt x="474085" y="68425"/>
                  </a:lnTo>
                  <a:lnTo>
                    <a:pt x="475715" y="72771"/>
                  </a:lnTo>
                  <a:lnTo>
                    <a:pt x="476800" y="77115"/>
                  </a:lnTo>
                  <a:lnTo>
                    <a:pt x="477886" y="81457"/>
                  </a:lnTo>
                  <a:lnTo>
                    <a:pt x="478430" y="85802"/>
                  </a:lnTo>
                  <a:lnTo>
                    <a:pt x="478430" y="89604"/>
                  </a:lnTo>
                  <a:lnTo>
                    <a:pt x="477886" y="93949"/>
                  </a:lnTo>
                  <a:lnTo>
                    <a:pt x="476800" y="97751"/>
                  </a:lnTo>
                  <a:lnTo>
                    <a:pt x="474629" y="101008"/>
                  </a:lnTo>
                  <a:lnTo>
                    <a:pt x="472458" y="104809"/>
                  </a:lnTo>
                  <a:lnTo>
                    <a:pt x="470827" y="108069"/>
                  </a:lnTo>
                  <a:lnTo>
                    <a:pt x="468656" y="112413"/>
                  </a:lnTo>
                  <a:lnTo>
                    <a:pt x="467570" y="116758"/>
                  </a:lnTo>
                  <a:lnTo>
                    <a:pt x="467026" y="121644"/>
                  </a:lnTo>
                  <a:lnTo>
                    <a:pt x="467570" y="129791"/>
                  </a:lnTo>
                  <a:lnTo>
                    <a:pt x="468656" y="136850"/>
                  </a:lnTo>
                  <a:lnTo>
                    <a:pt x="469741" y="140109"/>
                  </a:lnTo>
                  <a:lnTo>
                    <a:pt x="470827" y="142822"/>
                  </a:lnTo>
                  <a:lnTo>
                    <a:pt x="471914" y="145537"/>
                  </a:lnTo>
                  <a:lnTo>
                    <a:pt x="482776" y="154226"/>
                  </a:lnTo>
                  <a:lnTo>
                    <a:pt x="485490" y="155315"/>
                  </a:lnTo>
                  <a:lnTo>
                    <a:pt x="488748" y="155859"/>
                  </a:lnTo>
                  <a:lnTo>
                    <a:pt x="492006" y="156401"/>
                  </a:lnTo>
                  <a:lnTo>
                    <a:pt x="495807" y="156401"/>
                  </a:lnTo>
                  <a:lnTo>
                    <a:pt x="500153" y="156401"/>
                  </a:lnTo>
                  <a:lnTo>
                    <a:pt x="503410" y="155315"/>
                  </a:lnTo>
                  <a:lnTo>
                    <a:pt x="506125" y="154226"/>
                  </a:lnTo>
                  <a:lnTo>
                    <a:pt x="508843" y="153140"/>
                  </a:lnTo>
                  <a:lnTo>
                    <a:pt x="512645" y="149882"/>
                  </a:lnTo>
                  <a:lnTo>
                    <a:pt x="515359" y="146081"/>
                  </a:lnTo>
                  <a:lnTo>
                    <a:pt x="518073" y="142282"/>
                  </a:lnTo>
                  <a:lnTo>
                    <a:pt x="521331" y="139020"/>
                  </a:lnTo>
                  <a:lnTo>
                    <a:pt x="522963" y="137938"/>
                  </a:lnTo>
                  <a:lnTo>
                    <a:pt x="525134" y="136850"/>
                  </a:lnTo>
                  <a:lnTo>
                    <a:pt x="527847" y="136306"/>
                  </a:lnTo>
                  <a:lnTo>
                    <a:pt x="530566" y="136306"/>
                  </a:lnTo>
                  <a:lnTo>
                    <a:pt x="535450" y="136306"/>
                  </a:lnTo>
                  <a:lnTo>
                    <a:pt x="539796" y="136850"/>
                  </a:lnTo>
                  <a:lnTo>
                    <a:pt x="543053" y="137938"/>
                  </a:lnTo>
                  <a:lnTo>
                    <a:pt x="546312" y="139020"/>
                  </a:lnTo>
                  <a:lnTo>
                    <a:pt x="549025" y="140109"/>
                  </a:lnTo>
                  <a:lnTo>
                    <a:pt x="552288" y="141195"/>
                  </a:lnTo>
                  <a:lnTo>
                    <a:pt x="555546" y="141735"/>
                  </a:lnTo>
                  <a:lnTo>
                    <a:pt x="559887" y="141735"/>
                  </a:lnTo>
                  <a:lnTo>
                    <a:pt x="568578" y="141735"/>
                  </a:lnTo>
                  <a:lnTo>
                    <a:pt x="575093" y="141735"/>
                  </a:lnTo>
                  <a:lnTo>
                    <a:pt x="579983" y="141735"/>
                  </a:lnTo>
                  <a:lnTo>
                    <a:pt x="585955" y="141735"/>
                  </a:lnTo>
                  <a:lnTo>
                    <a:pt x="588669" y="142282"/>
                  </a:lnTo>
                  <a:lnTo>
                    <a:pt x="605507" y="165088"/>
                  </a:lnTo>
                  <a:lnTo>
                    <a:pt x="609304" y="171061"/>
                  </a:lnTo>
                  <a:lnTo>
                    <a:pt x="611479" y="173778"/>
                  </a:lnTo>
                  <a:lnTo>
                    <a:pt x="614194" y="175949"/>
                  </a:lnTo>
                  <a:lnTo>
                    <a:pt x="616907" y="178124"/>
                  </a:lnTo>
                  <a:lnTo>
                    <a:pt x="620709" y="179750"/>
                  </a:lnTo>
                  <a:lnTo>
                    <a:pt x="613654" y="185726"/>
                  </a:lnTo>
                  <a:lnTo>
                    <a:pt x="607677" y="192243"/>
                  </a:lnTo>
                  <a:lnTo>
                    <a:pt x="599530" y="212335"/>
                  </a:lnTo>
                  <a:lnTo>
                    <a:pt x="600074" y="215592"/>
                  </a:lnTo>
                  <a:lnTo>
                    <a:pt x="600617" y="219937"/>
                  </a:lnTo>
                  <a:lnTo>
                    <a:pt x="601705" y="223739"/>
                  </a:lnTo>
                  <a:lnTo>
                    <a:pt x="603876" y="228085"/>
                  </a:lnTo>
                  <a:lnTo>
                    <a:pt x="606051" y="232426"/>
                  </a:lnTo>
                  <a:lnTo>
                    <a:pt x="608764" y="237314"/>
                  </a:lnTo>
                  <a:lnTo>
                    <a:pt x="603876" y="236772"/>
                  </a:lnTo>
                  <a:lnTo>
                    <a:pt x="599530" y="236772"/>
                  </a:lnTo>
                  <a:lnTo>
                    <a:pt x="594645" y="237314"/>
                  </a:lnTo>
                  <a:lnTo>
                    <a:pt x="556630" y="251434"/>
                  </a:lnTo>
                  <a:lnTo>
                    <a:pt x="531649" y="271529"/>
                  </a:lnTo>
                  <a:lnTo>
                    <a:pt x="527303" y="275871"/>
                  </a:lnTo>
                  <a:lnTo>
                    <a:pt x="511557" y="300308"/>
                  </a:lnTo>
                  <a:lnTo>
                    <a:pt x="508843" y="305196"/>
                  </a:lnTo>
                  <a:lnTo>
                    <a:pt x="506125" y="308998"/>
                  </a:lnTo>
                  <a:lnTo>
                    <a:pt x="503410" y="313343"/>
                  </a:lnTo>
                  <a:lnTo>
                    <a:pt x="500696" y="316600"/>
                  </a:lnTo>
                  <a:lnTo>
                    <a:pt x="475715" y="336152"/>
                  </a:lnTo>
                  <a:lnTo>
                    <a:pt x="469741" y="340494"/>
                  </a:lnTo>
                  <a:lnTo>
                    <a:pt x="463768" y="344295"/>
                  </a:lnTo>
                  <a:lnTo>
                    <a:pt x="458339" y="348641"/>
                  </a:lnTo>
                  <a:lnTo>
                    <a:pt x="456164" y="351355"/>
                  </a:lnTo>
                  <a:lnTo>
                    <a:pt x="453450" y="354073"/>
                  </a:lnTo>
                  <a:lnTo>
                    <a:pt x="451280" y="357332"/>
                  </a:lnTo>
                  <a:lnTo>
                    <a:pt x="449105" y="360589"/>
                  </a:lnTo>
                  <a:lnTo>
                    <a:pt x="447478" y="364391"/>
                  </a:lnTo>
                  <a:lnTo>
                    <a:pt x="440958" y="395344"/>
                  </a:lnTo>
                  <a:lnTo>
                    <a:pt x="440958" y="401859"/>
                  </a:lnTo>
                  <a:lnTo>
                    <a:pt x="440958" y="422495"/>
                  </a:lnTo>
                  <a:lnTo>
                    <a:pt x="443677" y="462138"/>
                  </a:lnTo>
                  <a:lnTo>
                    <a:pt x="449105" y="518075"/>
                  </a:lnTo>
                  <a:lnTo>
                    <a:pt x="452907" y="553373"/>
                  </a:lnTo>
                  <a:lnTo>
                    <a:pt x="453993" y="570749"/>
                  </a:lnTo>
                  <a:lnTo>
                    <a:pt x="455077" y="587043"/>
                  </a:lnTo>
                  <a:lnTo>
                    <a:pt x="455077" y="603332"/>
                  </a:lnTo>
                  <a:lnTo>
                    <a:pt x="454537" y="618539"/>
                  </a:lnTo>
                  <a:lnTo>
                    <a:pt x="453450" y="626686"/>
                  </a:lnTo>
                  <a:lnTo>
                    <a:pt x="452907" y="633745"/>
                  </a:lnTo>
                  <a:lnTo>
                    <a:pt x="451280" y="641349"/>
                  </a:lnTo>
                  <a:lnTo>
                    <a:pt x="450192" y="648951"/>
                  </a:lnTo>
                  <a:lnTo>
                    <a:pt x="448021" y="656008"/>
                  </a:lnTo>
                  <a:lnTo>
                    <a:pt x="445848" y="663071"/>
                  </a:lnTo>
                  <a:lnTo>
                    <a:pt x="443677" y="670127"/>
                  </a:lnTo>
                  <a:lnTo>
                    <a:pt x="440958" y="676646"/>
                  </a:lnTo>
                  <a:lnTo>
                    <a:pt x="439875" y="679361"/>
                  </a:lnTo>
                  <a:lnTo>
                    <a:pt x="439875" y="683162"/>
                  </a:lnTo>
                  <a:lnTo>
                    <a:pt x="440418" y="688595"/>
                  </a:lnTo>
                  <a:lnTo>
                    <a:pt x="440958" y="695111"/>
                  </a:lnTo>
                  <a:lnTo>
                    <a:pt x="443133" y="713031"/>
                  </a:lnTo>
                  <a:lnTo>
                    <a:pt x="446390" y="735838"/>
                  </a:lnTo>
                  <a:lnTo>
                    <a:pt x="447478" y="749413"/>
                  </a:lnTo>
                  <a:lnTo>
                    <a:pt x="449105" y="764079"/>
                  </a:lnTo>
                  <a:lnTo>
                    <a:pt x="450192" y="779282"/>
                  </a:lnTo>
                  <a:lnTo>
                    <a:pt x="451280" y="796119"/>
                  </a:lnTo>
                  <a:lnTo>
                    <a:pt x="451280" y="814040"/>
                  </a:lnTo>
                  <a:lnTo>
                    <a:pt x="451280" y="833044"/>
                  </a:lnTo>
                  <a:lnTo>
                    <a:pt x="450736" y="852595"/>
                  </a:lnTo>
                  <a:lnTo>
                    <a:pt x="449649" y="873231"/>
                  </a:lnTo>
                  <a:lnTo>
                    <a:pt x="448561" y="882464"/>
                  </a:lnTo>
                  <a:lnTo>
                    <a:pt x="447478" y="891696"/>
                  </a:lnTo>
                  <a:lnTo>
                    <a:pt x="440418" y="930251"/>
                  </a:lnTo>
                  <a:lnTo>
                    <a:pt x="425756" y="987814"/>
                  </a:lnTo>
                  <a:lnTo>
                    <a:pt x="417065" y="1023656"/>
                  </a:lnTo>
                  <a:lnTo>
                    <a:pt x="413807" y="1039950"/>
                  </a:lnTo>
                  <a:lnTo>
                    <a:pt x="411633" y="1054612"/>
                  </a:lnTo>
                  <a:lnTo>
                    <a:pt x="411092" y="1061129"/>
                  </a:lnTo>
                  <a:lnTo>
                    <a:pt x="411092" y="1067101"/>
                  </a:lnTo>
                  <a:lnTo>
                    <a:pt x="411092" y="1073077"/>
                  </a:lnTo>
                  <a:lnTo>
                    <a:pt x="412179" y="1077963"/>
                  </a:lnTo>
                  <a:lnTo>
                    <a:pt x="413263" y="1082851"/>
                  </a:lnTo>
                  <a:lnTo>
                    <a:pt x="415434" y="1086652"/>
                  </a:lnTo>
                  <a:lnTo>
                    <a:pt x="434442" y="1096426"/>
                  </a:lnTo>
                  <a:lnTo>
                    <a:pt x="440958" y="1095883"/>
                  </a:lnTo>
                  <a:lnTo>
                    <a:pt x="452362" y="1085565"/>
                  </a:lnTo>
                  <a:lnTo>
                    <a:pt x="462680" y="1076332"/>
                  </a:lnTo>
                  <a:lnTo>
                    <a:pt x="497438" y="1052439"/>
                  </a:lnTo>
                  <a:lnTo>
                    <a:pt x="520788" y="1044835"/>
                  </a:lnTo>
                  <a:lnTo>
                    <a:pt x="525134" y="1045378"/>
                  </a:lnTo>
                  <a:lnTo>
                    <a:pt x="528935" y="1046466"/>
                  </a:lnTo>
                  <a:lnTo>
                    <a:pt x="532737" y="1048093"/>
                  </a:lnTo>
                  <a:lnTo>
                    <a:pt x="535450" y="1050811"/>
                  </a:lnTo>
                  <a:lnTo>
                    <a:pt x="538165" y="1053525"/>
                  </a:lnTo>
                  <a:lnTo>
                    <a:pt x="540883" y="1056783"/>
                  </a:lnTo>
                  <a:lnTo>
                    <a:pt x="543053" y="1060584"/>
                  </a:lnTo>
                  <a:lnTo>
                    <a:pt x="545224" y="1064930"/>
                  </a:lnTo>
                  <a:lnTo>
                    <a:pt x="546856" y="1069816"/>
                  </a:lnTo>
                  <a:lnTo>
                    <a:pt x="548487" y="1074161"/>
                  </a:lnTo>
                  <a:lnTo>
                    <a:pt x="551200" y="1084477"/>
                  </a:lnTo>
                  <a:lnTo>
                    <a:pt x="553915" y="1095339"/>
                  </a:lnTo>
                  <a:lnTo>
                    <a:pt x="557172" y="1105657"/>
                  </a:lnTo>
                  <a:lnTo>
                    <a:pt x="571292" y="1130637"/>
                  </a:lnTo>
                  <a:lnTo>
                    <a:pt x="574011" y="1127922"/>
                  </a:lnTo>
                  <a:lnTo>
                    <a:pt x="576181" y="1124121"/>
                  </a:lnTo>
                  <a:lnTo>
                    <a:pt x="577264" y="1120319"/>
                  </a:lnTo>
                  <a:lnTo>
                    <a:pt x="577808" y="1115977"/>
                  </a:lnTo>
                  <a:lnTo>
                    <a:pt x="577808" y="1111633"/>
                  </a:lnTo>
                  <a:lnTo>
                    <a:pt x="577808" y="1106744"/>
                  </a:lnTo>
                  <a:lnTo>
                    <a:pt x="577264" y="1101856"/>
                  </a:lnTo>
                  <a:lnTo>
                    <a:pt x="576181" y="1096970"/>
                  </a:lnTo>
                  <a:lnTo>
                    <a:pt x="574551" y="1087196"/>
                  </a:lnTo>
                  <a:lnTo>
                    <a:pt x="574011" y="1077418"/>
                  </a:lnTo>
                  <a:lnTo>
                    <a:pt x="574011" y="1073077"/>
                  </a:lnTo>
                  <a:lnTo>
                    <a:pt x="574011" y="1068731"/>
                  </a:lnTo>
                  <a:lnTo>
                    <a:pt x="575093" y="1064930"/>
                  </a:lnTo>
                  <a:lnTo>
                    <a:pt x="577264" y="1061129"/>
                  </a:lnTo>
                  <a:lnTo>
                    <a:pt x="577264" y="1057327"/>
                  </a:lnTo>
                  <a:lnTo>
                    <a:pt x="577808" y="1054612"/>
                  </a:lnTo>
                  <a:lnTo>
                    <a:pt x="578352" y="1052982"/>
                  </a:lnTo>
                  <a:lnTo>
                    <a:pt x="578895" y="1052439"/>
                  </a:lnTo>
                  <a:lnTo>
                    <a:pt x="579983" y="1052439"/>
                  </a:lnTo>
                  <a:lnTo>
                    <a:pt x="581066" y="1053525"/>
                  </a:lnTo>
                  <a:lnTo>
                    <a:pt x="582154" y="1055156"/>
                  </a:lnTo>
                  <a:lnTo>
                    <a:pt x="583240" y="1057871"/>
                  </a:lnTo>
                  <a:lnTo>
                    <a:pt x="589212" y="1071446"/>
                  </a:lnTo>
                  <a:lnTo>
                    <a:pt x="608221" y="1104573"/>
                  </a:lnTo>
                  <a:lnTo>
                    <a:pt x="625054" y="1113804"/>
                  </a:lnTo>
                  <a:lnTo>
                    <a:pt x="628856" y="1113804"/>
                  </a:lnTo>
                  <a:lnTo>
                    <a:pt x="633201" y="1112176"/>
                  </a:lnTo>
                  <a:lnTo>
                    <a:pt x="637003" y="1110001"/>
                  </a:lnTo>
                  <a:lnTo>
                    <a:pt x="641348" y="1107288"/>
                  </a:lnTo>
                  <a:lnTo>
                    <a:pt x="645693" y="1102399"/>
                  </a:lnTo>
                  <a:lnTo>
                    <a:pt x="650578" y="1096970"/>
                  </a:lnTo>
                  <a:lnTo>
                    <a:pt x="655468" y="1089911"/>
                  </a:lnTo>
                  <a:lnTo>
                    <a:pt x="658181" y="1088279"/>
                  </a:lnTo>
                  <a:lnTo>
                    <a:pt x="660352" y="1086652"/>
                  </a:lnTo>
                  <a:lnTo>
                    <a:pt x="662527" y="1085022"/>
                  </a:lnTo>
                  <a:lnTo>
                    <a:pt x="664153" y="1083395"/>
                  </a:lnTo>
                  <a:lnTo>
                    <a:pt x="665241" y="1081220"/>
                  </a:lnTo>
                  <a:lnTo>
                    <a:pt x="666328" y="1079049"/>
                  </a:lnTo>
                  <a:lnTo>
                    <a:pt x="666868" y="1077418"/>
                  </a:lnTo>
                  <a:lnTo>
                    <a:pt x="667416" y="1075248"/>
                  </a:lnTo>
                  <a:lnTo>
                    <a:pt x="667416" y="1070359"/>
                  </a:lnTo>
                  <a:lnTo>
                    <a:pt x="666868" y="1065474"/>
                  </a:lnTo>
                  <a:lnTo>
                    <a:pt x="665241" y="1060042"/>
                  </a:lnTo>
                  <a:lnTo>
                    <a:pt x="663070" y="1054070"/>
                  </a:lnTo>
                  <a:lnTo>
                    <a:pt x="657638" y="1040490"/>
                  </a:lnTo>
                  <a:lnTo>
                    <a:pt x="652749" y="1024200"/>
                  </a:lnTo>
                  <a:lnTo>
                    <a:pt x="650034" y="1014966"/>
                  </a:lnTo>
                  <a:lnTo>
                    <a:pt x="648407" y="1005191"/>
                  </a:lnTo>
                  <a:lnTo>
                    <a:pt x="647321" y="994875"/>
                  </a:lnTo>
                  <a:lnTo>
                    <a:pt x="646776" y="982926"/>
                  </a:lnTo>
                  <a:lnTo>
                    <a:pt x="653837" y="975323"/>
                  </a:lnTo>
                  <a:lnTo>
                    <a:pt x="686964" y="949260"/>
                  </a:lnTo>
                  <a:lnTo>
                    <a:pt x="704884" y="941656"/>
                  </a:lnTo>
                  <a:lnTo>
                    <a:pt x="710313" y="940028"/>
                  </a:lnTo>
                  <a:lnTo>
                    <a:pt x="715745" y="938942"/>
                  </a:lnTo>
                  <a:lnTo>
                    <a:pt x="721177" y="938398"/>
                  </a:lnTo>
                  <a:lnTo>
                    <a:pt x="726063" y="938398"/>
                  </a:lnTo>
                  <a:lnTo>
                    <a:pt x="730951" y="938942"/>
                  </a:lnTo>
                  <a:lnTo>
                    <a:pt x="735837" y="939485"/>
                  </a:lnTo>
                  <a:lnTo>
                    <a:pt x="772765" y="954148"/>
                  </a:lnTo>
                  <a:lnTo>
                    <a:pt x="779281" y="957402"/>
                  </a:lnTo>
                  <a:lnTo>
                    <a:pt x="785801" y="960120"/>
                  </a:lnTo>
                  <a:lnTo>
                    <a:pt x="789059" y="961204"/>
                  </a:lnTo>
                  <a:lnTo>
                    <a:pt x="791774" y="962291"/>
                  </a:lnTo>
                  <a:lnTo>
                    <a:pt x="794487" y="962835"/>
                  </a:lnTo>
                  <a:lnTo>
                    <a:pt x="797746" y="962835"/>
                  </a:lnTo>
                  <a:lnTo>
                    <a:pt x="810781" y="961204"/>
                  </a:lnTo>
                  <a:lnTo>
                    <a:pt x="822726" y="960120"/>
                  </a:lnTo>
                  <a:lnTo>
                    <a:pt x="833044" y="959576"/>
                  </a:lnTo>
                  <a:lnTo>
                    <a:pt x="842277" y="959033"/>
                  </a:lnTo>
                  <a:lnTo>
                    <a:pt x="849338" y="959576"/>
                  </a:lnTo>
                  <a:lnTo>
                    <a:pt x="870516" y="967723"/>
                  </a:lnTo>
                  <a:lnTo>
                    <a:pt x="870516" y="969894"/>
                  </a:lnTo>
                  <a:lnTo>
                    <a:pt x="870516" y="972068"/>
                  </a:lnTo>
                  <a:lnTo>
                    <a:pt x="869429" y="974783"/>
                  </a:lnTo>
                  <a:lnTo>
                    <a:pt x="868341" y="977497"/>
                  </a:lnTo>
                  <a:lnTo>
                    <a:pt x="866170" y="980212"/>
                  </a:lnTo>
                  <a:lnTo>
                    <a:pt x="857483" y="992160"/>
                  </a:lnTo>
                  <a:lnTo>
                    <a:pt x="849880" y="1003020"/>
                  </a:lnTo>
                  <a:lnTo>
                    <a:pt x="848794" y="1005191"/>
                  </a:lnTo>
                  <a:lnTo>
                    <a:pt x="848249" y="1007366"/>
                  </a:lnTo>
                  <a:lnTo>
                    <a:pt x="848249" y="1009537"/>
                  </a:lnTo>
                  <a:lnTo>
                    <a:pt x="861286" y="1014966"/>
                  </a:lnTo>
                  <a:lnTo>
                    <a:pt x="869429" y="1016597"/>
                  </a:lnTo>
                  <a:lnTo>
                    <a:pt x="909072" y="1035605"/>
                  </a:lnTo>
                  <a:lnTo>
                    <a:pt x="919389" y="1045378"/>
                  </a:lnTo>
                  <a:lnTo>
                    <a:pt x="924278" y="1050268"/>
                  </a:lnTo>
                  <a:lnTo>
                    <a:pt x="944912" y="1080133"/>
                  </a:lnTo>
                  <a:lnTo>
                    <a:pt x="948715" y="1086652"/>
                  </a:lnTo>
                  <a:lnTo>
                    <a:pt x="967179" y="1129010"/>
                  </a:lnTo>
                  <a:lnTo>
                    <a:pt x="983469" y="1172999"/>
                  </a:lnTo>
                  <a:lnTo>
                    <a:pt x="988901" y="1186574"/>
                  </a:lnTo>
                  <a:lnTo>
                    <a:pt x="1012794" y="1232190"/>
                  </a:lnTo>
                  <a:lnTo>
                    <a:pt x="1055156" y="1290296"/>
                  </a:lnTo>
                  <a:lnTo>
                    <a:pt x="1078505" y="1317991"/>
                  </a:lnTo>
                  <a:lnTo>
                    <a:pt x="1089910" y="1331567"/>
                  </a:lnTo>
                  <a:lnTo>
                    <a:pt x="1101314" y="1345689"/>
                  </a:lnTo>
                  <a:lnTo>
                    <a:pt x="1112176" y="1360352"/>
                  </a:lnTo>
                  <a:lnTo>
                    <a:pt x="1123036" y="1375012"/>
                  </a:lnTo>
                  <a:lnTo>
                    <a:pt x="1133354" y="1390218"/>
                  </a:lnTo>
                  <a:lnTo>
                    <a:pt x="1143128" y="1405968"/>
                  </a:lnTo>
                  <a:lnTo>
                    <a:pt x="1147474" y="1414115"/>
                  </a:lnTo>
                  <a:lnTo>
                    <a:pt x="1151819" y="1422258"/>
                  </a:lnTo>
                  <a:lnTo>
                    <a:pt x="1156164" y="1430948"/>
                  </a:lnTo>
                  <a:lnTo>
                    <a:pt x="1159966" y="1440179"/>
                  </a:lnTo>
                  <a:lnTo>
                    <a:pt x="1164308" y="1450499"/>
                  </a:lnTo>
                  <a:lnTo>
                    <a:pt x="1167021" y="1460273"/>
                  </a:lnTo>
                  <a:lnTo>
                    <a:pt x="1169196" y="1470048"/>
                  </a:lnTo>
                  <a:lnTo>
                    <a:pt x="1169740" y="1479278"/>
                  </a:lnTo>
                  <a:lnTo>
                    <a:pt x="1170283" y="1488512"/>
                  </a:lnTo>
                  <a:lnTo>
                    <a:pt x="1169740" y="1497743"/>
                  </a:lnTo>
                  <a:lnTo>
                    <a:pt x="1168652" y="1506977"/>
                  </a:lnTo>
                  <a:lnTo>
                    <a:pt x="1167565" y="1516750"/>
                  </a:lnTo>
                  <a:lnTo>
                    <a:pt x="1166481" y="1527068"/>
                  </a:lnTo>
                  <a:lnTo>
                    <a:pt x="1165394" y="1537928"/>
                  </a:lnTo>
                  <a:lnTo>
                    <a:pt x="1164308" y="1549333"/>
                  </a:lnTo>
                  <a:lnTo>
                    <a:pt x="1163768" y="1561281"/>
                  </a:lnTo>
                  <a:lnTo>
                    <a:pt x="1163768" y="1574858"/>
                  </a:lnTo>
                  <a:lnTo>
                    <a:pt x="1164308" y="1588976"/>
                  </a:lnTo>
                  <a:lnTo>
                    <a:pt x="1165939" y="1604723"/>
                  </a:lnTo>
                  <a:lnTo>
                    <a:pt x="1168652" y="1622104"/>
                  </a:lnTo>
                  <a:lnTo>
                    <a:pt x="1161049" y="1624818"/>
                  </a:lnTo>
                  <a:lnTo>
                    <a:pt x="1142586" y="1630790"/>
                  </a:lnTo>
                  <a:lnTo>
                    <a:pt x="1139871" y="1630247"/>
                  </a:lnTo>
                  <a:lnTo>
                    <a:pt x="1133354" y="1613957"/>
                  </a:lnTo>
                  <a:lnTo>
                    <a:pt x="1133354" y="1606897"/>
                  </a:lnTo>
                  <a:lnTo>
                    <a:pt x="1133354" y="1600382"/>
                  </a:lnTo>
                  <a:lnTo>
                    <a:pt x="1132810" y="1597123"/>
                  </a:lnTo>
                  <a:lnTo>
                    <a:pt x="1132268" y="1594406"/>
                  </a:lnTo>
                  <a:lnTo>
                    <a:pt x="1131724" y="1592235"/>
                  </a:lnTo>
                  <a:lnTo>
                    <a:pt x="1131180" y="1590064"/>
                  </a:lnTo>
                  <a:lnTo>
                    <a:pt x="1092081" y="1567254"/>
                  </a:lnTo>
                  <a:lnTo>
                    <a:pt x="1081763" y="1562910"/>
                  </a:lnTo>
                  <a:lnTo>
                    <a:pt x="1074160" y="1559651"/>
                  </a:lnTo>
                  <a:lnTo>
                    <a:pt x="1069814" y="1558564"/>
                  </a:lnTo>
                  <a:lnTo>
                    <a:pt x="1020941" y="1628076"/>
                  </a:lnTo>
                  <a:lnTo>
                    <a:pt x="1028000" y="1631334"/>
                  </a:lnTo>
                  <a:lnTo>
                    <a:pt x="1044835" y="1639481"/>
                  </a:lnTo>
                  <a:lnTo>
                    <a:pt x="1054068" y="1643827"/>
                  </a:lnTo>
                  <a:lnTo>
                    <a:pt x="1062215" y="1647628"/>
                  </a:lnTo>
                  <a:lnTo>
                    <a:pt x="1069274" y="1649799"/>
                  </a:lnTo>
                  <a:lnTo>
                    <a:pt x="1073077" y="1650886"/>
                  </a:lnTo>
                  <a:lnTo>
                    <a:pt x="1079592" y="1650886"/>
                  </a:lnTo>
                  <a:lnTo>
                    <a:pt x="1084477" y="1649799"/>
                  </a:lnTo>
                  <a:lnTo>
                    <a:pt x="1088279" y="1648711"/>
                  </a:lnTo>
                  <a:lnTo>
                    <a:pt x="1091537" y="1647628"/>
                  </a:lnTo>
                  <a:lnTo>
                    <a:pt x="1094255" y="1647084"/>
                  </a:lnTo>
                  <a:lnTo>
                    <a:pt x="1098057" y="1647084"/>
                  </a:lnTo>
                  <a:lnTo>
                    <a:pt x="1101854" y="1648711"/>
                  </a:lnTo>
                  <a:lnTo>
                    <a:pt x="1107830" y="1650886"/>
                  </a:lnTo>
                  <a:lnTo>
                    <a:pt x="1107830" y="1697045"/>
                  </a:lnTo>
                  <a:lnTo>
                    <a:pt x="1105656" y="1700303"/>
                  </a:lnTo>
                  <a:lnTo>
                    <a:pt x="1103485" y="1703017"/>
                  </a:lnTo>
                  <a:lnTo>
                    <a:pt x="1100771" y="1705735"/>
                  </a:lnTo>
                  <a:lnTo>
                    <a:pt x="1097513" y="1708450"/>
                  </a:lnTo>
                  <a:lnTo>
                    <a:pt x="1090998" y="1712791"/>
                  </a:lnTo>
                  <a:lnTo>
                    <a:pt x="1083937" y="1716593"/>
                  </a:lnTo>
                  <a:lnTo>
                    <a:pt x="1077961" y="1720394"/>
                  </a:lnTo>
                  <a:lnTo>
                    <a:pt x="1067101" y="1731799"/>
                  </a:lnTo>
                  <a:lnTo>
                    <a:pt x="1067643" y="1734514"/>
                  </a:lnTo>
                  <a:lnTo>
                    <a:pt x="1077418" y="1752434"/>
                  </a:lnTo>
                  <a:lnTo>
                    <a:pt x="1081220" y="1757322"/>
                  </a:lnTo>
                  <a:lnTo>
                    <a:pt x="1084477" y="1762212"/>
                  </a:lnTo>
                  <a:lnTo>
                    <a:pt x="1085564" y="1764383"/>
                  </a:lnTo>
                  <a:lnTo>
                    <a:pt x="1086652" y="1767100"/>
                  </a:lnTo>
                  <a:lnTo>
                    <a:pt x="1087195" y="1769815"/>
                  </a:lnTo>
                  <a:lnTo>
                    <a:pt x="1087195" y="1772530"/>
                  </a:lnTo>
                  <a:lnTo>
                    <a:pt x="1087195" y="1777418"/>
                  </a:lnTo>
                  <a:lnTo>
                    <a:pt x="1086652" y="1782303"/>
                  </a:lnTo>
                  <a:lnTo>
                    <a:pt x="1085564" y="1786649"/>
                  </a:lnTo>
                  <a:lnTo>
                    <a:pt x="1083937" y="1790450"/>
                  </a:lnTo>
                  <a:lnTo>
                    <a:pt x="1082307" y="1794795"/>
                  </a:lnTo>
                  <a:lnTo>
                    <a:pt x="1080136" y="1798054"/>
                  </a:lnTo>
                  <a:lnTo>
                    <a:pt x="1077418" y="1801311"/>
                  </a:lnTo>
                  <a:lnTo>
                    <a:pt x="1074704" y="1804568"/>
                  </a:lnTo>
                  <a:lnTo>
                    <a:pt x="1071445" y="1807283"/>
                  </a:lnTo>
                  <a:lnTo>
                    <a:pt x="1067643" y="1809998"/>
                  </a:lnTo>
                  <a:lnTo>
                    <a:pt x="1064386" y="1812715"/>
                  </a:lnTo>
                  <a:lnTo>
                    <a:pt x="1022572" y="1826292"/>
                  </a:lnTo>
                  <a:lnTo>
                    <a:pt x="981298" y="1830094"/>
                  </a:lnTo>
                  <a:lnTo>
                    <a:pt x="962833" y="1830094"/>
                  </a:lnTo>
                  <a:lnTo>
                    <a:pt x="960120" y="1830636"/>
                  </a:lnTo>
                  <a:lnTo>
                    <a:pt x="931337" y="1863220"/>
                  </a:lnTo>
                  <a:lnTo>
                    <a:pt x="928080" y="1873538"/>
                  </a:lnTo>
                  <a:lnTo>
                    <a:pt x="928080" y="1876252"/>
                  </a:lnTo>
                  <a:lnTo>
                    <a:pt x="928624" y="1883312"/>
                  </a:lnTo>
                  <a:lnTo>
                    <a:pt x="929707" y="1889284"/>
                  </a:lnTo>
                  <a:lnTo>
                    <a:pt x="931881" y="1894172"/>
                  </a:lnTo>
                  <a:lnTo>
                    <a:pt x="933508" y="1899062"/>
                  </a:lnTo>
                  <a:lnTo>
                    <a:pt x="935683" y="1903404"/>
                  </a:lnTo>
                  <a:lnTo>
                    <a:pt x="937854" y="1907205"/>
                  </a:lnTo>
                  <a:lnTo>
                    <a:pt x="938940" y="1912093"/>
                  </a:lnTo>
                  <a:lnTo>
                    <a:pt x="939484" y="1916983"/>
                  </a:lnTo>
                  <a:lnTo>
                    <a:pt x="939484" y="1920240"/>
                  </a:lnTo>
                  <a:lnTo>
                    <a:pt x="913416" y="1934359"/>
                  </a:lnTo>
                  <a:lnTo>
                    <a:pt x="907444" y="1934359"/>
                  </a:lnTo>
                  <a:lnTo>
                    <a:pt x="907444" y="1931645"/>
                  </a:lnTo>
                  <a:lnTo>
                    <a:pt x="902556" y="1915352"/>
                  </a:lnTo>
                  <a:lnTo>
                    <a:pt x="898210" y="1898518"/>
                  </a:lnTo>
                  <a:lnTo>
                    <a:pt x="896040" y="1890371"/>
                  </a:lnTo>
                  <a:lnTo>
                    <a:pt x="894409" y="1882224"/>
                  </a:lnTo>
                  <a:lnTo>
                    <a:pt x="893325" y="1873538"/>
                  </a:lnTo>
                  <a:lnTo>
                    <a:pt x="892238" y="1864847"/>
                  </a:lnTo>
                  <a:lnTo>
                    <a:pt x="891151" y="1856160"/>
                  </a:lnTo>
                  <a:lnTo>
                    <a:pt x="890611" y="1847471"/>
                  </a:lnTo>
                  <a:lnTo>
                    <a:pt x="890611" y="1838237"/>
                  </a:lnTo>
                  <a:lnTo>
                    <a:pt x="894409" y="1799680"/>
                  </a:lnTo>
                  <a:lnTo>
                    <a:pt x="896040" y="1789907"/>
                  </a:lnTo>
                  <a:lnTo>
                    <a:pt x="890611" y="1788820"/>
                  </a:lnTo>
                  <a:lnTo>
                    <a:pt x="869429" y="1778502"/>
                  </a:lnTo>
                  <a:lnTo>
                    <a:pt x="866170" y="1775787"/>
                  </a:lnTo>
                  <a:lnTo>
                    <a:pt x="863457" y="1772530"/>
                  </a:lnTo>
                  <a:lnTo>
                    <a:pt x="853682" y="1758950"/>
                  </a:lnTo>
                  <a:lnTo>
                    <a:pt x="843904" y="1746462"/>
                  </a:lnTo>
                  <a:lnTo>
                    <a:pt x="842821" y="1744291"/>
                  </a:lnTo>
                  <a:lnTo>
                    <a:pt x="841191" y="1742116"/>
                  </a:lnTo>
                  <a:lnTo>
                    <a:pt x="839564" y="1739945"/>
                  </a:lnTo>
                  <a:lnTo>
                    <a:pt x="837389" y="1738315"/>
                  </a:lnTo>
                  <a:lnTo>
                    <a:pt x="835218" y="1737231"/>
                  </a:lnTo>
                  <a:lnTo>
                    <a:pt x="832500" y="1735600"/>
                  </a:lnTo>
                  <a:lnTo>
                    <a:pt x="829786" y="1735057"/>
                  </a:lnTo>
                  <a:lnTo>
                    <a:pt x="826527" y="1735057"/>
                  </a:lnTo>
                  <a:lnTo>
                    <a:pt x="820555" y="1739945"/>
                  </a:lnTo>
                  <a:lnTo>
                    <a:pt x="815123" y="1745918"/>
                  </a:lnTo>
                  <a:lnTo>
                    <a:pt x="810237" y="1752978"/>
                  </a:lnTo>
                  <a:lnTo>
                    <a:pt x="805349" y="1760037"/>
                  </a:lnTo>
                  <a:lnTo>
                    <a:pt x="801003" y="1767640"/>
                  </a:lnTo>
                  <a:lnTo>
                    <a:pt x="796658" y="1776331"/>
                  </a:lnTo>
                  <a:lnTo>
                    <a:pt x="792316" y="1785021"/>
                  </a:lnTo>
                  <a:lnTo>
                    <a:pt x="787972" y="1793708"/>
                  </a:lnTo>
                  <a:lnTo>
                    <a:pt x="779825" y="1812173"/>
                  </a:lnTo>
                  <a:lnTo>
                    <a:pt x="771678" y="1831180"/>
                  </a:lnTo>
                  <a:lnTo>
                    <a:pt x="763535" y="1849641"/>
                  </a:lnTo>
                  <a:lnTo>
                    <a:pt x="753757" y="1867562"/>
                  </a:lnTo>
                  <a:lnTo>
                    <a:pt x="746158" y="1881681"/>
                  </a:lnTo>
                  <a:lnTo>
                    <a:pt x="736925" y="1895260"/>
                  </a:lnTo>
                  <a:lnTo>
                    <a:pt x="707055" y="1931102"/>
                  </a:lnTo>
                  <a:lnTo>
                    <a:pt x="674471" y="1957709"/>
                  </a:lnTo>
                  <a:lnTo>
                    <a:pt x="669043" y="1960427"/>
                  </a:lnTo>
                  <a:lnTo>
                    <a:pt x="664153" y="1963685"/>
                  </a:lnTo>
                  <a:lnTo>
                    <a:pt x="658725" y="1965856"/>
                  </a:lnTo>
                  <a:lnTo>
                    <a:pt x="653837" y="1968027"/>
                  </a:lnTo>
                  <a:lnTo>
                    <a:pt x="648407" y="1969113"/>
                  </a:lnTo>
                  <a:lnTo>
                    <a:pt x="643519" y="1970201"/>
                  </a:lnTo>
                  <a:lnTo>
                    <a:pt x="639174" y="1970744"/>
                  </a:lnTo>
                  <a:lnTo>
                    <a:pt x="634288" y="1971288"/>
                  </a:lnTo>
                  <a:lnTo>
                    <a:pt x="629944" y="1970744"/>
                  </a:lnTo>
                  <a:lnTo>
                    <a:pt x="595733" y="1932185"/>
                  </a:lnTo>
                  <a:lnTo>
                    <a:pt x="583784" y="1903946"/>
                  </a:lnTo>
                  <a:lnTo>
                    <a:pt x="579439" y="1894717"/>
                  </a:lnTo>
                  <a:lnTo>
                    <a:pt x="554459" y="1877883"/>
                  </a:lnTo>
                  <a:lnTo>
                    <a:pt x="547943" y="1876252"/>
                  </a:lnTo>
                  <a:lnTo>
                    <a:pt x="552288" y="1871364"/>
                  </a:lnTo>
                  <a:lnTo>
                    <a:pt x="555002" y="1866478"/>
                  </a:lnTo>
                  <a:lnTo>
                    <a:pt x="557717" y="1862132"/>
                  </a:lnTo>
                  <a:lnTo>
                    <a:pt x="559887" y="1857244"/>
                  </a:lnTo>
                  <a:lnTo>
                    <a:pt x="560974" y="1852902"/>
                  </a:lnTo>
                  <a:lnTo>
                    <a:pt x="562062" y="1847471"/>
                  </a:lnTo>
                  <a:lnTo>
                    <a:pt x="562605" y="1842038"/>
                  </a:lnTo>
                  <a:lnTo>
                    <a:pt x="562605" y="1836066"/>
                  </a:lnTo>
                  <a:lnTo>
                    <a:pt x="562605" y="1831180"/>
                  </a:lnTo>
                  <a:lnTo>
                    <a:pt x="562605" y="1829006"/>
                  </a:lnTo>
                  <a:lnTo>
                    <a:pt x="562605" y="1826292"/>
                  </a:lnTo>
                  <a:lnTo>
                    <a:pt x="562605" y="1821402"/>
                  </a:lnTo>
                  <a:lnTo>
                    <a:pt x="562605" y="1818145"/>
                  </a:lnTo>
                  <a:lnTo>
                    <a:pt x="563145" y="1814886"/>
                  </a:lnTo>
                  <a:lnTo>
                    <a:pt x="573466" y="1801311"/>
                  </a:lnTo>
                  <a:lnTo>
                    <a:pt x="576181" y="1798054"/>
                  </a:lnTo>
                  <a:lnTo>
                    <a:pt x="577264" y="1795879"/>
                  </a:lnTo>
                  <a:lnTo>
                    <a:pt x="578352" y="1793164"/>
                  </a:lnTo>
                  <a:lnTo>
                    <a:pt x="579439" y="1790450"/>
                  </a:lnTo>
                  <a:lnTo>
                    <a:pt x="579983" y="1786649"/>
                  </a:lnTo>
                  <a:lnTo>
                    <a:pt x="579983" y="1789907"/>
                  </a:lnTo>
                  <a:lnTo>
                    <a:pt x="579983" y="1786649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804364" y="3461137"/>
              <a:ext cx="1179283" cy="1977605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808864" y="3462954"/>
              <a:ext cx="1170283" cy="1971288"/>
            </a:xfrm>
            <a:custGeom>
              <a:avLst/>
              <a:gdLst/>
              <a:ahLst/>
              <a:cxnLst/>
              <a:rect l="l" t="t" r="r" b="b"/>
              <a:pathLst>
                <a:path w="1170283" h="1971288">
                  <a:moveTo>
                    <a:pt x="579983" y="1786649"/>
                  </a:moveTo>
                  <a:lnTo>
                    <a:pt x="582696" y="1786649"/>
                  </a:lnTo>
                  <a:lnTo>
                    <a:pt x="578895" y="1786649"/>
                  </a:lnTo>
                  <a:lnTo>
                    <a:pt x="574551" y="1786105"/>
                  </a:lnTo>
                  <a:lnTo>
                    <a:pt x="558803" y="1776871"/>
                  </a:lnTo>
                  <a:lnTo>
                    <a:pt x="556086" y="1774156"/>
                  </a:lnTo>
                  <a:lnTo>
                    <a:pt x="551200" y="1768184"/>
                  </a:lnTo>
                  <a:lnTo>
                    <a:pt x="546312" y="1761124"/>
                  </a:lnTo>
                  <a:lnTo>
                    <a:pt x="542511" y="1754065"/>
                  </a:lnTo>
                  <a:lnTo>
                    <a:pt x="538165" y="1746462"/>
                  </a:lnTo>
                  <a:lnTo>
                    <a:pt x="518617" y="1716052"/>
                  </a:lnTo>
                  <a:lnTo>
                    <a:pt x="515902" y="1713335"/>
                  </a:lnTo>
                  <a:lnTo>
                    <a:pt x="495807" y="1705735"/>
                  </a:lnTo>
                  <a:lnTo>
                    <a:pt x="490923" y="1705735"/>
                  </a:lnTo>
                  <a:lnTo>
                    <a:pt x="488204" y="1705735"/>
                  </a:lnTo>
                  <a:lnTo>
                    <a:pt x="484947" y="1705735"/>
                  </a:lnTo>
                  <a:lnTo>
                    <a:pt x="478430" y="1705735"/>
                  </a:lnTo>
                  <a:lnTo>
                    <a:pt x="474629" y="1705192"/>
                  </a:lnTo>
                  <a:lnTo>
                    <a:pt x="461054" y="1685640"/>
                  </a:lnTo>
                  <a:lnTo>
                    <a:pt x="455621" y="1686727"/>
                  </a:lnTo>
                  <a:lnTo>
                    <a:pt x="450192" y="1687271"/>
                  </a:lnTo>
                  <a:lnTo>
                    <a:pt x="445848" y="1686727"/>
                  </a:lnTo>
                  <a:lnTo>
                    <a:pt x="441502" y="1685640"/>
                  </a:lnTo>
                  <a:lnTo>
                    <a:pt x="423581" y="1645453"/>
                  </a:lnTo>
                  <a:lnTo>
                    <a:pt x="423581" y="1633509"/>
                  </a:lnTo>
                  <a:lnTo>
                    <a:pt x="435530" y="1594948"/>
                  </a:lnTo>
                  <a:lnTo>
                    <a:pt x="440958" y="1584632"/>
                  </a:lnTo>
                  <a:lnTo>
                    <a:pt x="437701" y="1583004"/>
                  </a:lnTo>
                  <a:lnTo>
                    <a:pt x="420322" y="1561281"/>
                  </a:lnTo>
                  <a:lnTo>
                    <a:pt x="420867" y="1558024"/>
                  </a:lnTo>
                  <a:lnTo>
                    <a:pt x="421954" y="1554763"/>
                  </a:lnTo>
                  <a:lnTo>
                    <a:pt x="424125" y="1551504"/>
                  </a:lnTo>
                  <a:lnTo>
                    <a:pt x="426298" y="1547706"/>
                  </a:lnTo>
                  <a:lnTo>
                    <a:pt x="432815" y="1540103"/>
                  </a:lnTo>
                  <a:lnTo>
                    <a:pt x="439875" y="1532500"/>
                  </a:lnTo>
                  <a:lnTo>
                    <a:pt x="446934" y="1523809"/>
                  </a:lnTo>
                  <a:lnTo>
                    <a:pt x="461054" y="1495028"/>
                  </a:lnTo>
                  <a:lnTo>
                    <a:pt x="461054" y="1492313"/>
                  </a:lnTo>
                  <a:lnTo>
                    <a:pt x="461054" y="1488512"/>
                  </a:lnTo>
                  <a:lnTo>
                    <a:pt x="461054" y="1483624"/>
                  </a:lnTo>
                  <a:lnTo>
                    <a:pt x="461054" y="1477651"/>
                  </a:lnTo>
                  <a:lnTo>
                    <a:pt x="461597" y="1472762"/>
                  </a:lnTo>
                  <a:lnTo>
                    <a:pt x="475715" y="1449413"/>
                  </a:lnTo>
                  <a:lnTo>
                    <a:pt x="481145" y="1443980"/>
                  </a:lnTo>
                  <a:lnTo>
                    <a:pt x="485490" y="1438551"/>
                  </a:lnTo>
                  <a:lnTo>
                    <a:pt x="487661" y="1435833"/>
                  </a:lnTo>
                  <a:lnTo>
                    <a:pt x="488748" y="1432578"/>
                  </a:lnTo>
                  <a:lnTo>
                    <a:pt x="489835" y="1429317"/>
                  </a:lnTo>
                  <a:lnTo>
                    <a:pt x="489835" y="1425516"/>
                  </a:lnTo>
                  <a:lnTo>
                    <a:pt x="489835" y="1421714"/>
                  </a:lnTo>
                  <a:lnTo>
                    <a:pt x="488748" y="1418457"/>
                  </a:lnTo>
                  <a:lnTo>
                    <a:pt x="487121" y="1415742"/>
                  </a:lnTo>
                  <a:lnTo>
                    <a:pt x="484402" y="1414115"/>
                  </a:lnTo>
                  <a:lnTo>
                    <a:pt x="478974" y="1410856"/>
                  </a:lnTo>
                  <a:lnTo>
                    <a:pt x="455077" y="1388047"/>
                  </a:lnTo>
                  <a:lnTo>
                    <a:pt x="455621" y="1385872"/>
                  </a:lnTo>
                  <a:lnTo>
                    <a:pt x="456164" y="1383158"/>
                  </a:lnTo>
                  <a:lnTo>
                    <a:pt x="457252" y="1380444"/>
                  </a:lnTo>
                  <a:lnTo>
                    <a:pt x="458879" y="1378273"/>
                  </a:lnTo>
                  <a:lnTo>
                    <a:pt x="460509" y="1375554"/>
                  </a:lnTo>
                  <a:lnTo>
                    <a:pt x="462680" y="1373928"/>
                  </a:lnTo>
                  <a:lnTo>
                    <a:pt x="464855" y="1371753"/>
                  </a:lnTo>
                  <a:lnTo>
                    <a:pt x="467026" y="1370670"/>
                  </a:lnTo>
                  <a:lnTo>
                    <a:pt x="513185" y="1370670"/>
                  </a:lnTo>
                  <a:lnTo>
                    <a:pt x="523502" y="1366325"/>
                  </a:lnTo>
                  <a:lnTo>
                    <a:pt x="534907" y="1361979"/>
                  </a:lnTo>
                  <a:lnTo>
                    <a:pt x="547943" y="1347860"/>
                  </a:lnTo>
                  <a:lnTo>
                    <a:pt x="547943" y="1344602"/>
                  </a:lnTo>
                  <a:lnTo>
                    <a:pt x="547399" y="1339713"/>
                  </a:lnTo>
                  <a:lnTo>
                    <a:pt x="546312" y="1333198"/>
                  </a:lnTo>
                  <a:lnTo>
                    <a:pt x="544141" y="1326137"/>
                  </a:lnTo>
                  <a:lnTo>
                    <a:pt x="540883" y="1318535"/>
                  </a:lnTo>
                  <a:lnTo>
                    <a:pt x="537625" y="1310391"/>
                  </a:lnTo>
                  <a:lnTo>
                    <a:pt x="533279" y="1301702"/>
                  </a:lnTo>
                  <a:lnTo>
                    <a:pt x="528935" y="1292471"/>
                  </a:lnTo>
                  <a:lnTo>
                    <a:pt x="524046" y="1283781"/>
                  </a:lnTo>
                  <a:lnTo>
                    <a:pt x="499066" y="1247939"/>
                  </a:lnTo>
                  <a:lnTo>
                    <a:pt x="488748" y="1240879"/>
                  </a:lnTo>
                  <a:lnTo>
                    <a:pt x="487121" y="1240336"/>
                  </a:lnTo>
                  <a:lnTo>
                    <a:pt x="457252" y="1263685"/>
                  </a:lnTo>
                  <a:lnTo>
                    <a:pt x="453450" y="1268574"/>
                  </a:lnTo>
                  <a:lnTo>
                    <a:pt x="431184" y="1282693"/>
                  </a:lnTo>
                  <a:lnTo>
                    <a:pt x="426298" y="1284868"/>
                  </a:lnTo>
                  <a:lnTo>
                    <a:pt x="411092" y="1301702"/>
                  </a:lnTo>
                  <a:lnTo>
                    <a:pt x="409462" y="1304959"/>
                  </a:lnTo>
                  <a:lnTo>
                    <a:pt x="408378" y="1308761"/>
                  </a:lnTo>
                  <a:lnTo>
                    <a:pt x="406204" y="1316364"/>
                  </a:lnTo>
                  <a:lnTo>
                    <a:pt x="404033" y="1324511"/>
                  </a:lnTo>
                  <a:lnTo>
                    <a:pt x="401315" y="1332654"/>
                  </a:lnTo>
                  <a:lnTo>
                    <a:pt x="398600" y="1340257"/>
                  </a:lnTo>
                  <a:lnTo>
                    <a:pt x="396431" y="1343514"/>
                  </a:lnTo>
                  <a:lnTo>
                    <a:pt x="394260" y="1347317"/>
                  </a:lnTo>
                  <a:lnTo>
                    <a:pt x="370363" y="1361435"/>
                  </a:lnTo>
                  <a:lnTo>
                    <a:pt x="366561" y="1363610"/>
                  </a:lnTo>
                  <a:lnTo>
                    <a:pt x="362760" y="1366869"/>
                  </a:lnTo>
                  <a:lnTo>
                    <a:pt x="359501" y="1370670"/>
                  </a:lnTo>
                  <a:lnTo>
                    <a:pt x="356787" y="1372841"/>
                  </a:lnTo>
                  <a:lnTo>
                    <a:pt x="354616" y="1376099"/>
                  </a:lnTo>
                  <a:lnTo>
                    <a:pt x="352442" y="1379356"/>
                  </a:lnTo>
                  <a:lnTo>
                    <a:pt x="350271" y="1382615"/>
                  </a:lnTo>
                  <a:lnTo>
                    <a:pt x="348097" y="1385872"/>
                  </a:lnTo>
                  <a:lnTo>
                    <a:pt x="344839" y="1388591"/>
                  </a:lnTo>
                  <a:lnTo>
                    <a:pt x="343211" y="1389674"/>
                  </a:lnTo>
                  <a:lnTo>
                    <a:pt x="341038" y="1390218"/>
                  </a:lnTo>
                  <a:lnTo>
                    <a:pt x="338867" y="1390762"/>
                  </a:lnTo>
                  <a:lnTo>
                    <a:pt x="336696" y="1390762"/>
                  </a:lnTo>
                  <a:lnTo>
                    <a:pt x="330176" y="1390218"/>
                  </a:lnTo>
                  <a:lnTo>
                    <a:pt x="325290" y="1389134"/>
                  </a:lnTo>
                  <a:lnTo>
                    <a:pt x="320402" y="1387503"/>
                  </a:lnTo>
                  <a:lnTo>
                    <a:pt x="316600" y="1385332"/>
                  </a:lnTo>
                  <a:lnTo>
                    <a:pt x="313343" y="1382615"/>
                  </a:lnTo>
                  <a:lnTo>
                    <a:pt x="310084" y="1379900"/>
                  </a:lnTo>
                  <a:lnTo>
                    <a:pt x="307369" y="1376643"/>
                  </a:lnTo>
                  <a:lnTo>
                    <a:pt x="304652" y="1373384"/>
                  </a:lnTo>
                  <a:lnTo>
                    <a:pt x="301937" y="1370126"/>
                  </a:lnTo>
                  <a:lnTo>
                    <a:pt x="298680" y="1366869"/>
                  </a:lnTo>
                  <a:lnTo>
                    <a:pt x="295965" y="1364150"/>
                  </a:lnTo>
                  <a:lnTo>
                    <a:pt x="292163" y="1361435"/>
                  </a:lnTo>
                  <a:lnTo>
                    <a:pt x="288362" y="1359265"/>
                  </a:lnTo>
                  <a:lnTo>
                    <a:pt x="284017" y="1357634"/>
                  </a:lnTo>
                  <a:lnTo>
                    <a:pt x="278588" y="1356551"/>
                  </a:lnTo>
                  <a:lnTo>
                    <a:pt x="272612" y="1356007"/>
                  </a:lnTo>
                  <a:lnTo>
                    <a:pt x="269897" y="1356551"/>
                  </a:lnTo>
                  <a:lnTo>
                    <a:pt x="267728" y="1356551"/>
                  </a:lnTo>
                  <a:lnTo>
                    <a:pt x="265553" y="1357634"/>
                  </a:lnTo>
                  <a:lnTo>
                    <a:pt x="263382" y="1358178"/>
                  </a:lnTo>
                  <a:lnTo>
                    <a:pt x="259581" y="1360893"/>
                  </a:lnTo>
                  <a:lnTo>
                    <a:pt x="256322" y="1363610"/>
                  </a:lnTo>
                  <a:lnTo>
                    <a:pt x="252520" y="1365781"/>
                  </a:lnTo>
                  <a:lnTo>
                    <a:pt x="248719" y="1368496"/>
                  </a:lnTo>
                  <a:lnTo>
                    <a:pt x="246004" y="1369040"/>
                  </a:lnTo>
                  <a:lnTo>
                    <a:pt x="243830" y="1370126"/>
                  </a:lnTo>
                  <a:lnTo>
                    <a:pt x="241116" y="1370670"/>
                  </a:lnTo>
                  <a:lnTo>
                    <a:pt x="237858" y="1370670"/>
                  </a:lnTo>
                  <a:lnTo>
                    <a:pt x="232425" y="1370126"/>
                  </a:lnTo>
                  <a:lnTo>
                    <a:pt x="209076" y="1350031"/>
                  </a:lnTo>
                  <a:lnTo>
                    <a:pt x="209076" y="1347317"/>
                  </a:lnTo>
                  <a:lnTo>
                    <a:pt x="209076" y="1343514"/>
                  </a:lnTo>
                  <a:lnTo>
                    <a:pt x="222651" y="1317448"/>
                  </a:lnTo>
                  <a:lnTo>
                    <a:pt x="225910" y="1311476"/>
                  </a:lnTo>
                  <a:lnTo>
                    <a:pt x="226996" y="1308761"/>
                  </a:lnTo>
                  <a:lnTo>
                    <a:pt x="228084" y="1305503"/>
                  </a:lnTo>
                  <a:lnTo>
                    <a:pt x="229167" y="1301702"/>
                  </a:lnTo>
                  <a:lnTo>
                    <a:pt x="229167" y="1298443"/>
                  </a:lnTo>
                  <a:lnTo>
                    <a:pt x="228627" y="1294097"/>
                  </a:lnTo>
                  <a:lnTo>
                    <a:pt x="227541" y="1290840"/>
                  </a:lnTo>
                  <a:lnTo>
                    <a:pt x="225366" y="1288123"/>
                  </a:lnTo>
                  <a:lnTo>
                    <a:pt x="223195" y="1284868"/>
                  </a:lnTo>
                  <a:lnTo>
                    <a:pt x="221024" y="1281606"/>
                  </a:lnTo>
                  <a:lnTo>
                    <a:pt x="219394" y="1278348"/>
                  </a:lnTo>
                  <a:lnTo>
                    <a:pt x="217766" y="1274550"/>
                  </a:lnTo>
                  <a:lnTo>
                    <a:pt x="217766" y="1269118"/>
                  </a:lnTo>
                  <a:lnTo>
                    <a:pt x="218307" y="1266403"/>
                  </a:lnTo>
                  <a:lnTo>
                    <a:pt x="219394" y="1263685"/>
                  </a:lnTo>
                  <a:lnTo>
                    <a:pt x="221564" y="1261515"/>
                  </a:lnTo>
                  <a:lnTo>
                    <a:pt x="223739" y="1259344"/>
                  </a:lnTo>
                  <a:lnTo>
                    <a:pt x="225910" y="1257169"/>
                  </a:lnTo>
                  <a:lnTo>
                    <a:pt x="228627" y="1254998"/>
                  </a:lnTo>
                  <a:lnTo>
                    <a:pt x="230798" y="1252281"/>
                  </a:lnTo>
                  <a:lnTo>
                    <a:pt x="231886" y="1249026"/>
                  </a:lnTo>
                  <a:lnTo>
                    <a:pt x="235143" y="1238162"/>
                  </a:lnTo>
                  <a:lnTo>
                    <a:pt x="238945" y="1226760"/>
                  </a:lnTo>
                  <a:lnTo>
                    <a:pt x="242202" y="1215355"/>
                  </a:lnTo>
                  <a:lnTo>
                    <a:pt x="245461" y="1203951"/>
                  </a:lnTo>
                  <a:lnTo>
                    <a:pt x="248175" y="1192003"/>
                  </a:lnTo>
                  <a:lnTo>
                    <a:pt x="250346" y="1180598"/>
                  </a:lnTo>
                  <a:lnTo>
                    <a:pt x="251977" y="1168653"/>
                  </a:lnTo>
                  <a:lnTo>
                    <a:pt x="252520" y="1156705"/>
                  </a:lnTo>
                  <a:lnTo>
                    <a:pt x="251977" y="1148558"/>
                  </a:lnTo>
                  <a:lnTo>
                    <a:pt x="250889" y="1142041"/>
                  </a:lnTo>
                  <a:lnTo>
                    <a:pt x="250346" y="1138784"/>
                  </a:lnTo>
                  <a:lnTo>
                    <a:pt x="249263" y="1136613"/>
                  </a:lnTo>
                  <a:lnTo>
                    <a:pt x="247632" y="1133898"/>
                  </a:lnTo>
                  <a:lnTo>
                    <a:pt x="246004" y="1132268"/>
                  </a:lnTo>
                  <a:lnTo>
                    <a:pt x="244373" y="1130097"/>
                  </a:lnTo>
                  <a:lnTo>
                    <a:pt x="242202" y="1129010"/>
                  </a:lnTo>
                  <a:lnTo>
                    <a:pt x="239489" y="1127380"/>
                  </a:lnTo>
                  <a:lnTo>
                    <a:pt x="236228" y="1126295"/>
                  </a:lnTo>
                  <a:lnTo>
                    <a:pt x="229167" y="1125209"/>
                  </a:lnTo>
                  <a:lnTo>
                    <a:pt x="220480" y="1124664"/>
                  </a:lnTo>
                  <a:lnTo>
                    <a:pt x="213421" y="1125209"/>
                  </a:lnTo>
                  <a:lnTo>
                    <a:pt x="175949" y="1140959"/>
                  </a:lnTo>
                  <a:lnTo>
                    <a:pt x="152600" y="1165394"/>
                  </a:lnTo>
                  <a:lnTo>
                    <a:pt x="144997" y="1174081"/>
                  </a:lnTo>
                  <a:lnTo>
                    <a:pt x="124905" y="1174081"/>
                  </a:lnTo>
                  <a:lnTo>
                    <a:pt x="121643" y="1157792"/>
                  </a:lnTo>
                  <a:lnTo>
                    <a:pt x="119472" y="1142041"/>
                  </a:lnTo>
                  <a:lnTo>
                    <a:pt x="118385" y="1126835"/>
                  </a:lnTo>
                  <a:lnTo>
                    <a:pt x="117301" y="1111633"/>
                  </a:lnTo>
                  <a:lnTo>
                    <a:pt x="116754" y="1097514"/>
                  </a:lnTo>
                  <a:lnTo>
                    <a:pt x="116214" y="1083935"/>
                  </a:lnTo>
                  <a:lnTo>
                    <a:pt x="116214" y="1070902"/>
                  </a:lnTo>
                  <a:lnTo>
                    <a:pt x="116214" y="1058411"/>
                  </a:lnTo>
                  <a:lnTo>
                    <a:pt x="115670" y="1054612"/>
                  </a:lnTo>
                  <a:lnTo>
                    <a:pt x="115127" y="1051354"/>
                  </a:lnTo>
                  <a:lnTo>
                    <a:pt x="114584" y="1048093"/>
                  </a:lnTo>
                  <a:lnTo>
                    <a:pt x="112956" y="1045378"/>
                  </a:lnTo>
                  <a:lnTo>
                    <a:pt x="111326" y="1043207"/>
                  </a:lnTo>
                  <a:lnTo>
                    <a:pt x="109698" y="1040490"/>
                  </a:lnTo>
                  <a:lnTo>
                    <a:pt x="107525" y="1038862"/>
                  </a:lnTo>
                  <a:lnTo>
                    <a:pt x="105354" y="1036689"/>
                  </a:lnTo>
                  <a:lnTo>
                    <a:pt x="99920" y="1033434"/>
                  </a:lnTo>
                  <a:lnTo>
                    <a:pt x="93948" y="1030717"/>
                  </a:lnTo>
                  <a:lnTo>
                    <a:pt x="87975" y="1028546"/>
                  </a:lnTo>
                  <a:lnTo>
                    <a:pt x="81461" y="1026914"/>
                  </a:lnTo>
                  <a:lnTo>
                    <a:pt x="68424" y="1023656"/>
                  </a:lnTo>
                  <a:lnTo>
                    <a:pt x="57563" y="1019855"/>
                  </a:lnTo>
                  <a:lnTo>
                    <a:pt x="46702" y="1008450"/>
                  </a:lnTo>
                  <a:lnTo>
                    <a:pt x="46702" y="1006279"/>
                  </a:lnTo>
                  <a:lnTo>
                    <a:pt x="46702" y="1002478"/>
                  </a:lnTo>
                  <a:lnTo>
                    <a:pt x="47790" y="998676"/>
                  </a:lnTo>
                  <a:lnTo>
                    <a:pt x="49416" y="995418"/>
                  </a:lnTo>
                  <a:lnTo>
                    <a:pt x="51591" y="992160"/>
                  </a:lnTo>
                  <a:lnTo>
                    <a:pt x="56475" y="986188"/>
                  </a:lnTo>
                  <a:lnTo>
                    <a:pt x="60821" y="980212"/>
                  </a:lnTo>
                  <a:lnTo>
                    <a:pt x="60821" y="936767"/>
                  </a:lnTo>
                  <a:lnTo>
                    <a:pt x="48873" y="935140"/>
                  </a:lnTo>
                  <a:lnTo>
                    <a:pt x="39099" y="933509"/>
                  </a:lnTo>
                  <a:lnTo>
                    <a:pt x="30952" y="932425"/>
                  </a:lnTo>
                  <a:lnTo>
                    <a:pt x="23897" y="930251"/>
                  </a:lnTo>
                  <a:lnTo>
                    <a:pt x="20634" y="929164"/>
                  </a:lnTo>
                  <a:lnTo>
                    <a:pt x="17921" y="927537"/>
                  </a:lnTo>
                  <a:lnTo>
                    <a:pt x="14662" y="925909"/>
                  </a:lnTo>
                  <a:lnTo>
                    <a:pt x="11948" y="923736"/>
                  </a:lnTo>
                  <a:lnTo>
                    <a:pt x="5976" y="918306"/>
                  </a:lnTo>
                  <a:lnTo>
                    <a:pt x="0" y="910703"/>
                  </a:lnTo>
                  <a:lnTo>
                    <a:pt x="8146" y="904187"/>
                  </a:lnTo>
                  <a:lnTo>
                    <a:pt x="17921" y="896584"/>
                  </a:lnTo>
                  <a:lnTo>
                    <a:pt x="22266" y="892782"/>
                  </a:lnTo>
                  <a:lnTo>
                    <a:pt x="25523" y="887894"/>
                  </a:lnTo>
                  <a:lnTo>
                    <a:pt x="27154" y="885179"/>
                  </a:lnTo>
                  <a:lnTo>
                    <a:pt x="28238" y="882464"/>
                  </a:lnTo>
                  <a:lnTo>
                    <a:pt x="28781" y="879203"/>
                  </a:lnTo>
                  <a:lnTo>
                    <a:pt x="28781" y="875945"/>
                  </a:lnTo>
                  <a:lnTo>
                    <a:pt x="21722" y="835218"/>
                  </a:lnTo>
                  <a:lnTo>
                    <a:pt x="19007" y="825441"/>
                  </a:lnTo>
                  <a:lnTo>
                    <a:pt x="16833" y="814580"/>
                  </a:lnTo>
                  <a:lnTo>
                    <a:pt x="15206" y="803718"/>
                  </a:lnTo>
                  <a:lnTo>
                    <a:pt x="14662" y="792318"/>
                  </a:lnTo>
                  <a:lnTo>
                    <a:pt x="14662" y="783084"/>
                  </a:lnTo>
                  <a:lnTo>
                    <a:pt x="23352" y="747785"/>
                  </a:lnTo>
                  <a:lnTo>
                    <a:pt x="26068" y="742357"/>
                  </a:lnTo>
                  <a:lnTo>
                    <a:pt x="62452" y="711945"/>
                  </a:lnTo>
                  <a:lnTo>
                    <a:pt x="79828" y="702167"/>
                  </a:lnTo>
                  <a:lnTo>
                    <a:pt x="84174" y="699453"/>
                  </a:lnTo>
                  <a:lnTo>
                    <a:pt x="87975" y="696737"/>
                  </a:lnTo>
                  <a:lnTo>
                    <a:pt x="91777" y="693480"/>
                  </a:lnTo>
                  <a:lnTo>
                    <a:pt x="95036" y="689678"/>
                  </a:lnTo>
                  <a:lnTo>
                    <a:pt x="98293" y="685877"/>
                  </a:lnTo>
                  <a:lnTo>
                    <a:pt x="101552" y="682076"/>
                  </a:lnTo>
                  <a:lnTo>
                    <a:pt x="110238" y="652750"/>
                  </a:lnTo>
                  <a:lnTo>
                    <a:pt x="110238" y="645150"/>
                  </a:lnTo>
                  <a:lnTo>
                    <a:pt x="110782" y="639718"/>
                  </a:lnTo>
                  <a:lnTo>
                    <a:pt x="136850" y="622341"/>
                  </a:lnTo>
                  <a:lnTo>
                    <a:pt x="145539" y="622341"/>
                  </a:lnTo>
                  <a:lnTo>
                    <a:pt x="149881" y="621797"/>
                  </a:lnTo>
                  <a:lnTo>
                    <a:pt x="184640" y="598444"/>
                  </a:lnTo>
                  <a:lnTo>
                    <a:pt x="188984" y="568579"/>
                  </a:lnTo>
                  <a:lnTo>
                    <a:pt x="188984" y="557717"/>
                  </a:lnTo>
                  <a:lnTo>
                    <a:pt x="188441" y="546856"/>
                  </a:lnTo>
                  <a:lnTo>
                    <a:pt x="188984" y="544141"/>
                  </a:lnTo>
                  <a:lnTo>
                    <a:pt x="198758" y="532737"/>
                  </a:lnTo>
                  <a:lnTo>
                    <a:pt x="202560" y="530020"/>
                  </a:lnTo>
                  <a:lnTo>
                    <a:pt x="205818" y="527305"/>
                  </a:lnTo>
                  <a:lnTo>
                    <a:pt x="206905" y="526221"/>
                  </a:lnTo>
                  <a:lnTo>
                    <a:pt x="207989" y="524590"/>
                  </a:lnTo>
                  <a:lnTo>
                    <a:pt x="208532" y="522419"/>
                  </a:lnTo>
                  <a:lnTo>
                    <a:pt x="209076" y="520788"/>
                  </a:lnTo>
                  <a:lnTo>
                    <a:pt x="197671" y="482776"/>
                  </a:lnTo>
                  <a:lnTo>
                    <a:pt x="179207" y="462138"/>
                  </a:lnTo>
                  <a:lnTo>
                    <a:pt x="171063" y="454535"/>
                  </a:lnTo>
                  <a:lnTo>
                    <a:pt x="162373" y="447478"/>
                  </a:lnTo>
                  <a:lnTo>
                    <a:pt x="153683" y="439876"/>
                  </a:lnTo>
                  <a:lnTo>
                    <a:pt x="145539" y="432812"/>
                  </a:lnTo>
                  <a:lnTo>
                    <a:pt x="137392" y="425212"/>
                  </a:lnTo>
                  <a:lnTo>
                    <a:pt x="130333" y="417066"/>
                  </a:lnTo>
                  <a:lnTo>
                    <a:pt x="127619" y="412721"/>
                  </a:lnTo>
                  <a:lnTo>
                    <a:pt x="124357" y="408375"/>
                  </a:lnTo>
                  <a:lnTo>
                    <a:pt x="122186" y="403490"/>
                  </a:lnTo>
                  <a:lnTo>
                    <a:pt x="120015" y="398601"/>
                  </a:lnTo>
                  <a:lnTo>
                    <a:pt x="118385" y="393173"/>
                  </a:lnTo>
                  <a:lnTo>
                    <a:pt x="117301" y="387740"/>
                  </a:lnTo>
                  <a:lnTo>
                    <a:pt x="116214" y="382312"/>
                  </a:lnTo>
                  <a:lnTo>
                    <a:pt x="116214" y="376335"/>
                  </a:lnTo>
                  <a:lnTo>
                    <a:pt x="116214" y="369819"/>
                  </a:lnTo>
                  <a:lnTo>
                    <a:pt x="117301" y="364931"/>
                  </a:lnTo>
                  <a:lnTo>
                    <a:pt x="117301" y="362760"/>
                  </a:lnTo>
                  <a:lnTo>
                    <a:pt x="117301" y="360045"/>
                  </a:lnTo>
                  <a:lnTo>
                    <a:pt x="116754" y="357872"/>
                  </a:lnTo>
                  <a:lnTo>
                    <a:pt x="116214" y="355701"/>
                  </a:lnTo>
                  <a:lnTo>
                    <a:pt x="122731" y="339951"/>
                  </a:lnTo>
                  <a:lnTo>
                    <a:pt x="129247" y="325288"/>
                  </a:lnTo>
                  <a:lnTo>
                    <a:pt x="131960" y="317689"/>
                  </a:lnTo>
                  <a:lnTo>
                    <a:pt x="134135" y="310085"/>
                  </a:lnTo>
                  <a:lnTo>
                    <a:pt x="135762" y="301395"/>
                  </a:lnTo>
                  <a:lnTo>
                    <a:pt x="136306" y="292165"/>
                  </a:lnTo>
                  <a:lnTo>
                    <a:pt x="135762" y="285649"/>
                  </a:lnTo>
                  <a:lnTo>
                    <a:pt x="125445" y="247632"/>
                  </a:lnTo>
                  <a:lnTo>
                    <a:pt x="112413" y="216136"/>
                  </a:lnTo>
                  <a:lnTo>
                    <a:pt x="106984" y="202017"/>
                  </a:lnTo>
                  <a:lnTo>
                    <a:pt x="104809" y="195498"/>
                  </a:lnTo>
                  <a:lnTo>
                    <a:pt x="103183" y="189526"/>
                  </a:lnTo>
                  <a:lnTo>
                    <a:pt x="102095" y="184096"/>
                  </a:lnTo>
                  <a:lnTo>
                    <a:pt x="101552" y="179750"/>
                  </a:lnTo>
                  <a:lnTo>
                    <a:pt x="101552" y="175949"/>
                  </a:lnTo>
                  <a:lnTo>
                    <a:pt x="135221" y="153684"/>
                  </a:lnTo>
                  <a:lnTo>
                    <a:pt x="142278" y="153684"/>
                  </a:lnTo>
                  <a:lnTo>
                    <a:pt x="155313" y="153684"/>
                  </a:lnTo>
                  <a:lnTo>
                    <a:pt x="165631" y="153684"/>
                  </a:lnTo>
                  <a:lnTo>
                    <a:pt x="174322" y="153684"/>
                  </a:lnTo>
                  <a:lnTo>
                    <a:pt x="183008" y="153684"/>
                  </a:lnTo>
                  <a:lnTo>
                    <a:pt x="187897" y="155315"/>
                  </a:lnTo>
                  <a:lnTo>
                    <a:pt x="197671" y="158028"/>
                  </a:lnTo>
                  <a:lnTo>
                    <a:pt x="203643" y="159116"/>
                  </a:lnTo>
                  <a:lnTo>
                    <a:pt x="210164" y="159656"/>
                  </a:lnTo>
                  <a:lnTo>
                    <a:pt x="213421" y="159116"/>
                  </a:lnTo>
                  <a:lnTo>
                    <a:pt x="216679" y="158572"/>
                  </a:lnTo>
                  <a:lnTo>
                    <a:pt x="219937" y="157485"/>
                  </a:lnTo>
                  <a:lnTo>
                    <a:pt x="223195" y="156401"/>
                  </a:lnTo>
                  <a:lnTo>
                    <a:pt x="227541" y="153684"/>
                  </a:lnTo>
                  <a:lnTo>
                    <a:pt x="230798" y="150425"/>
                  </a:lnTo>
                  <a:lnTo>
                    <a:pt x="234057" y="146624"/>
                  </a:lnTo>
                  <a:lnTo>
                    <a:pt x="236770" y="141735"/>
                  </a:lnTo>
                  <a:lnTo>
                    <a:pt x="242202" y="131962"/>
                  </a:lnTo>
                  <a:lnTo>
                    <a:pt x="248175" y="121644"/>
                  </a:lnTo>
                  <a:lnTo>
                    <a:pt x="250889" y="116758"/>
                  </a:lnTo>
                  <a:lnTo>
                    <a:pt x="254691" y="111870"/>
                  </a:lnTo>
                  <a:lnTo>
                    <a:pt x="281846" y="96120"/>
                  </a:lnTo>
                  <a:lnTo>
                    <a:pt x="285647" y="95576"/>
                  </a:lnTo>
                  <a:lnTo>
                    <a:pt x="289989" y="95576"/>
                  </a:lnTo>
                  <a:lnTo>
                    <a:pt x="297053" y="96120"/>
                  </a:lnTo>
                  <a:lnTo>
                    <a:pt x="301937" y="96663"/>
                  </a:lnTo>
                  <a:lnTo>
                    <a:pt x="304652" y="97751"/>
                  </a:lnTo>
                  <a:lnTo>
                    <a:pt x="306827" y="98837"/>
                  </a:lnTo>
                  <a:lnTo>
                    <a:pt x="308453" y="99378"/>
                  </a:lnTo>
                  <a:lnTo>
                    <a:pt x="310628" y="99378"/>
                  </a:lnTo>
                  <a:lnTo>
                    <a:pt x="313886" y="98295"/>
                  </a:lnTo>
                  <a:lnTo>
                    <a:pt x="318775" y="95576"/>
                  </a:lnTo>
                  <a:lnTo>
                    <a:pt x="321488" y="94493"/>
                  </a:lnTo>
                  <a:lnTo>
                    <a:pt x="323117" y="92319"/>
                  </a:lnTo>
                  <a:lnTo>
                    <a:pt x="324204" y="89604"/>
                  </a:lnTo>
                  <a:lnTo>
                    <a:pt x="325290" y="86889"/>
                  </a:lnTo>
                  <a:lnTo>
                    <a:pt x="325830" y="79286"/>
                  </a:lnTo>
                  <a:lnTo>
                    <a:pt x="325290" y="71683"/>
                  </a:lnTo>
                  <a:lnTo>
                    <a:pt x="324204" y="62993"/>
                  </a:lnTo>
                  <a:lnTo>
                    <a:pt x="323659" y="54850"/>
                  </a:lnTo>
                  <a:lnTo>
                    <a:pt x="323117" y="50505"/>
                  </a:lnTo>
                  <a:lnTo>
                    <a:pt x="323659" y="47246"/>
                  </a:lnTo>
                  <a:lnTo>
                    <a:pt x="324204" y="43444"/>
                  </a:lnTo>
                  <a:lnTo>
                    <a:pt x="324747" y="40731"/>
                  </a:lnTo>
                  <a:lnTo>
                    <a:pt x="335065" y="30953"/>
                  </a:lnTo>
                  <a:lnTo>
                    <a:pt x="348097" y="17378"/>
                  </a:lnTo>
                  <a:lnTo>
                    <a:pt x="371450" y="0"/>
                  </a:lnTo>
                  <a:lnTo>
                    <a:pt x="379052" y="544"/>
                  </a:lnTo>
                  <a:lnTo>
                    <a:pt x="423037" y="16294"/>
                  </a:lnTo>
                  <a:lnTo>
                    <a:pt x="455077" y="41271"/>
                  </a:lnTo>
                  <a:lnTo>
                    <a:pt x="471914" y="64624"/>
                  </a:lnTo>
                  <a:lnTo>
                    <a:pt x="474085" y="68425"/>
                  </a:lnTo>
                  <a:lnTo>
                    <a:pt x="475715" y="72771"/>
                  </a:lnTo>
                  <a:lnTo>
                    <a:pt x="476800" y="77115"/>
                  </a:lnTo>
                  <a:lnTo>
                    <a:pt x="477886" y="81457"/>
                  </a:lnTo>
                  <a:lnTo>
                    <a:pt x="478430" y="85802"/>
                  </a:lnTo>
                  <a:lnTo>
                    <a:pt x="478430" y="89604"/>
                  </a:lnTo>
                  <a:lnTo>
                    <a:pt x="477886" y="93949"/>
                  </a:lnTo>
                  <a:lnTo>
                    <a:pt x="476800" y="97751"/>
                  </a:lnTo>
                  <a:lnTo>
                    <a:pt x="474629" y="101008"/>
                  </a:lnTo>
                  <a:lnTo>
                    <a:pt x="472458" y="104809"/>
                  </a:lnTo>
                  <a:lnTo>
                    <a:pt x="470827" y="108069"/>
                  </a:lnTo>
                  <a:lnTo>
                    <a:pt x="468656" y="112413"/>
                  </a:lnTo>
                  <a:lnTo>
                    <a:pt x="467570" y="116758"/>
                  </a:lnTo>
                  <a:lnTo>
                    <a:pt x="467026" y="121644"/>
                  </a:lnTo>
                  <a:lnTo>
                    <a:pt x="467570" y="129791"/>
                  </a:lnTo>
                  <a:lnTo>
                    <a:pt x="468656" y="136850"/>
                  </a:lnTo>
                  <a:lnTo>
                    <a:pt x="469741" y="140109"/>
                  </a:lnTo>
                  <a:lnTo>
                    <a:pt x="470827" y="142822"/>
                  </a:lnTo>
                  <a:lnTo>
                    <a:pt x="471914" y="145537"/>
                  </a:lnTo>
                  <a:lnTo>
                    <a:pt x="482776" y="154226"/>
                  </a:lnTo>
                  <a:lnTo>
                    <a:pt x="485490" y="155315"/>
                  </a:lnTo>
                  <a:lnTo>
                    <a:pt x="488748" y="155859"/>
                  </a:lnTo>
                  <a:lnTo>
                    <a:pt x="492006" y="156401"/>
                  </a:lnTo>
                  <a:lnTo>
                    <a:pt x="495807" y="156401"/>
                  </a:lnTo>
                  <a:lnTo>
                    <a:pt x="500153" y="156401"/>
                  </a:lnTo>
                  <a:lnTo>
                    <a:pt x="503410" y="155315"/>
                  </a:lnTo>
                  <a:lnTo>
                    <a:pt x="506125" y="154226"/>
                  </a:lnTo>
                  <a:lnTo>
                    <a:pt x="508843" y="153140"/>
                  </a:lnTo>
                  <a:lnTo>
                    <a:pt x="512645" y="149882"/>
                  </a:lnTo>
                  <a:lnTo>
                    <a:pt x="515359" y="146081"/>
                  </a:lnTo>
                  <a:lnTo>
                    <a:pt x="518073" y="142282"/>
                  </a:lnTo>
                  <a:lnTo>
                    <a:pt x="521331" y="139020"/>
                  </a:lnTo>
                  <a:lnTo>
                    <a:pt x="522963" y="137938"/>
                  </a:lnTo>
                  <a:lnTo>
                    <a:pt x="525134" y="136850"/>
                  </a:lnTo>
                  <a:lnTo>
                    <a:pt x="527847" y="136306"/>
                  </a:lnTo>
                  <a:lnTo>
                    <a:pt x="530566" y="136306"/>
                  </a:lnTo>
                  <a:lnTo>
                    <a:pt x="535450" y="136306"/>
                  </a:lnTo>
                  <a:lnTo>
                    <a:pt x="539796" y="136850"/>
                  </a:lnTo>
                  <a:lnTo>
                    <a:pt x="543053" y="137938"/>
                  </a:lnTo>
                  <a:lnTo>
                    <a:pt x="546312" y="139020"/>
                  </a:lnTo>
                  <a:lnTo>
                    <a:pt x="549025" y="140109"/>
                  </a:lnTo>
                  <a:lnTo>
                    <a:pt x="552288" y="141195"/>
                  </a:lnTo>
                  <a:lnTo>
                    <a:pt x="555546" y="141735"/>
                  </a:lnTo>
                  <a:lnTo>
                    <a:pt x="559887" y="141735"/>
                  </a:lnTo>
                  <a:lnTo>
                    <a:pt x="568578" y="141735"/>
                  </a:lnTo>
                  <a:lnTo>
                    <a:pt x="575093" y="141735"/>
                  </a:lnTo>
                  <a:lnTo>
                    <a:pt x="579983" y="141735"/>
                  </a:lnTo>
                  <a:lnTo>
                    <a:pt x="585955" y="141735"/>
                  </a:lnTo>
                  <a:lnTo>
                    <a:pt x="588669" y="142282"/>
                  </a:lnTo>
                  <a:lnTo>
                    <a:pt x="605507" y="165088"/>
                  </a:lnTo>
                  <a:lnTo>
                    <a:pt x="609304" y="171061"/>
                  </a:lnTo>
                  <a:lnTo>
                    <a:pt x="611479" y="173778"/>
                  </a:lnTo>
                  <a:lnTo>
                    <a:pt x="614194" y="175949"/>
                  </a:lnTo>
                  <a:lnTo>
                    <a:pt x="616907" y="178124"/>
                  </a:lnTo>
                  <a:lnTo>
                    <a:pt x="620709" y="179750"/>
                  </a:lnTo>
                  <a:lnTo>
                    <a:pt x="613654" y="185726"/>
                  </a:lnTo>
                  <a:lnTo>
                    <a:pt x="607677" y="192243"/>
                  </a:lnTo>
                  <a:lnTo>
                    <a:pt x="599530" y="212335"/>
                  </a:lnTo>
                  <a:lnTo>
                    <a:pt x="600074" y="215592"/>
                  </a:lnTo>
                  <a:lnTo>
                    <a:pt x="600617" y="219937"/>
                  </a:lnTo>
                  <a:lnTo>
                    <a:pt x="601705" y="223739"/>
                  </a:lnTo>
                  <a:lnTo>
                    <a:pt x="603876" y="228085"/>
                  </a:lnTo>
                  <a:lnTo>
                    <a:pt x="606051" y="232426"/>
                  </a:lnTo>
                  <a:lnTo>
                    <a:pt x="608764" y="237314"/>
                  </a:lnTo>
                  <a:lnTo>
                    <a:pt x="603876" y="236772"/>
                  </a:lnTo>
                  <a:lnTo>
                    <a:pt x="599530" y="236772"/>
                  </a:lnTo>
                  <a:lnTo>
                    <a:pt x="594645" y="237314"/>
                  </a:lnTo>
                  <a:lnTo>
                    <a:pt x="556630" y="251434"/>
                  </a:lnTo>
                  <a:lnTo>
                    <a:pt x="531649" y="271529"/>
                  </a:lnTo>
                  <a:lnTo>
                    <a:pt x="527303" y="275871"/>
                  </a:lnTo>
                  <a:lnTo>
                    <a:pt x="511557" y="300308"/>
                  </a:lnTo>
                  <a:lnTo>
                    <a:pt x="508843" y="305196"/>
                  </a:lnTo>
                  <a:lnTo>
                    <a:pt x="506125" y="308998"/>
                  </a:lnTo>
                  <a:lnTo>
                    <a:pt x="503410" y="313343"/>
                  </a:lnTo>
                  <a:lnTo>
                    <a:pt x="500696" y="316600"/>
                  </a:lnTo>
                  <a:lnTo>
                    <a:pt x="475715" y="336152"/>
                  </a:lnTo>
                  <a:lnTo>
                    <a:pt x="469741" y="340494"/>
                  </a:lnTo>
                  <a:lnTo>
                    <a:pt x="463768" y="344295"/>
                  </a:lnTo>
                  <a:lnTo>
                    <a:pt x="458339" y="348641"/>
                  </a:lnTo>
                  <a:lnTo>
                    <a:pt x="456164" y="351355"/>
                  </a:lnTo>
                  <a:lnTo>
                    <a:pt x="453450" y="354073"/>
                  </a:lnTo>
                  <a:lnTo>
                    <a:pt x="451280" y="357332"/>
                  </a:lnTo>
                  <a:lnTo>
                    <a:pt x="449105" y="360589"/>
                  </a:lnTo>
                  <a:lnTo>
                    <a:pt x="447478" y="364391"/>
                  </a:lnTo>
                  <a:lnTo>
                    <a:pt x="440958" y="395344"/>
                  </a:lnTo>
                  <a:lnTo>
                    <a:pt x="440958" y="401859"/>
                  </a:lnTo>
                  <a:lnTo>
                    <a:pt x="440958" y="422495"/>
                  </a:lnTo>
                  <a:lnTo>
                    <a:pt x="443677" y="462138"/>
                  </a:lnTo>
                  <a:lnTo>
                    <a:pt x="449105" y="518075"/>
                  </a:lnTo>
                  <a:lnTo>
                    <a:pt x="452907" y="553373"/>
                  </a:lnTo>
                  <a:lnTo>
                    <a:pt x="453993" y="570749"/>
                  </a:lnTo>
                  <a:lnTo>
                    <a:pt x="455077" y="587043"/>
                  </a:lnTo>
                  <a:lnTo>
                    <a:pt x="455077" y="603332"/>
                  </a:lnTo>
                  <a:lnTo>
                    <a:pt x="454537" y="618539"/>
                  </a:lnTo>
                  <a:lnTo>
                    <a:pt x="453450" y="626686"/>
                  </a:lnTo>
                  <a:lnTo>
                    <a:pt x="452907" y="633745"/>
                  </a:lnTo>
                  <a:lnTo>
                    <a:pt x="451280" y="641349"/>
                  </a:lnTo>
                  <a:lnTo>
                    <a:pt x="450192" y="648951"/>
                  </a:lnTo>
                  <a:lnTo>
                    <a:pt x="448021" y="656008"/>
                  </a:lnTo>
                  <a:lnTo>
                    <a:pt x="445848" y="663071"/>
                  </a:lnTo>
                  <a:lnTo>
                    <a:pt x="443677" y="670127"/>
                  </a:lnTo>
                  <a:lnTo>
                    <a:pt x="440958" y="676646"/>
                  </a:lnTo>
                  <a:lnTo>
                    <a:pt x="439875" y="679361"/>
                  </a:lnTo>
                  <a:lnTo>
                    <a:pt x="439875" y="683162"/>
                  </a:lnTo>
                  <a:lnTo>
                    <a:pt x="440418" y="688595"/>
                  </a:lnTo>
                  <a:lnTo>
                    <a:pt x="440958" y="695111"/>
                  </a:lnTo>
                  <a:lnTo>
                    <a:pt x="443133" y="713031"/>
                  </a:lnTo>
                  <a:lnTo>
                    <a:pt x="446390" y="735838"/>
                  </a:lnTo>
                  <a:lnTo>
                    <a:pt x="447478" y="749413"/>
                  </a:lnTo>
                  <a:lnTo>
                    <a:pt x="449105" y="764079"/>
                  </a:lnTo>
                  <a:lnTo>
                    <a:pt x="450192" y="779282"/>
                  </a:lnTo>
                  <a:lnTo>
                    <a:pt x="451280" y="796119"/>
                  </a:lnTo>
                  <a:lnTo>
                    <a:pt x="451280" y="814040"/>
                  </a:lnTo>
                  <a:lnTo>
                    <a:pt x="451280" y="833044"/>
                  </a:lnTo>
                  <a:lnTo>
                    <a:pt x="450736" y="852595"/>
                  </a:lnTo>
                  <a:lnTo>
                    <a:pt x="449649" y="873231"/>
                  </a:lnTo>
                  <a:lnTo>
                    <a:pt x="448561" y="882464"/>
                  </a:lnTo>
                  <a:lnTo>
                    <a:pt x="447478" y="891696"/>
                  </a:lnTo>
                  <a:lnTo>
                    <a:pt x="440418" y="930251"/>
                  </a:lnTo>
                  <a:lnTo>
                    <a:pt x="425756" y="987814"/>
                  </a:lnTo>
                  <a:lnTo>
                    <a:pt x="417065" y="1023656"/>
                  </a:lnTo>
                  <a:lnTo>
                    <a:pt x="413807" y="1039950"/>
                  </a:lnTo>
                  <a:lnTo>
                    <a:pt x="411633" y="1054612"/>
                  </a:lnTo>
                  <a:lnTo>
                    <a:pt x="411092" y="1061129"/>
                  </a:lnTo>
                  <a:lnTo>
                    <a:pt x="411092" y="1067101"/>
                  </a:lnTo>
                  <a:lnTo>
                    <a:pt x="411092" y="1073077"/>
                  </a:lnTo>
                  <a:lnTo>
                    <a:pt x="412179" y="1077963"/>
                  </a:lnTo>
                  <a:lnTo>
                    <a:pt x="413263" y="1082851"/>
                  </a:lnTo>
                  <a:lnTo>
                    <a:pt x="415434" y="1086652"/>
                  </a:lnTo>
                  <a:lnTo>
                    <a:pt x="434442" y="1096426"/>
                  </a:lnTo>
                  <a:lnTo>
                    <a:pt x="440958" y="1095883"/>
                  </a:lnTo>
                  <a:lnTo>
                    <a:pt x="452362" y="1085565"/>
                  </a:lnTo>
                  <a:lnTo>
                    <a:pt x="462680" y="1076332"/>
                  </a:lnTo>
                  <a:lnTo>
                    <a:pt x="497438" y="1052439"/>
                  </a:lnTo>
                  <a:lnTo>
                    <a:pt x="520788" y="1044835"/>
                  </a:lnTo>
                  <a:lnTo>
                    <a:pt x="525134" y="1045378"/>
                  </a:lnTo>
                  <a:lnTo>
                    <a:pt x="528935" y="1046466"/>
                  </a:lnTo>
                  <a:lnTo>
                    <a:pt x="532737" y="1048093"/>
                  </a:lnTo>
                  <a:lnTo>
                    <a:pt x="535450" y="1050811"/>
                  </a:lnTo>
                  <a:lnTo>
                    <a:pt x="538165" y="1053525"/>
                  </a:lnTo>
                  <a:lnTo>
                    <a:pt x="540883" y="1056783"/>
                  </a:lnTo>
                  <a:lnTo>
                    <a:pt x="543053" y="1060584"/>
                  </a:lnTo>
                  <a:lnTo>
                    <a:pt x="545224" y="1064930"/>
                  </a:lnTo>
                  <a:lnTo>
                    <a:pt x="546856" y="1069816"/>
                  </a:lnTo>
                  <a:lnTo>
                    <a:pt x="548487" y="1074161"/>
                  </a:lnTo>
                  <a:lnTo>
                    <a:pt x="551200" y="1084477"/>
                  </a:lnTo>
                  <a:lnTo>
                    <a:pt x="553915" y="1095339"/>
                  </a:lnTo>
                  <a:lnTo>
                    <a:pt x="557172" y="1105657"/>
                  </a:lnTo>
                  <a:lnTo>
                    <a:pt x="571292" y="1130637"/>
                  </a:lnTo>
                  <a:lnTo>
                    <a:pt x="574011" y="1127922"/>
                  </a:lnTo>
                  <a:lnTo>
                    <a:pt x="576181" y="1124121"/>
                  </a:lnTo>
                  <a:lnTo>
                    <a:pt x="577264" y="1120319"/>
                  </a:lnTo>
                  <a:lnTo>
                    <a:pt x="577808" y="1115977"/>
                  </a:lnTo>
                  <a:lnTo>
                    <a:pt x="577808" y="1111633"/>
                  </a:lnTo>
                  <a:lnTo>
                    <a:pt x="577808" y="1106744"/>
                  </a:lnTo>
                  <a:lnTo>
                    <a:pt x="577264" y="1101856"/>
                  </a:lnTo>
                  <a:lnTo>
                    <a:pt x="576181" y="1096970"/>
                  </a:lnTo>
                  <a:lnTo>
                    <a:pt x="574551" y="1087196"/>
                  </a:lnTo>
                  <a:lnTo>
                    <a:pt x="574011" y="1077418"/>
                  </a:lnTo>
                  <a:lnTo>
                    <a:pt x="574011" y="1073077"/>
                  </a:lnTo>
                  <a:lnTo>
                    <a:pt x="574011" y="1068731"/>
                  </a:lnTo>
                  <a:lnTo>
                    <a:pt x="575093" y="1064930"/>
                  </a:lnTo>
                  <a:lnTo>
                    <a:pt x="577264" y="1061129"/>
                  </a:lnTo>
                  <a:lnTo>
                    <a:pt x="577264" y="1057327"/>
                  </a:lnTo>
                  <a:lnTo>
                    <a:pt x="577808" y="1054612"/>
                  </a:lnTo>
                  <a:lnTo>
                    <a:pt x="578352" y="1052982"/>
                  </a:lnTo>
                  <a:lnTo>
                    <a:pt x="578895" y="1052439"/>
                  </a:lnTo>
                  <a:lnTo>
                    <a:pt x="579983" y="1052439"/>
                  </a:lnTo>
                  <a:lnTo>
                    <a:pt x="581066" y="1053525"/>
                  </a:lnTo>
                  <a:lnTo>
                    <a:pt x="582154" y="1055156"/>
                  </a:lnTo>
                  <a:lnTo>
                    <a:pt x="583240" y="1057871"/>
                  </a:lnTo>
                  <a:lnTo>
                    <a:pt x="589212" y="1071446"/>
                  </a:lnTo>
                  <a:lnTo>
                    <a:pt x="608221" y="1104573"/>
                  </a:lnTo>
                  <a:lnTo>
                    <a:pt x="625054" y="1113804"/>
                  </a:lnTo>
                  <a:lnTo>
                    <a:pt x="628856" y="1113804"/>
                  </a:lnTo>
                  <a:lnTo>
                    <a:pt x="633201" y="1112176"/>
                  </a:lnTo>
                  <a:lnTo>
                    <a:pt x="637003" y="1110001"/>
                  </a:lnTo>
                  <a:lnTo>
                    <a:pt x="641348" y="1107288"/>
                  </a:lnTo>
                  <a:lnTo>
                    <a:pt x="645693" y="1102399"/>
                  </a:lnTo>
                  <a:lnTo>
                    <a:pt x="650578" y="1096970"/>
                  </a:lnTo>
                  <a:lnTo>
                    <a:pt x="655468" y="1089911"/>
                  </a:lnTo>
                  <a:lnTo>
                    <a:pt x="658181" y="1088279"/>
                  </a:lnTo>
                  <a:lnTo>
                    <a:pt x="660352" y="1086652"/>
                  </a:lnTo>
                  <a:lnTo>
                    <a:pt x="662527" y="1085022"/>
                  </a:lnTo>
                  <a:lnTo>
                    <a:pt x="664153" y="1083395"/>
                  </a:lnTo>
                  <a:lnTo>
                    <a:pt x="665241" y="1081220"/>
                  </a:lnTo>
                  <a:lnTo>
                    <a:pt x="666328" y="1079049"/>
                  </a:lnTo>
                  <a:lnTo>
                    <a:pt x="666868" y="1077418"/>
                  </a:lnTo>
                  <a:lnTo>
                    <a:pt x="667416" y="1075248"/>
                  </a:lnTo>
                  <a:lnTo>
                    <a:pt x="667416" y="1070359"/>
                  </a:lnTo>
                  <a:lnTo>
                    <a:pt x="666868" y="1065474"/>
                  </a:lnTo>
                  <a:lnTo>
                    <a:pt x="665241" y="1060042"/>
                  </a:lnTo>
                  <a:lnTo>
                    <a:pt x="663070" y="1054070"/>
                  </a:lnTo>
                  <a:lnTo>
                    <a:pt x="657638" y="1040490"/>
                  </a:lnTo>
                  <a:lnTo>
                    <a:pt x="652749" y="1024200"/>
                  </a:lnTo>
                  <a:lnTo>
                    <a:pt x="650034" y="1014966"/>
                  </a:lnTo>
                  <a:lnTo>
                    <a:pt x="648407" y="1005191"/>
                  </a:lnTo>
                  <a:lnTo>
                    <a:pt x="647321" y="994875"/>
                  </a:lnTo>
                  <a:lnTo>
                    <a:pt x="646776" y="982926"/>
                  </a:lnTo>
                  <a:lnTo>
                    <a:pt x="653837" y="975323"/>
                  </a:lnTo>
                  <a:lnTo>
                    <a:pt x="686964" y="949260"/>
                  </a:lnTo>
                  <a:lnTo>
                    <a:pt x="704884" y="941656"/>
                  </a:lnTo>
                  <a:lnTo>
                    <a:pt x="710313" y="940028"/>
                  </a:lnTo>
                  <a:lnTo>
                    <a:pt x="715745" y="938942"/>
                  </a:lnTo>
                  <a:lnTo>
                    <a:pt x="721177" y="938398"/>
                  </a:lnTo>
                  <a:lnTo>
                    <a:pt x="726063" y="938398"/>
                  </a:lnTo>
                  <a:lnTo>
                    <a:pt x="730951" y="938942"/>
                  </a:lnTo>
                  <a:lnTo>
                    <a:pt x="735837" y="939485"/>
                  </a:lnTo>
                  <a:lnTo>
                    <a:pt x="772765" y="954148"/>
                  </a:lnTo>
                  <a:lnTo>
                    <a:pt x="779281" y="957402"/>
                  </a:lnTo>
                  <a:lnTo>
                    <a:pt x="785801" y="960120"/>
                  </a:lnTo>
                  <a:lnTo>
                    <a:pt x="789059" y="961204"/>
                  </a:lnTo>
                  <a:lnTo>
                    <a:pt x="791774" y="962291"/>
                  </a:lnTo>
                  <a:lnTo>
                    <a:pt x="794487" y="962835"/>
                  </a:lnTo>
                  <a:lnTo>
                    <a:pt x="797746" y="962835"/>
                  </a:lnTo>
                  <a:lnTo>
                    <a:pt x="810781" y="961204"/>
                  </a:lnTo>
                  <a:lnTo>
                    <a:pt x="822726" y="960120"/>
                  </a:lnTo>
                  <a:lnTo>
                    <a:pt x="833044" y="959576"/>
                  </a:lnTo>
                  <a:lnTo>
                    <a:pt x="842277" y="959033"/>
                  </a:lnTo>
                  <a:lnTo>
                    <a:pt x="849338" y="959576"/>
                  </a:lnTo>
                  <a:lnTo>
                    <a:pt x="870516" y="967723"/>
                  </a:lnTo>
                  <a:lnTo>
                    <a:pt x="870516" y="969894"/>
                  </a:lnTo>
                  <a:lnTo>
                    <a:pt x="870516" y="972068"/>
                  </a:lnTo>
                  <a:lnTo>
                    <a:pt x="869429" y="974783"/>
                  </a:lnTo>
                  <a:lnTo>
                    <a:pt x="868341" y="977497"/>
                  </a:lnTo>
                  <a:lnTo>
                    <a:pt x="866170" y="980212"/>
                  </a:lnTo>
                  <a:lnTo>
                    <a:pt x="857483" y="992160"/>
                  </a:lnTo>
                  <a:lnTo>
                    <a:pt x="849880" y="1003020"/>
                  </a:lnTo>
                  <a:lnTo>
                    <a:pt x="848794" y="1005191"/>
                  </a:lnTo>
                  <a:lnTo>
                    <a:pt x="848249" y="1007366"/>
                  </a:lnTo>
                  <a:lnTo>
                    <a:pt x="848249" y="1009537"/>
                  </a:lnTo>
                  <a:lnTo>
                    <a:pt x="861286" y="1014966"/>
                  </a:lnTo>
                  <a:lnTo>
                    <a:pt x="869429" y="1016597"/>
                  </a:lnTo>
                  <a:lnTo>
                    <a:pt x="909072" y="1035605"/>
                  </a:lnTo>
                  <a:lnTo>
                    <a:pt x="919389" y="1045378"/>
                  </a:lnTo>
                  <a:lnTo>
                    <a:pt x="924278" y="1050268"/>
                  </a:lnTo>
                  <a:lnTo>
                    <a:pt x="944912" y="1080133"/>
                  </a:lnTo>
                  <a:lnTo>
                    <a:pt x="948715" y="1086652"/>
                  </a:lnTo>
                  <a:lnTo>
                    <a:pt x="967179" y="1129010"/>
                  </a:lnTo>
                  <a:lnTo>
                    <a:pt x="983469" y="1172999"/>
                  </a:lnTo>
                  <a:lnTo>
                    <a:pt x="988901" y="1186574"/>
                  </a:lnTo>
                  <a:lnTo>
                    <a:pt x="1012794" y="1232190"/>
                  </a:lnTo>
                  <a:lnTo>
                    <a:pt x="1055156" y="1290296"/>
                  </a:lnTo>
                  <a:lnTo>
                    <a:pt x="1078505" y="1317991"/>
                  </a:lnTo>
                  <a:lnTo>
                    <a:pt x="1089910" y="1331567"/>
                  </a:lnTo>
                  <a:lnTo>
                    <a:pt x="1101314" y="1345689"/>
                  </a:lnTo>
                  <a:lnTo>
                    <a:pt x="1112176" y="1360352"/>
                  </a:lnTo>
                  <a:lnTo>
                    <a:pt x="1123036" y="1375012"/>
                  </a:lnTo>
                  <a:lnTo>
                    <a:pt x="1133354" y="1390218"/>
                  </a:lnTo>
                  <a:lnTo>
                    <a:pt x="1143128" y="1405968"/>
                  </a:lnTo>
                  <a:lnTo>
                    <a:pt x="1147474" y="1414115"/>
                  </a:lnTo>
                  <a:lnTo>
                    <a:pt x="1151819" y="1422258"/>
                  </a:lnTo>
                  <a:lnTo>
                    <a:pt x="1156164" y="1430948"/>
                  </a:lnTo>
                  <a:lnTo>
                    <a:pt x="1159966" y="1440179"/>
                  </a:lnTo>
                  <a:lnTo>
                    <a:pt x="1164308" y="1450499"/>
                  </a:lnTo>
                  <a:lnTo>
                    <a:pt x="1167021" y="1460273"/>
                  </a:lnTo>
                  <a:lnTo>
                    <a:pt x="1169196" y="1470048"/>
                  </a:lnTo>
                  <a:lnTo>
                    <a:pt x="1169740" y="1479278"/>
                  </a:lnTo>
                  <a:lnTo>
                    <a:pt x="1170283" y="1488512"/>
                  </a:lnTo>
                  <a:lnTo>
                    <a:pt x="1169740" y="1497743"/>
                  </a:lnTo>
                  <a:lnTo>
                    <a:pt x="1168652" y="1506977"/>
                  </a:lnTo>
                  <a:lnTo>
                    <a:pt x="1167565" y="1516750"/>
                  </a:lnTo>
                  <a:lnTo>
                    <a:pt x="1166481" y="1527068"/>
                  </a:lnTo>
                  <a:lnTo>
                    <a:pt x="1165394" y="1537928"/>
                  </a:lnTo>
                  <a:lnTo>
                    <a:pt x="1164308" y="1549333"/>
                  </a:lnTo>
                  <a:lnTo>
                    <a:pt x="1163768" y="1561281"/>
                  </a:lnTo>
                  <a:lnTo>
                    <a:pt x="1163768" y="1574858"/>
                  </a:lnTo>
                  <a:lnTo>
                    <a:pt x="1164308" y="1588976"/>
                  </a:lnTo>
                  <a:lnTo>
                    <a:pt x="1165939" y="1604723"/>
                  </a:lnTo>
                  <a:lnTo>
                    <a:pt x="1168652" y="1622104"/>
                  </a:lnTo>
                  <a:lnTo>
                    <a:pt x="1161049" y="1624818"/>
                  </a:lnTo>
                  <a:lnTo>
                    <a:pt x="1142586" y="1630790"/>
                  </a:lnTo>
                  <a:lnTo>
                    <a:pt x="1139871" y="1630247"/>
                  </a:lnTo>
                  <a:lnTo>
                    <a:pt x="1133354" y="1613957"/>
                  </a:lnTo>
                  <a:lnTo>
                    <a:pt x="1133354" y="1606897"/>
                  </a:lnTo>
                  <a:lnTo>
                    <a:pt x="1133354" y="1600382"/>
                  </a:lnTo>
                  <a:lnTo>
                    <a:pt x="1132810" y="1597123"/>
                  </a:lnTo>
                  <a:lnTo>
                    <a:pt x="1132268" y="1594406"/>
                  </a:lnTo>
                  <a:lnTo>
                    <a:pt x="1131724" y="1592235"/>
                  </a:lnTo>
                  <a:lnTo>
                    <a:pt x="1131180" y="1590064"/>
                  </a:lnTo>
                  <a:lnTo>
                    <a:pt x="1092081" y="1567254"/>
                  </a:lnTo>
                  <a:lnTo>
                    <a:pt x="1081763" y="1562910"/>
                  </a:lnTo>
                  <a:lnTo>
                    <a:pt x="1074160" y="1559651"/>
                  </a:lnTo>
                  <a:lnTo>
                    <a:pt x="1069814" y="1558564"/>
                  </a:lnTo>
                  <a:lnTo>
                    <a:pt x="1020941" y="1628076"/>
                  </a:lnTo>
                  <a:lnTo>
                    <a:pt x="1028000" y="1631334"/>
                  </a:lnTo>
                  <a:lnTo>
                    <a:pt x="1044835" y="1639481"/>
                  </a:lnTo>
                  <a:lnTo>
                    <a:pt x="1054068" y="1643827"/>
                  </a:lnTo>
                  <a:lnTo>
                    <a:pt x="1062215" y="1647628"/>
                  </a:lnTo>
                  <a:lnTo>
                    <a:pt x="1069274" y="1649799"/>
                  </a:lnTo>
                  <a:lnTo>
                    <a:pt x="1073077" y="1650886"/>
                  </a:lnTo>
                  <a:lnTo>
                    <a:pt x="1079592" y="1650886"/>
                  </a:lnTo>
                  <a:lnTo>
                    <a:pt x="1084477" y="1649799"/>
                  </a:lnTo>
                  <a:lnTo>
                    <a:pt x="1088279" y="1648711"/>
                  </a:lnTo>
                  <a:lnTo>
                    <a:pt x="1091537" y="1647628"/>
                  </a:lnTo>
                  <a:lnTo>
                    <a:pt x="1094255" y="1647084"/>
                  </a:lnTo>
                  <a:lnTo>
                    <a:pt x="1098057" y="1647084"/>
                  </a:lnTo>
                  <a:lnTo>
                    <a:pt x="1101854" y="1648711"/>
                  </a:lnTo>
                  <a:lnTo>
                    <a:pt x="1107830" y="1650886"/>
                  </a:lnTo>
                  <a:lnTo>
                    <a:pt x="1107830" y="1697045"/>
                  </a:lnTo>
                  <a:lnTo>
                    <a:pt x="1105656" y="1700303"/>
                  </a:lnTo>
                  <a:lnTo>
                    <a:pt x="1103485" y="1703017"/>
                  </a:lnTo>
                  <a:lnTo>
                    <a:pt x="1100771" y="1705735"/>
                  </a:lnTo>
                  <a:lnTo>
                    <a:pt x="1097513" y="1708450"/>
                  </a:lnTo>
                  <a:lnTo>
                    <a:pt x="1090998" y="1712791"/>
                  </a:lnTo>
                  <a:lnTo>
                    <a:pt x="1083937" y="1716593"/>
                  </a:lnTo>
                  <a:lnTo>
                    <a:pt x="1077961" y="1720394"/>
                  </a:lnTo>
                  <a:lnTo>
                    <a:pt x="1067101" y="1731799"/>
                  </a:lnTo>
                  <a:lnTo>
                    <a:pt x="1067643" y="1734514"/>
                  </a:lnTo>
                  <a:lnTo>
                    <a:pt x="1077418" y="1752434"/>
                  </a:lnTo>
                  <a:lnTo>
                    <a:pt x="1081220" y="1757322"/>
                  </a:lnTo>
                  <a:lnTo>
                    <a:pt x="1084477" y="1762212"/>
                  </a:lnTo>
                  <a:lnTo>
                    <a:pt x="1085564" y="1764383"/>
                  </a:lnTo>
                  <a:lnTo>
                    <a:pt x="1086652" y="1767100"/>
                  </a:lnTo>
                  <a:lnTo>
                    <a:pt x="1087195" y="1769815"/>
                  </a:lnTo>
                  <a:lnTo>
                    <a:pt x="1087195" y="1772530"/>
                  </a:lnTo>
                  <a:lnTo>
                    <a:pt x="1087195" y="1777418"/>
                  </a:lnTo>
                  <a:lnTo>
                    <a:pt x="1086652" y="1782303"/>
                  </a:lnTo>
                  <a:lnTo>
                    <a:pt x="1085564" y="1786649"/>
                  </a:lnTo>
                  <a:lnTo>
                    <a:pt x="1083937" y="1790450"/>
                  </a:lnTo>
                  <a:lnTo>
                    <a:pt x="1082307" y="1794795"/>
                  </a:lnTo>
                  <a:lnTo>
                    <a:pt x="1080136" y="1798054"/>
                  </a:lnTo>
                  <a:lnTo>
                    <a:pt x="1077418" y="1801311"/>
                  </a:lnTo>
                  <a:lnTo>
                    <a:pt x="1074704" y="1804568"/>
                  </a:lnTo>
                  <a:lnTo>
                    <a:pt x="1071445" y="1807283"/>
                  </a:lnTo>
                  <a:lnTo>
                    <a:pt x="1067643" y="1809998"/>
                  </a:lnTo>
                  <a:lnTo>
                    <a:pt x="1064386" y="1812715"/>
                  </a:lnTo>
                  <a:lnTo>
                    <a:pt x="1022572" y="1826292"/>
                  </a:lnTo>
                  <a:lnTo>
                    <a:pt x="981298" y="1830094"/>
                  </a:lnTo>
                  <a:lnTo>
                    <a:pt x="962833" y="1830094"/>
                  </a:lnTo>
                  <a:lnTo>
                    <a:pt x="960120" y="1830636"/>
                  </a:lnTo>
                  <a:lnTo>
                    <a:pt x="931337" y="1863220"/>
                  </a:lnTo>
                  <a:lnTo>
                    <a:pt x="928080" y="1873538"/>
                  </a:lnTo>
                  <a:lnTo>
                    <a:pt x="928080" y="1876252"/>
                  </a:lnTo>
                  <a:lnTo>
                    <a:pt x="928624" y="1883312"/>
                  </a:lnTo>
                  <a:lnTo>
                    <a:pt x="929707" y="1889284"/>
                  </a:lnTo>
                  <a:lnTo>
                    <a:pt x="931881" y="1894172"/>
                  </a:lnTo>
                  <a:lnTo>
                    <a:pt x="933508" y="1899062"/>
                  </a:lnTo>
                  <a:lnTo>
                    <a:pt x="935683" y="1903404"/>
                  </a:lnTo>
                  <a:lnTo>
                    <a:pt x="937854" y="1907205"/>
                  </a:lnTo>
                  <a:lnTo>
                    <a:pt x="938940" y="1912093"/>
                  </a:lnTo>
                  <a:lnTo>
                    <a:pt x="939484" y="1916983"/>
                  </a:lnTo>
                  <a:lnTo>
                    <a:pt x="939484" y="1920240"/>
                  </a:lnTo>
                  <a:lnTo>
                    <a:pt x="913416" y="1934359"/>
                  </a:lnTo>
                  <a:lnTo>
                    <a:pt x="907444" y="1934359"/>
                  </a:lnTo>
                  <a:lnTo>
                    <a:pt x="907444" y="1931645"/>
                  </a:lnTo>
                  <a:lnTo>
                    <a:pt x="902556" y="1915352"/>
                  </a:lnTo>
                  <a:lnTo>
                    <a:pt x="898210" y="1898518"/>
                  </a:lnTo>
                  <a:lnTo>
                    <a:pt x="896040" y="1890371"/>
                  </a:lnTo>
                  <a:lnTo>
                    <a:pt x="894409" y="1882224"/>
                  </a:lnTo>
                  <a:lnTo>
                    <a:pt x="893325" y="1873538"/>
                  </a:lnTo>
                  <a:lnTo>
                    <a:pt x="892238" y="1864847"/>
                  </a:lnTo>
                  <a:lnTo>
                    <a:pt x="891151" y="1856160"/>
                  </a:lnTo>
                  <a:lnTo>
                    <a:pt x="890611" y="1847471"/>
                  </a:lnTo>
                  <a:lnTo>
                    <a:pt x="890611" y="1838237"/>
                  </a:lnTo>
                  <a:lnTo>
                    <a:pt x="894409" y="1799680"/>
                  </a:lnTo>
                  <a:lnTo>
                    <a:pt x="896040" y="1789907"/>
                  </a:lnTo>
                  <a:lnTo>
                    <a:pt x="890611" y="1788820"/>
                  </a:lnTo>
                  <a:lnTo>
                    <a:pt x="869429" y="1778502"/>
                  </a:lnTo>
                  <a:lnTo>
                    <a:pt x="866170" y="1775787"/>
                  </a:lnTo>
                  <a:lnTo>
                    <a:pt x="863457" y="1772530"/>
                  </a:lnTo>
                  <a:lnTo>
                    <a:pt x="853682" y="1758950"/>
                  </a:lnTo>
                  <a:lnTo>
                    <a:pt x="843904" y="1746462"/>
                  </a:lnTo>
                  <a:lnTo>
                    <a:pt x="842821" y="1744291"/>
                  </a:lnTo>
                  <a:lnTo>
                    <a:pt x="841191" y="1742116"/>
                  </a:lnTo>
                  <a:lnTo>
                    <a:pt x="839564" y="1739945"/>
                  </a:lnTo>
                  <a:lnTo>
                    <a:pt x="837389" y="1738315"/>
                  </a:lnTo>
                  <a:lnTo>
                    <a:pt x="835218" y="1737231"/>
                  </a:lnTo>
                  <a:lnTo>
                    <a:pt x="832500" y="1735600"/>
                  </a:lnTo>
                  <a:lnTo>
                    <a:pt x="829786" y="1735057"/>
                  </a:lnTo>
                  <a:lnTo>
                    <a:pt x="826527" y="1735057"/>
                  </a:lnTo>
                  <a:lnTo>
                    <a:pt x="820555" y="1739945"/>
                  </a:lnTo>
                  <a:lnTo>
                    <a:pt x="815123" y="1745918"/>
                  </a:lnTo>
                  <a:lnTo>
                    <a:pt x="810237" y="1752978"/>
                  </a:lnTo>
                  <a:lnTo>
                    <a:pt x="805349" y="1760037"/>
                  </a:lnTo>
                  <a:lnTo>
                    <a:pt x="801003" y="1767640"/>
                  </a:lnTo>
                  <a:lnTo>
                    <a:pt x="796658" y="1776331"/>
                  </a:lnTo>
                  <a:lnTo>
                    <a:pt x="792316" y="1785021"/>
                  </a:lnTo>
                  <a:lnTo>
                    <a:pt x="787972" y="1793708"/>
                  </a:lnTo>
                  <a:lnTo>
                    <a:pt x="779825" y="1812173"/>
                  </a:lnTo>
                  <a:lnTo>
                    <a:pt x="771678" y="1831180"/>
                  </a:lnTo>
                  <a:lnTo>
                    <a:pt x="763535" y="1849641"/>
                  </a:lnTo>
                  <a:lnTo>
                    <a:pt x="753757" y="1867562"/>
                  </a:lnTo>
                  <a:lnTo>
                    <a:pt x="746158" y="1881681"/>
                  </a:lnTo>
                  <a:lnTo>
                    <a:pt x="736925" y="1895260"/>
                  </a:lnTo>
                  <a:lnTo>
                    <a:pt x="707055" y="1931102"/>
                  </a:lnTo>
                  <a:lnTo>
                    <a:pt x="674471" y="1957709"/>
                  </a:lnTo>
                  <a:lnTo>
                    <a:pt x="669043" y="1960427"/>
                  </a:lnTo>
                  <a:lnTo>
                    <a:pt x="664153" y="1963685"/>
                  </a:lnTo>
                  <a:lnTo>
                    <a:pt x="658725" y="1965856"/>
                  </a:lnTo>
                  <a:lnTo>
                    <a:pt x="653837" y="1968027"/>
                  </a:lnTo>
                  <a:lnTo>
                    <a:pt x="648407" y="1969113"/>
                  </a:lnTo>
                  <a:lnTo>
                    <a:pt x="643519" y="1970201"/>
                  </a:lnTo>
                  <a:lnTo>
                    <a:pt x="639174" y="1970744"/>
                  </a:lnTo>
                  <a:lnTo>
                    <a:pt x="634288" y="1971288"/>
                  </a:lnTo>
                  <a:lnTo>
                    <a:pt x="629944" y="1970744"/>
                  </a:lnTo>
                  <a:lnTo>
                    <a:pt x="595733" y="1932185"/>
                  </a:lnTo>
                  <a:lnTo>
                    <a:pt x="583784" y="1903946"/>
                  </a:lnTo>
                  <a:lnTo>
                    <a:pt x="579439" y="1894717"/>
                  </a:lnTo>
                  <a:lnTo>
                    <a:pt x="554459" y="1877883"/>
                  </a:lnTo>
                  <a:lnTo>
                    <a:pt x="547943" y="1876252"/>
                  </a:lnTo>
                  <a:lnTo>
                    <a:pt x="552288" y="1871364"/>
                  </a:lnTo>
                  <a:lnTo>
                    <a:pt x="555002" y="1866478"/>
                  </a:lnTo>
                  <a:lnTo>
                    <a:pt x="557717" y="1862132"/>
                  </a:lnTo>
                  <a:lnTo>
                    <a:pt x="559887" y="1857244"/>
                  </a:lnTo>
                  <a:lnTo>
                    <a:pt x="560974" y="1852902"/>
                  </a:lnTo>
                  <a:lnTo>
                    <a:pt x="562062" y="1847471"/>
                  </a:lnTo>
                  <a:lnTo>
                    <a:pt x="562605" y="1842038"/>
                  </a:lnTo>
                  <a:lnTo>
                    <a:pt x="562605" y="1836066"/>
                  </a:lnTo>
                  <a:lnTo>
                    <a:pt x="562605" y="1831180"/>
                  </a:lnTo>
                  <a:lnTo>
                    <a:pt x="562605" y="1829006"/>
                  </a:lnTo>
                  <a:lnTo>
                    <a:pt x="562605" y="1826292"/>
                  </a:lnTo>
                  <a:lnTo>
                    <a:pt x="562605" y="1821402"/>
                  </a:lnTo>
                  <a:lnTo>
                    <a:pt x="562605" y="1818145"/>
                  </a:lnTo>
                  <a:lnTo>
                    <a:pt x="563145" y="1814886"/>
                  </a:lnTo>
                  <a:lnTo>
                    <a:pt x="573466" y="1801311"/>
                  </a:lnTo>
                  <a:lnTo>
                    <a:pt x="576181" y="1798054"/>
                  </a:lnTo>
                  <a:lnTo>
                    <a:pt x="577264" y="1795879"/>
                  </a:lnTo>
                  <a:lnTo>
                    <a:pt x="578352" y="1793164"/>
                  </a:lnTo>
                  <a:lnTo>
                    <a:pt x="579439" y="1790450"/>
                  </a:lnTo>
                  <a:lnTo>
                    <a:pt x="579983" y="1786649"/>
                  </a:lnTo>
                  <a:lnTo>
                    <a:pt x="579983" y="1789907"/>
                  </a:lnTo>
                  <a:lnTo>
                    <a:pt x="579983" y="1786649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691748" y="2661252"/>
              <a:ext cx="3688734" cy="3168489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9635700" y="4903134"/>
              <a:ext cx="49416" cy="138480"/>
            </a:xfrm>
            <a:custGeom>
              <a:avLst/>
              <a:gdLst/>
              <a:ahLst/>
              <a:cxnLst/>
              <a:rect l="l" t="t" r="r" b="b"/>
              <a:pathLst>
                <a:path w="49416" h="138480">
                  <a:moveTo>
                    <a:pt x="43444" y="0"/>
                  </a:moveTo>
                  <a:lnTo>
                    <a:pt x="39099" y="1086"/>
                  </a:lnTo>
                  <a:lnTo>
                    <a:pt x="35297" y="2717"/>
                  </a:lnTo>
                  <a:lnTo>
                    <a:pt x="30951" y="4344"/>
                  </a:lnTo>
                  <a:lnTo>
                    <a:pt x="3801" y="32042"/>
                  </a:lnTo>
                  <a:lnTo>
                    <a:pt x="542" y="46702"/>
                  </a:lnTo>
                  <a:lnTo>
                    <a:pt x="0" y="51591"/>
                  </a:lnTo>
                  <a:lnTo>
                    <a:pt x="0" y="55935"/>
                  </a:lnTo>
                  <a:lnTo>
                    <a:pt x="542" y="59194"/>
                  </a:lnTo>
                  <a:lnTo>
                    <a:pt x="1086" y="61908"/>
                  </a:lnTo>
                  <a:lnTo>
                    <a:pt x="1626" y="64082"/>
                  </a:lnTo>
                  <a:lnTo>
                    <a:pt x="3801" y="67884"/>
                  </a:lnTo>
                  <a:lnTo>
                    <a:pt x="5972" y="72226"/>
                  </a:lnTo>
                  <a:lnTo>
                    <a:pt x="16832" y="116214"/>
                  </a:lnTo>
                  <a:lnTo>
                    <a:pt x="49416" y="138480"/>
                  </a:lnTo>
                  <a:lnTo>
                    <a:pt x="49416" y="129790"/>
                  </a:lnTo>
                  <a:lnTo>
                    <a:pt x="46701" y="127075"/>
                  </a:lnTo>
                  <a:lnTo>
                    <a:pt x="43987" y="123817"/>
                  </a:lnTo>
                  <a:lnTo>
                    <a:pt x="32040" y="95036"/>
                  </a:lnTo>
                  <a:lnTo>
                    <a:pt x="32040" y="54849"/>
                  </a:lnTo>
                  <a:lnTo>
                    <a:pt x="32582" y="51047"/>
                  </a:lnTo>
                  <a:lnTo>
                    <a:pt x="33126" y="46702"/>
                  </a:lnTo>
                  <a:lnTo>
                    <a:pt x="34753" y="41274"/>
                  </a:lnTo>
                  <a:lnTo>
                    <a:pt x="36928" y="36384"/>
                  </a:lnTo>
                  <a:lnTo>
                    <a:pt x="40725" y="26610"/>
                  </a:lnTo>
                  <a:lnTo>
                    <a:pt x="43444" y="20094"/>
                  </a:lnTo>
                  <a:lnTo>
                    <a:pt x="4344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9635700" y="4903134"/>
              <a:ext cx="49416" cy="138480"/>
            </a:xfrm>
            <a:custGeom>
              <a:avLst/>
              <a:gdLst/>
              <a:ahLst/>
              <a:cxnLst/>
              <a:rect l="l" t="t" r="r" b="b"/>
              <a:pathLst>
                <a:path w="49416" h="138480">
                  <a:moveTo>
                    <a:pt x="43444" y="0"/>
                  </a:moveTo>
                  <a:lnTo>
                    <a:pt x="39099" y="1086"/>
                  </a:lnTo>
                  <a:lnTo>
                    <a:pt x="35297" y="2717"/>
                  </a:lnTo>
                  <a:lnTo>
                    <a:pt x="30951" y="4344"/>
                  </a:lnTo>
                  <a:lnTo>
                    <a:pt x="3801" y="32042"/>
                  </a:lnTo>
                  <a:lnTo>
                    <a:pt x="542" y="46702"/>
                  </a:lnTo>
                  <a:lnTo>
                    <a:pt x="0" y="51591"/>
                  </a:lnTo>
                  <a:lnTo>
                    <a:pt x="0" y="55935"/>
                  </a:lnTo>
                  <a:lnTo>
                    <a:pt x="542" y="59194"/>
                  </a:lnTo>
                  <a:lnTo>
                    <a:pt x="1086" y="61908"/>
                  </a:lnTo>
                  <a:lnTo>
                    <a:pt x="1626" y="64082"/>
                  </a:lnTo>
                  <a:lnTo>
                    <a:pt x="3801" y="67884"/>
                  </a:lnTo>
                  <a:lnTo>
                    <a:pt x="5972" y="72226"/>
                  </a:lnTo>
                  <a:lnTo>
                    <a:pt x="16832" y="116214"/>
                  </a:lnTo>
                  <a:lnTo>
                    <a:pt x="49416" y="138480"/>
                  </a:lnTo>
                  <a:lnTo>
                    <a:pt x="49416" y="129790"/>
                  </a:lnTo>
                  <a:lnTo>
                    <a:pt x="46701" y="127075"/>
                  </a:lnTo>
                  <a:lnTo>
                    <a:pt x="43987" y="123817"/>
                  </a:lnTo>
                  <a:lnTo>
                    <a:pt x="32040" y="95036"/>
                  </a:lnTo>
                  <a:lnTo>
                    <a:pt x="32040" y="54849"/>
                  </a:lnTo>
                  <a:lnTo>
                    <a:pt x="32582" y="51047"/>
                  </a:lnTo>
                  <a:lnTo>
                    <a:pt x="33126" y="46702"/>
                  </a:lnTo>
                  <a:lnTo>
                    <a:pt x="34753" y="41274"/>
                  </a:lnTo>
                  <a:lnTo>
                    <a:pt x="36928" y="36384"/>
                  </a:lnTo>
                  <a:lnTo>
                    <a:pt x="40725" y="26610"/>
                  </a:lnTo>
                  <a:lnTo>
                    <a:pt x="43444" y="20094"/>
                  </a:lnTo>
                  <a:lnTo>
                    <a:pt x="4344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9665024" y="4683196"/>
              <a:ext cx="52131" cy="207993"/>
            </a:xfrm>
            <a:custGeom>
              <a:avLst/>
              <a:gdLst/>
              <a:ahLst/>
              <a:cxnLst/>
              <a:rect l="l" t="t" r="r" b="b"/>
              <a:pathLst>
                <a:path w="52131" h="207993">
                  <a:moveTo>
                    <a:pt x="40187" y="0"/>
                  </a:moveTo>
                  <a:lnTo>
                    <a:pt x="38012" y="0"/>
                  </a:lnTo>
                  <a:lnTo>
                    <a:pt x="34753" y="1086"/>
                  </a:lnTo>
                  <a:lnTo>
                    <a:pt x="23349" y="30956"/>
                  </a:lnTo>
                  <a:lnTo>
                    <a:pt x="21722" y="35301"/>
                  </a:lnTo>
                  <a:lnTo>
                    <a:pt x="20091" y="40187"/>
                  </a:lnTo>
                  <a:lnTo>
                    <a:pt x="17376" y="43988"/>
                  </a:lnTo>
                  <a:lnTo>
                    <a:pt x="16290" y="45619"/>
                  </a:lnTo>
                  <a:lnTo>
                    <a:pt x="14662" y="47246"/>
                  </a:lnTo>
                  <a:lnTo>
                    <a:pt x="12488" y="48876"/>
                  </a:lnTo>
                  <a:lnTo>
                    <a:pt x="10317" y="49961"/>
                  </a:lnTo>
                  <a:lnTo>
                    <a:pt x="8146" y="50507"/>
                  </a:lnTo>
                  <a:lnTo>
                    <a:pt x="5428" y="51591"/>
                  </a:lnTo>
                  <a:lnTo>
                    <a:pt x="2715" y="52134"/>
                  </a:lnTo>
                  <a:lnTo>
                    <a:pt x="0" y="52134"/>
                  </a:lnTo>
                  <a:lnTo>
                    <a:pt x="0" y="64627"/>
                  </a:lnTo>
                  <a:lnTo>
                    <a:pt x="544" y="68428"/>
                  </a:lnTo>
                  <a:lnTo>
                    <a:pt x="2715" y="74944"/>
                  </a:lnTo>
                  <a:lnTo>
                    <a:pt x="4885" y="80373"/>
                  </a:lnTo>
                  <a:lnTo>
                    <a:pt x="5428" y="83631"/>
                  </a:lnTo>
                  <a:lnTo>
                    <a:pt x="5428" y="133048"/>
                  </a:lnTo>
                  <a:lnTo>
                    <a:pt x="6516" y="135766"/>
                  </a:lnTo>
                  <a:lnTo>
                    <a:pt x="6516" y="154230"/>
                  </a:lnTo>
                  <a:lnTo>
                    <a:pt x="18464" y="169977"/>
                  </a:lnTo>
                  <a:lnTo>
                    <a:pt x="20091" y="170520"/>
                  </a:lnTo>
                  <a:lnTo>
                    <a:pt x="21722" y="171607"/>
                  </a:lnTo>
                  <a:lnTo>
                    <a:pt x="22805" y="173778"/>
                  </a:lnTo>
                  <a:lnTo>
                    <a:pt x="22805" y="195500"/>
                  </a:lnTo>
                  <a:lnTo>
                    <a:pt x="23893" y="199302"/>
                  </a:lnTo>
                  <a:lnTo>
                    <a:pt x="25523" y="202559"/>
                  </a:lnTo>
                  <a:lnTo>
                    <a:pt x="27694" y="205818"/>
                  </a:lnTo>
                  <a:lnTo>
                    <a:pt x="29869" y="206905"/>
                  </a:lnTo>
                  <a:lnTo>
                    <a:pt x="31496" y="207993"/>
                  </a:lnTo>
                  <a:lnTo>
                    <a:pt x="32040" y="203103"/>
                  </a:lnTo>
                  <a:lnTo>
                    <a:pt x="34210" y="194413"/>
                  </a:lnTo>
                  <a:lnTo>
                    <a:pt x="35841" y="190615"/>
                  </a:lnTo>
                  <a:lnTo>
                    <a:pt x="39099" y="181925"/>
                  </a:lnTo>
                  <a:lnTo>
                    <a:pt x="40187" y="176493"/>
                  </a:lnTo>
                  <a:lnTo>
                    <a:pt x="40187" y="170520"/>
                  </a:lnTo>
                  <a:lnTo>
                    <a:pt x="39643" y="165091"/>
                  </a:lnTo>
                  <a:lnTo>
                    <a:pt x="38555" y="160203"/>
                  </a:lnTo>
                  <a:lnTo>
                    <a:pt x="36924" y="155313"/>
                  </a:lnTo>
                  <a:lnTo>
                    <a:pt x="30409" y="140651"/>
                  </a:lnTo>
                  <a:lnTo>
                    <a:pt x="29321" y="135221"/>
                  </a:lnTo>
                  <a:lnTo>
                    <a:pt x="28781" y="130333"/>
                  </a:lnTo>
                  <a:lnTo>
                    <a:pt x="28781" y="128162"/>
                  </a:lnTo>
                  <a:lnTo>
                    <a:pt x="29321" y="125988"/>
                  </a:lnTo>
                  <a:lnTo>
                    <a:pt x="31496" y="122731"/>
                  </a:lnTo>
                  <a:lnTo>
                    <a:pt x="34210" y="119472"/>
                  </a:lnTo>
                  <a:lnTo>
                    <a:pt x="37468" y="116758"/>
                  </a:lnTo>
                  <a:lnTo>
                    <a:pt x="40725" y="113499"/>
                  </a:lnTo>
                  <a:lnTo>
                    <a:pt x="43444" y="110242"/>
                  </a:lnTo>
                  <a:lnTo>
                    <a:pt x="45615" y="105896"/>
                  </a:lnTo>
                  <a:lnTo>
                    <a:pt x="46159" y="103726"/>
                  </a:lnTo>
                  <a:lnTo>
                    <a:pt x="46159" y="95036"/>
                  </a:lnTo>
                  <a:lnTo>
                    <a:pt x="45071" y="90150"/>
                  </a:lnTo>
                  <a:lnTo>
                    <a:pt x="44528" y="85262"/>
                  </a:lnTo>
                  <a:lnTo>
                    <a:pt x="43444" y="80373"/>
                  </a:lnTo>
                  <a:lnTo>
                    <a:pt x="42357" y="76027"/>
                  </a:lnTo>
                  <a:lnTo>
                    <a:pt x="41269" y="70599"/>
                  </a:lnTo>
                  <a:lnTo>
                    <a:pt x="40725" y="64627"/>
                  </a:lnTo>
                  <a:lnTo>
                    <a:pt x="40187" y="57563"/>
                  </a:lnTo>
                  <a:lnTo>
                    <a:pt x="40725" y="52134"/>
                  </a:lnTo>
                  <a:lnTo>
                    <a:pt x="42357" y="47246"/>
                  </a:lnTo>
                  <a:lnTo>
                    <a:pt x="43988" y="42904"/>
                  </a:lnTo>
                  <a:lnTo>
                    <a:pt x="48330" y="34213"/>
                  </a:lnTo>
                  <a:lnTo>
                    <a:pt x="49961" y="29869"/>
                  </a:lnTo>
                  <a:lnTo>
                    <a:pt x="51587" y="24439"/>
                  </a:lnTo>
                  <a:lnTo>
                    <a:pt x="52131" y="17380"/>
                  </a:lnTo>
                  <a:lnTo>
                    <a:pt x="51587" y="15206"/>
                  </a:lnTo>
                  <a:lnTo>
                    <a:pt x="51043" y="11948"/>
                  </a:lnTo>
                  <a:lnTo>
                    <a:pt x="49961" y="9233"/>
                  </a:lnTo>
                  <a:lnTo>
                    <a:pt x="46702" y="3801"/>
                  </a:lnTo>
                  <a:lnTo>
                    <a:pt x="44528" y="1630"/>
                  </a:lnTo>
                  <a:lnTo>
                    <a:pt x="42357" y="546"/>
                  </a:lnTo>
                  <a:lnTo>
                    <a:pt x="4018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9665024" y="4683196"/>
              <a:ext cx="52131" cy="207993"/>
            </a:xfrm>
            <a:custGeom>
              <a:avLst/>
              <a:gdLst/>
              <a:ahLst/>
              <a:cxnLst/>
              <a:rect l="l" t="t" r="r" b="b"/>
              <a:pathLst>
                <a:path w="52131" h="207993">
                  <a:moveTo>
                    <a:pt x="40187" y="0"/>
                  </a:moveTo>
                  <a:lnTo>
                    <a:pt x="38012" y="0"/>
                  </a:lnTo>
                  <a:lnTo>
                    <a:pt x="34753" y="1086"/>
                  </a:lnTo>
                  <a:lnTo>
                    <a:pt x="23349" y="30956"/>
                  </a:lnTo>
                  <a:lnTo>
                    <a:pt x="21722" y="35301"/>
                  </a:lnTo>
                  <a:lnTo>
                    <a:pt x="20091" y="40187"/>
                  </a:lnTo>
                  <a:lnTo>
                    <a:pt x="17376" y="43988"/>
                  </a:lnTo>
                  <a:lnTo>
                    <a:pt x="16290" y="45619"/>
                  </a:lnTo>
                  <a:lnTo>
                    <a:pt x="14662" y="47246"/>
                  </a:lnTo>
                  <a:lnTo>
                    <a:pt x="12488" y="48876"/>
                  </a:lnTo>
                  <a:lnTo>
                    <a:pt x="10317" y="49961"/>
                  </a:lnTo>
                  <a:lnTo>
                    <a:pt x="8146" y="50507"/>
                  </a:lnTo>
                  <a:lnTo>
                    <a:pt x="5428" y="51591"/>
                  </a:lnTo>
                  <a:lnTo>
                    <a:pt x="2715" y="52134"/>
                  </a:lnTo>
                  <a:lnTo>
                    <a:pt x="0" y="52134"/>
                  </a:lnTo>
                  <a:lnTo>
                    <a:pt x="0" y="64627"/>
                  </a:lnTo>
                  <a:lnTo>
                    <a:pt x="544" y="68428"/>
                  </a:lnTo>
                  <a:lnTo>
                    <a:pt x="2715" y="74944"/>
                  </a:lnTo>
                  <a:lnTo>
                    <a:pt x="4885" y="80373"/>
                  </a:lnTo>
                  <a:lnTo>
                    <a:pt x="5428" y="83631"/>
                  </a:lnTo>
                  <a:lnTo>
                    <a:pt x="5428" y="133048"/>
                  </a:lnTo>
                  <a:lnTo>
                    <a:pt x="6516" y="135766"/>
                  </a:lnTo>
                  <a:lnTo>
                    <a:pt x="6516" y="154230"/>
                  </a:lnTo>
                  <a:lnTo>
                    <a:pt x="18464" y="169977"/>
                  </a:lnTo>
                  <a:lnTo>
                    <a:pt x="20091" y="170520"/>
                  </a:lnTo>
                  <a:lnTo>
                    <a:pt x="21722" y="171607"/>
                  </a:lnTo>
                  <a:lnTo>
                    <a:pt x="22805" y="173778"/>
                  </a:lnTo>
                  <a:lnTo>
                    <a:pt x="22805" y="195500"/>
                  </a:lnTo>
                  <a:lnTo>
                    <a:pt x="23893" y="199302"/>
                  </a:lnTo>
                  <a:lnTo>
                    <a:pt x="25523" y="202559"/>
                  </a:lnTo>
                  <a:lnTo>
                    <a:pt x="27694" y="205818"/>
                  </a:lnTo>
                  <a:lnTo>
                    <a:pt x="29869" y="206905"/>
                  </a:lnTo>
                  <a:lnTo>
                    <a:pt x="31496" y="207993"/>
                  </a:lnTo>
                  <a:lnTo>
                    <a:pt x="32040" y="203103"/>
                  </a:lnTo>
                  <a:lnTo>
                    <a:pt x="34210" y="194413"/>
                  </a:lnTo>
                  <a:lnTo>
                    <a:pt x="35841" y="190615"/>
                  </a:lnTo>
                  <a:lnTo>
                    <a:pt x="39099" y="181925"/>
                  </a:lnTo>
                  <a:lnTo>
                    <a:pt x="40187" y="176493"/>
                  </a:lnTo>
                  <a:lnTo>
                    <a:pt x="40187" y="170520"/>
                  </a:lnTo>
                  <a:lnTo>
                    <a:pt x="39643" y="165091"/>
                  </a:lnTo>
                  <a:lnTo>
                    <a:pt x="38555" y="160203"/>
                  </a:lnTo>
                  <a:lnTo>
                    <a:pt x="36924" y="155313"/>
                  </a:lnTo>
                  <a:lnTo>
                    <a:pt x="30409" y="140651"/>
                  </a:lnTo>
                  <a:lnTo>
                    <a:pt x="29321" y="135221"/>
                  </a:lnTo>
                  <a:lnTo>
                    <a:pt x="28781" y="130333"/>
                  </a:lnTo>
                  <a:lnTo>
                    <a:pt x="28781" y="128162"/>
                  </a:lnTo>
                  <a:lnTo>
                    <a:pt x="29321" y="125988"/>
                  </a:lnTo>
                  <a:lnTo>
                    <a:pt x="31496" y="122731"/>
                  </a:lnTo>
                  <a:lnTo>
                    <a:pt x="34210" y="119472"/>
                  </a:lnTo>
                  <a:lnTo>
                    <a:pt x="37468" y="116758"/>
                  </a:lnTo>
                  <a:lnTo>
                    <a:pt x="40725" y="113499"/>
                  </a:lnTo>
                  <a:lnTo>
                    <a:pt x="43444" y="110242"/>
                  </a:lnTo>
                  <a:lnTo>
                    <a:pt x="45615" y="105896"/>
                  </a:lnTo>
                  <a:lnTo>
                    <a:pt x="46159" y="103726"/>
                  </a:lnTo>
                  <a:lnTo>
                    <a:pt x="46159" y="95036"/>
                  </a:lnTo>
                  <a:lnTo>
                    <a:pt x="45071" y="90150"/>
                  </a:lnTo>
                  <a:lnTo>
                    <a:pt x="44528" y="85262"/>
                  </a:lnTo>
                  <a:lnTo>
                    <a:pt x="43444" y="80373"/>
                  </a:lnTo>
                  <a:lnTo>
                    <a:pt x="42357" y="76027"/>
                  </a:lnTo>
                  <a:lnTo>
                    <a:pt x="41269" y="70599"/>
                  </a:lnTo>
                  <a:lnTo>
                    <a:pt x="40725" y="64627"/>
                  </a:lnTo>
                  <a:lnTo>
                    <a:pt x="40187" y="57563"/>
                  </a:lnTo>
                  <a:lnTo>
                    <a:pt x="40725" y="52134"/>
                  </a:lnTo>
                  <a:lnTo>
                    <a:pt x="42357" y="47246"/>
                  </a:lnTo>
                  <a:lnTo>
                    <a:pt x="43988" y="42904"/>
                  </a:lnTo>
                  <a:lnTo>
                    <a:pt x="48330" y="34213"/>
                  </a:lnTo>
                  <a:lnTo>
                    <a:pt x="49961" y="29869"/>
                  </a:lnTo>
                  <a:lnTo>
                    <a:pt x="51587" y="24439"/>
                  </a:lnTo>
                  <a:lnTo>
                    <a:pt x="52131" y="17380"/>
                  </a:lnTo>
                  <a:lnTo>
                    <a:pt x="51587" y="15206"/>
                  </a:lnTo>
                  <a:lnTo>
                    <a:pt x="51043" y="11948"/>
                  </a:lnTo>
                  <a:lnTo>
                    <a:pt x="49961" y="9233"/>
                  </a:lnTo>
                  <a:lnTo>
                    <a:pt x="46702" y="3801"/>
                  </a:lnTo>
                  <a:lnTo>
                    <a:pt x="44528" y="1630"/>
                  </a:lnTo>
                  <a:lnTo>
                    <a:pt x="42357" y="546"/>
                  </a:lnTo>
                  <a:lnTo>
                    <a:pt x="4018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9725845" y="4931915"/>
              <a:ext cx="20635" cy="34755"/>
            </a:xfrm>
            <a:custGeom>
              <a:avLst/>
              <a:gdLst/>
              <a:ahLst/>
              <a:cxnLst/>
              <a:rect l="l" t="t" r="r" b="b"/>
              <a:pathLst>
                <a:path w="20635" h="34755">
                  <a:moveTo>
                    <a:pt x="11404" y="0"/>
                  </a:moveTo>
                  <a:lnTo>
                    <a:pt x="9774" y="0"/>
                  </a:lnTo>
                  <a:lnTo>
                    <a:pt x="8691" y="544"/>
                  </a:lnTo>
                  <a:lnTo>
                    <a:pt x="7060" y="1087"/>
                  </a:lnTo>
                  <a:lnTo>
                    <a:pt x="0" y="21722"/>
                  </a:lnTo>
                  <a:lnTo>
                    <a:pt x="0" y="27698"/>
                  </a:lnTo>
                  <a:lnTo>
                    <a:pt x="544" y="29325"/>
                  </a:lnTo>
                  <a:lnTo>
                    <a:pt x="1627" y="30413"/>
                  </a:lnTo>
                  <a:lnTo>
                    <a:pt x="3258" y="31499"/>
                  </a:lnTo>
                  <a:lnTo>
                    <a:pt x="5972" y="32584"/>
                  </a:lnTo>
                  <a:lnTo>
                    <a:pt x="8691" y="34755"/>
                  </a:lnTo>
                  <a:lnTo>
                    <a:pt x="20091" y="11948"/>
                  </a:lnTo>
                  <a:lnTo>
                    <a:pt x="20635" y="9233"/>
                  </a:lnTo>
                  <a:lnTo>
                    <a:pt x="20091" y="8691"/>
                  </a:lnTo>
                  <a:lnTo>
                    <a:pt x="18464" y="8146"/>
                  </a:lnTo>
                  <a:lnTo>
                    <a:pt x="16834" y="7060"/>
                  </a:lnTo>
                  <a:lnTo>
                    <a:pt x="15746" y="5976"/>
                  </a:lnTo>
                  <a:lnTo>
                    <a:pt x="14663" y="4345"/>
                  </a:lnTo>
                  <a:lnTo>
                    <a:pt x="14119" y="2715"/>
                  </a:lnTo>
                  <a:lnTo>
                    <a:pt x="13032" y="1087"/>
                  </a:lnTo>
                  <a:lnTo>
                    <a:pt x="12488" y="544"/>
                  </a:lnTo>
                  <a:lnTo>
                    <a:pt x="1140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9725845" y="4931915"/>
              <a:ext cx="20635" cy="34755"/>
            </a:xfrm>
            <a:custGeom>
              <a:avLst/>
              <a:gdLst/>
              <a:ahLst/>
              <a:cxnLst/>
              <a:rect l="l" t="t" r="r" b="b"/>
              <a:pathLst>
                <a:path w="20635" h="34755">
                  <a:moveTo>
                    <a:pt x="11404" y="0"/>
                  </a:moveTo>
                  <a:lnTo>
                    <a:pt x="9774" y="0"/>
                  </a:lnTo>
                  <a:lnTo>
                    <a:pt x="8691" y="544"/>
                  </a:lnTo>
                  <a:lnTo>
                    <a:pt x="7060" y="1087"/>
                  </a:lnTo>
                  <a:lnTo>
                    <a:pt x="0" y="21722"/>
                  </a:lnTo>
                  <a:lnTo>
                    <a:pt x="0" y="27698"/>
                  </a:lnTo>
                  <a:lnTo>
                    <a:pt x="544" y="29325"/>
                  </a:lnTo>
                  <a:lnTo>
                    <a:pt x="1627" y="30413"/>
                  </a:lnTo>
                  <a:lnTo>
                    <a:pt x="3258" y="31499"/>
                  </a:lnTo>
                  <a:lnTo>
                    <a:pt x="5972" y="32584"/>
                  </a:lnTo>
                  <a:lnTo>
                    <a:pt x="8691" y="34755"/>
                  </a:lnTo>
                  <a:lnTo>
                    <a:pt x="20091" y="11948"/>
                  </a:lnTo>
                  <a:lnTo>
                    <a:pt x="20635" y="9233"/>
                  </a:lnTo>
                  <a:lnTo>
                    <a:pt x="20091" y="8691"/>
                  </a:lnTo>
                  <a:lnTo>
                    <a:pt x="18464" y="8146"/>
                  </a:lnTo>
                  <a:lnTo>
                    <a:pt x="16834" y="7060"/>
                  </a:lnTo>
                  <a:lnTo>
                    <a:pt x="15746" y="5976"/>
                  </a:lnTo>
                  <a:lnTo>
                    <a:pt x="14663" y="4345"/>
                  </a:lnTo>
                  <a:lnTo>
                    <a:pt x="14119" y="2715"/>
                  </a:lnTo>
                  <a:lnTo>
                    <a:pt x="13032" y="1087"/>
                  </a:lnTo>
                  <a:lnTo>
                    <a:pt x="12488" y="544"/>
                  </a:lnTo>
                  <a:lnTo>
                    <a:pt x="1140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9713897" y="4517568"/>
              <a:ext cx="32040" cy="113497"/>
            </a:xfrm>
            <a:custGeom>
              <a:avLst/>
              <a:gdLst/>
              <a:ahLst/>
              <a:cxnLst/>
              <a:rect l="l" t="t" r="r" b="b"/>
              <a:pathLst>
                <a:path w="32040" h="113497">
                  <a:moveTo>
                    <a:pt x="12492" y="0"/>
                  </a:moveTo>
                  <a:lnTo>
                    <a:pt x="9773" y="0"/>
                  </a:lnTo>
                  <a:lnTo>
                    <a:pt x="7602" y="543"/>
                  </a:lnTo>
                  <a:lnTo>
                    <a:pt x="5972" y="1628"/>
                  </a:lnTo>
                  <a:lnTo>
                    <a:pt x="4345" y="3258"/>
                  </a:lnTo>
                  <a:lnTo>
                    <a:pt x="3258" y="5972"/>
                  </a:lnTo>
                  <a:lnTo>
                    <a:pt x="3233" y="10317"/>
                  </a:lnTo>
                  <a:lnTo>
                    <a:pt x="2714" y="21719"/>
                  </a:lnTo>
                  <a:lnTo>
                    <a:pt x="543" y="43441"/>
                  </a:lnTo>
                  <a:lnTo>
                    <a:pt x="0" y="55933"/>
                  </a:lnTo>
                  <a:lnTo>
                    <a:pt x="543" y="65163"/>
                  </a:lnTo>
                  <a:lnTo>
                    <a:pt x="13575" y="101008"/>
                  </a:lnTo>
                  <a:lnTo>
                    <a:pt x="20639" y="113497"/>
                  </a:lnTo>
                  <a:lnTo>
                    <a:pt x="21722" y="111866"/>
                  </a:lnTo>
                  <a:lnTo>
                    <a:pt x="23352" y="108064"/>
                  </a:lnTo>
                  <a:lnTo>
                    <a:pt x="25523" y="102636"/>
                  </a:lnTo>
                  <a:lnTo>
                    <a:pt x="30412" y="83087"/>
                  </a:lnTo>
                  <a:lnTo>
                    <a:pt x="32040" y="76024"/>
                  </a:lnTo>
                  <a:lnTo>
                    <a:pt x="32040" y="23893"/>
                  </a:lnTo>
                  <a:lnTo>
                    <a:pt x="14663" y="543"/>
                  </a:lnTo>
                  <a:lnTo>
                    <a:pt x="1249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9713897" y="4517568"/>
              <a:ext cx="32040" cy="113497"/>
            </a:xfrm>
            <a:custGeom>
              <a:avLst/>
              <a:gdLst/>
              <a:ahLst/>
              <a:cxnLst/>
              <a:rect l="l" t="t" r="r" b="b"/>
              <a:pathLst>
                <a:path w="32040" h="113497">
                  <a:moveTo>
                    <a:pt x="12492" y="0"/>
                  </a:moveTo>
                  <a:lnTo>
                    <a:pt x="9773" y="0"/>
                  </a:lnTo>
                  <a:lnTo>
                    <a:pt x="7602" y="543"/>
                  </a:lnTo>
                  <a:lnTo>
                    <a:pt x="5972" y="1628"/>
                  </a:lnTo>
                  <a:lnTo>
                    <a:pt x="4345" y="3258"/>
                  </a:lnTo>
                  <a:lnTo>
                    <a:pt x="3258" y="5972"/>
                  </a:lnTo>
                  <a:lnTo>
                    <a:pt x="3233" y="10317"/>
                  </a:lnTo>
                  <a:lnTo>
                    <a:pt x="2714" y="21719"/>
                  </a:lnTo>
                  <a:lnTo>
                    <a:pt x="543" y="43441"/>
                  </a:lnTo>
                  <a:lnTo>
                    <a:pt x="0" y="55933"/>
                  </a:lnTo>
                  <a:lnTo>
                    <a:pt x="543" y="65163"/>
                  </a:lnTo>
                  <a:lnTo>
                    <a:pt x="13575" y="101008"/>
                  </a:lnTo>
                  <a:lnTo>
                    <a:pt x="20639" y="113497"/>
                  </a:lnTo>
                  <a:lnTo>
                    <a:pt x="21722" y="111866"/>
                  </a:lnTo>
                  <a:lnTo>
                    <a:pt x="23352" y="108064"/>
                  </a:lnTo>
                  <a:lnTo>
                    <a:pt x="25523" y="102636"/>
                  </a:lnTo>
                  <a:lnTo>
                    <a:pt x="30412" y="83087"/>
                  </a:lnTo>
                  <a:lnTo>
                    <a:pt x="32040" y="76024"/>
                  </a:lnTo>
                  <a:lnTo>
                    <a:pt x="32040" y="23893"/>
                  </a:lnTo>
                  <a:lnTo>
                    <a:pt x="14663" y="543"/>
                  </a:lnTo>
                  <a:lnTo>
                    <a:pt x="1249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9725845" y="4333471"/>
              <a:ext cx="28782" cy="63536"/>
            </a:xfrm>
            <a:custGeom>
              <a:avLst/>
              <a:gdLst/>
              <a:ahLst/>
              <a:cxnLst/>
              <a:rect l="l" t="t" r="r" b="b"/>
              <a:pathLst>
                <a:path w="28782" h="63536">
                  <a:moveTo>
                    <a:pt x="8691" y="0"/>
                  </a:moveTo>
                  <a:lnTo>
                    <a:pt x="7060" y="0"/>
                  </a:lnTo>
                  <a:lnTo>
                    <a:pt x="5972" y="1084"/>
                  </a:lnTo>
                  <a:lnTo>
                    <a:pt x="4341" y="2170"/>
                  </a:lnTo>
                  <a:lnTo>
                    <a:pt x="3258" y="3258"/>
                  </a:lnTo>
                  <a:lnTo>
                    <a:pt x="1627" y="5429"/>
                  </a:lnTo>
                  <a:lnTo>
                    <a:pt x="544" y="7060"/>
                  </a:lnTo>
                  <a:lnTo>
                    <a:pt x="0" y="9231"/>
                  </a:lnTo>
                  <a:lnTo>
                    <a:pt x="0" y="14119"/>
                  </a:lnTo>
                  <a:lnTo>
                    <a:pt x="544" y="16290"/>
                  </a:lnTo>
                  <a:lnTo>
                    <a:pt x="1087" y="19004"/>
                  </a:lnTo>
                  <a:lnTo>
                    <a:pt x="2170" y="20635"/>
                  </a:lnTo>
                  <a:lnTo>
                    <a:pt x="4341" y="24437"/>
                  </a:lnTo>
                  <a:lnTo>
                    <a:pt x="7060" y="28238"/>
                  </a:lnTo>
                  <a:lnTo>
                    <a:pt x="9774" y="31497"/>
                  </a:lnTo>
                  <a:lnTo>
                    <a:pt x="11944" y="34210"/>
                  </a:lnTo>
                  <a:lnTo>
                    <a:pt x="13575" y="37469"/>
                  </a:lnTo>
                  <a:lnTo>
                    <a:pt x="14119" y="40187"/>
                  </a:lnTo>
                  <a:lnTo>
                    <a:pt x="14119" y="57563"/>
                  </a:lnTo>
                  <a:lnTo>
                    <a:pt x="17376" y="60822"/>
                  </a:lnTo>
                  <a:lnTo>
                    <a:pt x="22810" y="63536"/>
                  </a:lnTo>
                  <a:lnTo>
                    <a:pt x="24981" y="62993"/>
                  </a:lnTo>
                  <a:lnTo>
                    <a:pt x="26611" y="62449"/>
                  </a:lnTo>
                  <a:lnTo>
                    <a:pt x="27151" y="61365"/>
                  </a:lnTo>
                  <a:lnTo>
                    <a:pt x="28238" y="59734"/>
                  </a:lnTo>
                  <a:lnTo>
                    <a:pt x="28782" y="54846"/>
                  </a:lnTo>
                  <a:lnTo>
                    <a:pt x="28782" y="48874"/>
                  </a:lnTo>
                  <a:lnTo>
                    <a:pt x="15206" y="9775"/>
                  </a:lnTo>
                  <a:lnTo>
                    <a:pt x="869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9725845" y="4333471"/>
              <a:ext cx="28782" cy="63536"/>
            </a:xfrm>
            <a:custGeom>
              <a:avLst/>
              <a:gdLst/>
              <a:ahLst/>
              <a:cxnLst/>
              <a:rect l="l" t="t" r="r" b="b"/>
              <a:pathLst>
                <a:path w="28782" h="63536">
                  <a:moveTo>
                    <a:pt x="8691" y="0"/>
                  </a:moveTo>
                  <a:lnTo>
                    <a:pt x="7060" y="0"/>
                  </a:lnTo>
                  <a:lnTo>
                    <a:pt x="5972" y="1084"/>
                  </a:lnTo>
                  <a:lnTo>
                    <a:pt x="4341" y="2170"/>
                  </a:lnTo>
                  <a:lnTo>
                    <a:pt x="3258" y="3258"/>
                  </a:lnTo>
                  <a:lnTo>
                    <a:pt x="1627" y="5429"/>
                  </a:lnTo>
                  <a:lnTo>
                    <a:pt x="544" y="7060"/>
                  </a:lnTo>
                  <a:lnTo>
                    <a:pt x="0" y="9231"/>
                  </a:lnTo>
                  <a:lnTo>
                    <a:pt x="0" y="14119"/>
                  </a:lnTo>
                  <a:lnTo>
                    <a:pt x="544" y="16290"/>
                  </a:lnTo>
                  <a:lnTo>
                    <a:pt x="1087" y="19004"/>
                  </a:lnTo>
                  <a:lnTo>
                    <a:pt x="2170" y="20635"/>
                  </a:lnTo>
                  <a:lnTo>
                    <a:pt x="4341" y="24437"/>
                  </a:lnTo>
                  <a:lnTo>
                    <a:pt x="7060" y="28238"/>
                  </a:lnTo>
                  <a:lnTo>
                    <a:pt x="9774" y="31497"/>
                  </a:lnTo>
                  <a:lnTo>
                    <a:pt x="11944" y="34210"/>
                  </a:lnTo>
                  <a:lnTo>
                    <a:pt x="13575" y="37469"/>
                  </a:lnTo>
                  <a:lnTo>
                    <a:pt x="14119" y="40187"/>
                  </a:lnTo>
                  <a:lnTo>
                    <a:pt x="14119" y="57563"/>
                  </a:lnTo>
                  <a:lnTo>
                    <a:pt x="17376" y="60822"/>
                  </a:lnTo>
                  <a:lnTo>
                    <a:pt x="22810" y="63536"/>
                  </a:lnTo>
                  <a:lnTo>
                    <a:pt x="24981" y="62993"/>
                  </a:lnTo>
                  <a:lnTo>
                    <a:pt x="26611" y="62449"/>
                  </a:lnTo>
                  <a:lnTo>
                    <a:pt x="27151" y="61365"/>
                  </a:lnTo>
                  <a:lnTo>
                    <a:pt x="28238" y="59734"/>
                  </a:lnTo>
                  <a:lnTo>
                    <a:pt x="28782" y="54846"/>
                  </a:lnTo>
                  <a:lnTo>
                    <a:pt x="28782" y="48874"/>
                  </a:lnTo>
                  <a:lnTo>
                    <a:pt x="15206" y="9775"/>
                  </a:lnTo>
                  <a:lnTo>
                    <a:pt x="869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9722588" y="4292741"/>
              <a:ext cx="11948" cy="23352"/>
            </a:xfrm>
            <a:custGeom>
              <a:avLst/>
              <a:gdLst/>
              <a:ahLst/>
              <a:cxnLst/>
              <a:rect l="l" t="t" r="r" b="b"/>
              <a:pathLst>
                <a:path w="11948" h="23352">
                  <a:moveTo>
                    <a:pt x="3257" y="0"/>
                  </a:moveTo>
                  <a:lnTo>
                    <a:pt x="1626" y="3801"/>
                  </a:lnTo>
                  <a:lnTo>
                    <a:pt x="544" y="6516"/>
                  </a:lnTo>
                  <a:lnTo>
                    <a:pt x="0" y="9773"/>
                  </a:lnTo>
                  <a:lnTo>
                    <a:pt x="0" y="14663"/>
                  </a:lnTo>
                  <a:lnTo>
                    <a:pt x="544" y="16834"/>
                  </a:lnTo>
                  <a:lnTo>
                    <a:pt x="544" y="18464"/>
                  </a:lnTo>
                  <a:lnTo>
                    <a:pt x="1626" y="20095"/>
                  </a:lnTo>
                  <a:lnTo>
                    <a:pt x="2170" y="21178"/>
                  </a:lnTo>
                  <a:lnTo>
                    <a:pt x="3801" y="22265"/>
                  </a:lnTo>
                  <a:lnTo>
                    <a:pt x="4884" y="22808"/>
                  </a:lnTo>
                  <a:lnTo>
                    <a:pt x="7059" y="23352"/>
                  </a:lnTo>
                  <a:lnTo>
                    <a:pt x="8687" y="23352"/>
                  </a:lnTo>
                  <a:lnTo>
                    <a:pt x="11948" y="20635"/>
                  </a:lnTo>
                  <a:lnTo>
                    <a:pt x="11948" y="5972"/>
                  </a:lnTo>
                  <a:lnTo>
                    <a:pt x="7599" y="3257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9722588" y="4292741"/>
              <a:ext cx="11948" cy="23352"/>
            </a:xfrm>
            <a:custGeom>
              <a:avLst/>
              <a:gdLst/>
              <a:ahLst/>
              <a:cxnLst/>
              <a:rect l="l" t="t" r="r" b="b"/>
              <a:pathLst>
                <a:path w="11948" h="23352">
                  <a:moveTo>
                    <a:pt x="3257" y="0"/>
                  </a:moveTo>
                  <a:lnTo>
                    <a:pt x="1626" y="3801"/>
                  </a:lnTo>
                  <a:lnTo>
                    <a:pt x="544" y="6516"/>
                  </a:lnTo>
                  <a:lnTo>
                    <a:pt x="0" y="9773"/>
                  </a:lnTo>
                  <a:lnTo>
                    <a:pt x="0" y="14663"/>
                  </a:lnTo>
                  <a:lnTo>
                    <a:pt x="544" y="16834"/>
                  </a:lnTo>
                  <a:lnTo>
                    <a:pt x="544" y="18464"/>
                  </a:lnTo>
                  <a:lnTo>
                    <a:pt x="1626" y="20095"/>
                  </a:lnTo>
                  <a:lnTo>
                    <a:pt x="2170" y="21178"/>
                  </a:lnTo>
                  <a:lnTo>
                    <a:pt x="3801" y="22265"/>
                  </a:lnTo>
                  <a:lnTo>
                    <a:pt x="4884" y="22808"/>
                  </a:lnTo>
                  <a:lnTo>
                    <a:pt x="7059" y="23352"/>
                  </a:lnTo>
                  <a:lnTo>
                    <a:pt x="8687" y="23352"/>
                  </a:lnTo>
                  <a:lnTo>
                    <a:pt x="11948" y="20635"/>
                  </a:lnTo>
                  <a:lnTo>
                    <a:pt x="11948" y="5972"/>
                  </a:lnTo>
                  <a:lnTo>
                    <a:pt x="7599" y="3257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9717156" y="4229205"/>
              <a:ext cx="17380" cy="20091"/>
            </a:xfrm>
            <a:custGeom>
              <a:avLst/>
              <a:gdLst/>
              <a:ahLst/>
              <a:cxnLst/>
              <a:rect l="l" t="t" r="r" b="b"/>
              <a:pathLst>
                <a:path w="17380" h="20091">
                  <a:moveTo>
                    <a:pt x="0" y="0"/>
                  </a:moveTo>
                  <a:lnTo>
                    <a:pt x="0" y="11404"/>
                  </a:lnTo>
                  <a:lnTo>
                    <a:pt x="542" y="14119"/>
                  </a:lnTo>
                  <a:lnTo>
                    <a:pt x="1630" y="16834"/>
                  </a:lnTo>
                  <a:lnTo>
                    <a:pt x="2713" y="18464"/>
                  </a:lnTo>
                  <a:lnTo>
                    <a:pt x="3257" y="19547"/>
                  </a:lnTo>
                  <a:lnTo>
                    <a:pt x="4343" y="20091"/>
                  </a:lnTo>
                  <a:lnTo>
                    <a:pt x="5431" y="20091"/>
                  </a:lnTo>
                  <a:lnTo>
                    <a:pt x="8145" y="19547"/>
                  </a:lnTo>
                  <a:lnTo>
                    <a:pt x="14661" y="14119"/>
                  </a:lnTo>
                  <a:lnTo>
                    <a:pt x="17380" y="11404"/>
                  </a:lnTo>
                  <a:lnTo>
                    <a:pt x="15749" y="10317"/>
                  </a:lnTo>
                  <a:lnTo>
                    <a:pt x="14118" y="8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9717156" y="4229205"/>
              <a:ext cx="17380" cy="20091"/>
            </a:xfrm>
            <a:custGeom>
              <a:avLst/>
              <a:gdLst/>
              <a:ahLst/>
              <a:cxnLst/>
              <a:rect l="l" t="t" r="r" b="b"/>
              <a:pathLst>
                <a:path w="17380" h="20091">
                  <a:moveTo>
                    <a:pt x="0" y="0"/>
                  </a:moveTo>
                  <a:lnTo>
                    <a:pt x="0" y="11404"/>
                  </a:lnTo>
                  <a:lnTo>
                    <a:pt x="542" y="14119"/>
                  </a:lnTo>
                  <a:lnTo>
                    <a:pt x="1630" y="16834"/>
                  </a:lnTo>
                  <a:lnTo>
                    <a:pt x="2713" y="18464"/>
                  </a:lnTo>
                  <a:lnTo>
                    <a:pt x="3257" y="19547"/>
                  </a:lnTo>
                  <a:lnTo>
                    <a:pt x="4343" y="20091"/>
                  </a:lnTo>
                  <a:lnTo>
                    <a:pt x="5431" y="20091"/>
                  </a:lnTo>
                  <a:lnTo>
                    <a:pt x="8145" y="19547"/>
                  </a:lnTo>
                  <a:lnTo>
                    <a:pt x="14661" y="14119"/>
                  </a:lnTo>
                  <a:lnTo>
                    <a:pt x="17380" y="11404"/>
                  </a:lnTo>
                  <a:lnTo>
                    <a:pt x="15749" y="10317"/>
                  </a:lnTo>
                  <a:lnTo>
                    <a:pt x="14118" y="8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3257" y="0"/>
                  </a:moveTo>
                  <a:lnTo>
                    <a:pt x="0" y="0"/>
                  </a:lnTo>
                  <a:lnTo>
                    <a:pt x="0" y="11404"/>
                  </a:lnTo>
                  <a:lnTo>
                    <a:pt x="4345" y="14663"/>
                  </a:lnTo>
                  <a:lnTo>
                    <a:pt x="8690" y="17380"/>
                  </a:lnTo>
                  <a:lnTo>
                    <a:pt x="13032" y="14663"/>
                  </a:lnTo>
                  <a:lnTo>
                    <a:pt x="17376" y="11404"/>
                  </a:lnTo>
                  <a:lnTo>
                    <a:pt x="16293" y="9233"/>
                  </a:lnTo>
                  <a:lnTo>
                    <a:pt x="14663" y="7060"/>
                  </a:lnTo>
                  <a:lnTo>
                    <a:pt x="13032" y="5432"/>
                  </a:lnTo>
                  <a:lnTo>
                    <a:pt x="8690" y="2174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8690" y="17380"/>
                  </a:moveTo>
                  <a:lnTo>
                    <a:pt x="4345" y="14663"/>
                  </a:lnTo>
                  <a:lnTo>
                    <a:pt x="0" y="11404"/>
                  </a:lnTo>
                  <a:lnTo>
                    <a:pt x="0" y="0"/>
                  </a:lnTo>
                  <a:lnTo>
                    <a:pt x="3257" y="0"/>
                  </a:lnTo>
                  <a:lnTo>
                    <a:pt x="5972" y="1087"/>
                  </a:lnTo>
                  <a:lnTo>
                    <a:pt x="17376" y="11404"/>
                  </a:lnTo>
                  <a:lnTo>
                    <a:pt x="13032" y="14663"/>
                  </a:lnTo>
                  <a:lnTo>
                    <a:pt x="8690" y="1738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3257" y="0"/>
                  </a:moveTo>
                  <a:lnTo>
                    <a:pt x="0" y="0"/>
                  </a:lnTo>
                  <a:lnTo>
                    <a:pt x="0" y="11404"/>
                  </a:lnTo>
                  <a:lnTo>
                    <a:pt x="4345" y="14663"/>
                  </a:lnTo>
                  <a:lnTo>
                    <a:pt x="8690" y="17380"/>
                  </a:lnTo>
                  <a:lnTo>
                    <a:pt x="13032" y="14663"/>
                  </a:lnTo>
                  <a:lnTo>
                    <a:pt x="17376" y="11404"/>
                  </a:lnTo>
                  <a:lnTo>
                    <a:pt x="16293" y="9233"/>
                  </a:lnTo>
                  <a:lnTo>
                    <a:pt x="14663" y="7060"/>
                  </a:lnTo>
                  <a:lnTo>
                    <a:pt x="13032" y="5432"/>
                  </a:lnTo>
                  <a:lnTo>
                    <a:pt x="8690" y="2174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8690" y="17380"/>
                  </a:moveTo>
                  <a:lnTo>
                    <a:pt x="4345" y="14663"/>
                  </a:lnTo>
                  <a:lnTo>
                    <a:pt x="0" y="11404"/>
                  </a:lnTo>
                  <a:lnTo>
                    <a:pt x="0" y="0"/>
                  </a:lnTo>
                  <a:lnTo>
                    <a:pt x="3257" y="0"/>
                  </a:lnTo>
                  <a:lnTo>
                    <a:pt x="5972" y="1087"/>
                  </a:lnTo>
                  <a:lnTo>
                    <a:pt x="17376" y="11404"/>
                  </a:lnTo>
                  <a:lnTo>
                    <a:pt x="13032" y="14663"/>
                  </a:lnTo>
                  <a:lnTo>
                    <a:pt x="8690" y="1738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9532904" y="3788088"/>
              <a:ext cx="156711" cy="32994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11948" y="0"/>
                  </a:moveTo>
                  <a:lnTo>
                    <a:pt x="8685" y="1084"/>
                  </a:lnTo>
                  <a:lnTo>
                    <a:pt x="7059" y="2170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49416" y="28778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52130" y="8687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52130" y="8687"/>
                  </a:moveTo>
                  <a:lnTo>
                    <a:pt x="41269" y="8142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lnTo>
                    <a:pt x="8685" y="1084"/>
                  </a:lnTo>
                  <a:lnTo>
                    <a:pt x="7059" y="2170"/>
                  </a:lnTo>
                  <a:lnTo>
                    <a:pt x="5972" y="3254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15201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65166" y="8687"/>
                  </a:lnTo>
                  <a:lnTo>
                    <a:pt x="60821" y="8687"/>
                  </a:lnTo>
                  <a:lnTo>
                    <a:pt x="56475" y="8687"/>
                  </a:lnTo>
                  <a:lnTo>
                    <a:pt x="52130" y="8687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11948" y="0"/>
                  </a:moveTo>
                  <a:lnTo>
                    <a:pt x="8685" y="1084"/>
                  </a:lnTo>
                  <a:lnTo>
                    <a:pt x="7059" y="2170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49416" y="28778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52130" y="8687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52130" y="8687"/>
                  </a:moveTo>
                  <a:lnTo>
                    <a:pt x="41269" y="8142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lnTo>
                    <a:pt x="8685" y="1084"/>
                  </a:lnTo>
                  <a:lnTo>
                    <a:pt x="7059" y="2170"/>
                  </a:lnTo>
                  <a:lnTo>
                    <a:pt x="5972" y="3254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15201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65166" y="8687"/>
                  </a:lnTo>
                  <a:lnTo>
                    <a:pt x="60821" y="8687"/>
                  </a:lnTo>
                  <a:lnTo>
                    <a:pt x="56475" y="8687"/>
                  </a:lnTo>
                  <a:lnTo>
                    <a:pt x="52130" y="8687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38556" y="0"/>
                  </a:moveTo>
                  <a:lnTo>
                    <a:pt x="25523" y="0"/>
                  </a:lnTo>
                  <a:lnTo>
                    <a:pt x="19551" y="1087"/>
                  </a:lnTo>
                  <a:lnTo>
                    <a:pt x="0" y="20095"/>
                  </a:lnTo>
                  <a:lnTo>
                    <a:pt x="3258" y="23352"/>
                  </a:lnTo>
                  <a:lnTo>
                    <a:pt x="4889" y="26067"/>
                  </a:lnTo>
                  <a:lnTo>
                    <a:pt x="5976" y="28782"/>
                  </a:lnTo>
                  <a:lnTo>
                    <a:pt x="20635" y="25523"/>
                  </a:lnTo>
                  <a:lnTo>
                    <a:pt x="38016" y="20095"/>
                  </a:lnTo>
                  <a:lnTo>
                    <a:pt x="38016" y="17380"/>
                  </a:lnTo>
                  <a:lnTo>
                    <a:pt x="39100" y="15207"/>
                  </a:lnTo>
                  <a:lnTo>
                    <a:pt x="40187" y="14118"/>
                  </a:lnTo>
                  <a:lnTo>
                    <a:pt x="41817" y="13032"/>
                  </a:lnTo>
                  <a:lnTo>
                    <a:pt x="46703" y="11404"/>
                  </a:lnTo>
                  <a:lnTo>
                    <a:pt x="52135" y="8690"/>
                  </a:lnTo>
                  <a:lnTo>
                    <a:pt x="51048" y="5431"/>
                  </a:lnTo>
                  <a:lnTo>
                    <a:pt x="49416" y="3258"/>
                  </a:lnTo>
                  <a:lnTo>
                    <a:pt x="47246" y="1630"/>
                  </a:lnTo>
                  <a:lnTo>
                    <a:pt x="44532" y="1087"/>
                  </a:lnTo>
                  <a:lnTo>
                    <a:pt x="38556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20635" y="25523"/>
                  </a:moveTo>
                  <a:lnTo>
                    <a:pt x="5976" y="28782"/>
                  </a:lnTo>
                  <a:lnTo>
                    <a:pt x="4889" y="26067"/>
                  </a:lnTo>
                  <a:lnTo>
                    <a:pt x="3258" y="23352"/>
                  </a:lnTo>
                  <a:lnTo>
                    <a:pt x="1087" y="21179"/>
                  </a:lnTo>
                  <a:lnTo>
                    <a:pt x="0" y="20095"/>
                  </a:lnTo>
                  <a:lnTo>
                    <a:pt x="543" y="17920"/>
                  </a:lnTo>
                  <a:lnTo>
                    <a:pt x="1087" y="15749"/>
                  </a:lnTo>
                  <a:lnTo>
                    <a:pt x="1630" y="13578"/>
                  </a:lnTo>
                  <a:lnTo>
                    <a:pt x="2714" y="11948"/>
                  </a:lnTo>
                  <a:lnTo>
                    <a:pt x="25523" y="0"/>
                  </a:lnTo>
                  <a:lnTo>
                    <a:pt x="32040" y="0"/>
                  </a:lnTo>
                  <a:lnTo>
                    <a:pt x="38556" y="0"/>
                  </a:lnTo>
                  <a:lnTo>
                    <a:pt x="52135" y="8690"/>
                  </a:lnTo>
                  <a:lnTo>
                    <a:pt x="46703" y="11404"/>
                  </a:lnTo>
                  <a:lnTo>
                    <a:pt x="41817" y="13032"/>
                  </a:lnTo>
                  <a:lnTo>
                    <a:pt x="40187" y="14118"/>
                  </a:lnTo>
                  <a:lnTo>
                    <a:pt x="39100" y="15207"/>
                  </a:lnTo>
                  <a:lnTo>
                    <a:pt x="38016" y="17380"/>
                  </a:lnTo>
                  <a:lnTo>
                    <a:pt x="38016" y="20095"/>
                  </a:lnTo>
                  <a:lnTo>
                    <a:pt x="20635" y="25523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38556" y="0"/>
                  </a:moveTo>
                  <a:lnTo>
                    <a:pt x="25523" y="0"/>
                  </a:lnTo>
                  <a:lnTo>
                    <a:pt x="19551" y="1087"/>
                  </a:lnTo>
                  <a:lnTo>
                    <a:pt x="0" y="20095"/>
                  </a:lnTo>
                  <a:lnTo>
                    <a:pt x="3258" y="23352"/>
                  </a:lnTo>
                  <a:lnTo>
                    <a:pt x="4889" y="26067"/>
                  </a:lnTo>
                  <a:lnTo>
                    <a:pt x="5976" y="28782"/>
                  </a:lnTo>
                  <a:lnTo>
                    <a:pt x="20635" y="25523"/>
                  </a:lnTo>
                  <a:lnTo>
                    <a:pt x="38016" y="20095"/>
                  </a:lnTo>
                  <a:lnTo>
                    <a:pt x="38016" y="17380"/>
                  </a:lnTo>
                  <a:lnTo>
                    <a:pt x="39100" y="15207"/>
                  </a:lnTo>
                  <a:lnTo>
                    <a:pt x="40187" y="14118"/>
                  </a:lnTo>
                  <a:lnTo>
                    <a:pt x="41817" y="13032"/>
                  </a:lnTo>
                  <a:lnTo>
                    <a:pt x="46703" y="11404"/>
                  </a:lnTo>
                  <a:lnTo>
                    <a:pt x="52135" y="8690"/>
                  </a:lnTo>
                  <a:lnTo>
                    <a:pt x="51048" y="5431"/>
                  </a:lnTo>
                  <a:lnTo>
                    <a:pt x="49416" y="3258"/>
                  </a:lnTo>
                  <a:lnTo>
                    <a:pt x="47246" y="1630"/>
                  </a:lnTo>
                  <a:lnTo>
                    <a:pt x="44532" y="1087"/>
                  </a:lnTo>
                  <a:lnTo>
                    <a:pt x="38556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20635" y="25523"/>
                  </a:moveTo>
                  <a:lnTo>
                    <a:pt x="5976" y="28782"/>
                  </a:lnTo>
                  <a:lnTo>
                    <a:pt x="4889" y="26067"/>
                  </a:lnTo>
                  <a:lnTo>
                    <a:pt x="3258" y="23352"/>
                  </a:lnTo>
                  <a:lnTo>
                    <a:pt x="1087" y="21179"/>
                  </a:lnTo>
                  <a:lnTo>
                    <a:pt x="0" y="20095"/>
                  </a:lnTo>
                  <a:lnTo>
                    <a:pt x="543" y="17920"/>
                  </a:lnTo>
                  <a:lnTo>
                    <a:pt x="1087" y="15749"/>
                  </a:lnTo>
                  <a:lnTo>
                    <a:pt x="1630" y="13578"/>
                  </a:lnTo>
                  <a:lnTo>
                    <a:pt x="2714" y="11948"/>
                  </a:lnTo>
                  <a:lnTo>
                    <a:pt x="25523" y="0"/>
                  </a:lnTo>
                  <a:lnTo>
                    <a:pt x="32040" y="0"/>
                  </a:lnTo>
                  <a:lnTo>
                    <a:pt x="38556" y="0"/>
                  </a:lnTo>
                  <a:lnTo>
                    <a:pt x="52135" y="8690"/>
                  </a:lnTo>
                  <a:lnTo>
                    <a:pt x="46703" y="11404"/>
                  </a:lnTo>
                  <a:lnTo>
                    <a:pt x="41817" y="13032"/>
                  </a:lnTo>
                  <a:lnTo>
                    <a:pt x="40187" y="14118"/>
                  </a:lnTo>
                  <a:lnTo>
                    <a:pt x="39100" y="15207"/>
                  </a:lnTo>
                  <a:lnTo>
                    <a:pt x="38016" y="17380"/>
                  </a:lnTo>
                  <a:lnTo>
                    <a:pt x="38016" y="20095"/>
                  </a:lnTo>
                  <a:lnTo>
                    <a:pt x="20635" y="25523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7929270" y="1181290"/>
              <a:ext cx="1172220" cy="2468630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462953" y="1958538"/>
              <a:ext cx="421721" cy="26315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8628178" y="4256745"/>
              <a:ext cx="733975" cy="800774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865830" y="2660708"/>
              <a:ext cx="492320" cy="639484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719886" y="4722140"/>
              <a:ext cx="829555" cy="126671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60821" y="0"/>
                  </a:move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3801" y="38556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84174" y="42901"/>
                  </a:ln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84174" y="42901"/>
                  </a:move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25523" y="12488"/>
                  </a:lnTo>
                  <a:lnTo>
                    <a:pt x="20634" y="15746"/>
                  </a:lnTo>
                  <a:lnTo>
                    <a:pt x="16292" y="19547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3801" y="79826"/>
                  </a:lnTo>
                  <a:lnTo>
                    <a:pt x="4888" y="80912"/>
                  </a:lnTo>
                  <a:lnTo>
                    <a:pt x="6514" y="82000"/>
                  </a:lnTo>
                  <a:lnTo>
                    <a:pt x="9777" y="83087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63538" y="74940"/>
                  </a:lnTo>
                  <a:lnTo>
                    <a:pt x="71682" y="74940"/>
                  </a:lnTo>
                  <a:lnTo>
                    <a:pt x="78198" y="74940"/>
                  </a:lnTo>
                  <a:lnTo>
                    <a:pt x="8417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97205" y="56476"/>
                  </a:lnTo>
                  <a:lnTo>
                    <a:pt x="95578" y="53218"/>
                  </a:lnTo>
                  <a:lnTo>
                    <a:pt x="93948" y="49960"/>
                  </a:lnTo>
                  <a:lnTo>
                    <a:pt x="91233" y="47246"/>
                  </a:lnTo>
                  <a:lnTo>
                    <a:pt x="89059" y="45072"/>
                  </a:lnTo>
                  <a:lnTo>
                    <a:pt x="86345" y="43444"/>
                  </a:lnTo>
                  <a:lnTo>
                    <a:pt x="84174" y="4290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60821" y="0"/>
                  </a:move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3801" y="38556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84174" y="42901"/>
                  </a:ln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84174" y="42901"/>
                  </a:move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25523" y="12488"/>
                  </a:lnTo>
                  <a:lnTo>
                    <a:pt x="20634" y="15746"/>
                  </a:lnTo>
                  <a:lnTo>
                    <a:pt x="16292" y="19547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3801" y="79826"/>
                  </a:lnTo>
                  <a:lnTo>
                    <a:pt x="4888" y="80912"/>
                  </a:lnTo>
                  <a:lnTo>
                    <a:pt x="6514" y="82000"/>
                  </a:lnTo>
                  <a:lnTo>
                    <a:pt x="9777" y="83087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63538" y="74940"/>
                  </a:lnTo>
                  <a:lnTo>
                    <a:pt x="71682" y="74940"/>
                  </a:lnTo>
                  <a:lnTo>
                    <a:pt x="78198" y="74940"/>
                  </a:lnTo>
                  <a:lnTo>
                    <a:pt x="8417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97205" y="56476"/>
                  </a:lnTo>
                  <a:lnTo>
                    <a:pt x="95578" y="53218"/>
                  </a:lnTo>
                  <a:lnTo>
                    <a:pt x="93948" y="49960"/>
                  </a:lnTo>
                  <a:lnTo>
                    <a:pt x="91233" y="47246"/>
                  </a:lnTo>
                  <a:lnTo>
                    <a:pt x="89059" y="45072"/>
                  </a:lnTo>
                  <a:lnTo>
                    <a:pt x="86345" y="43444"/>
                  </a:lnTo>
                  <a:lnTo>
                    <a:pt x="84174" y="4290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7933769" y="1184843"/>
              <a:ext cx="1113259" cy="2460577"/>
            </a:xfrm>
            <a:custGeom>
              <a:avLst/>
              <a:gdLst/>
              <a:ahLst/>
              <a:cxnLst/>
              <a:rect l="l" t="t" r="r" b="b"/>
              <a:pathLst>
                <a:path w="1113259" h="2460577">
                  <a:moveTo>
                    <a:pt x="237854" y="1431492"/>
                  </a:moveTo>
                  <a:lnTo>
                    <a:pt x="242198" y="1436377"/>
                  </a:lnTo>
                  <a:lnTo>
                    <a:pt x="248715" y="1443436"/>
                  </a:lnTo>
                  <a:lnTo>
                    <a:pt x="252516" y="1446694"/>
                  </a:lnTo>
                  <a:lnTo>
                    <a:pt x="255235" y="1450497"/>
                  </a:lnTo>
                  <a:lnTo>
                    <a:pt x="256318" y="1452127"/>
                  </a:lnTo>
                  <a:lnTo>
                    <a:pt x="257406" y="1453754"/>
                  </a:lnTo>
                  <a:lnTo>
                    <a:pt x="257948" y="1455929"/>
                  </a:lnTo>
                  <a:lnTo>
                    <a:pt x="257948" y="1457556"/>
                  </a:lnTo>
                  <a:lnTo>
                    <a:pt x="257948" y="1459730"/>
                  </a:lnTo>
                  <a:lnTo>
                    <a:pt x="257406" y="1462444"/>
                  </a:lnTo>
                  <a:lnTo>
                    <a:pt x="256318" y="1464615"/>
                  </a:lnTo>
                  <a:lnTo>
                    <a:pt x="255235" y="1466789"/>
                  </a:lnTo>
                  <a:lnTo>
                    <a:pt x="252516" y="1470591"/>
                  </a:lnTo>
                  <a:lnTo>
                    <a:pt x="249259" y="1474936"/>
                  </a:lnTo>
                  <a:lnTo>
                    <a:pt x="246000" y="1478734"/>
                  </a:lnTo>
                  <a:lnTo>
                    <a:pt x="243287" y="1482535"/>
                  </a:lnTo>
                  <a:lnTo>
                    <a:pt x="242198" y="1484710"/>
                  </a:lnTo>
                  <a:lnTo>
                    <a:pt x="241112" y="1486881"/>
                  </a:lnTo>
                  <a:lnTo>
                    <a:pt x="240568" y="1489596"/>
                  </a:lnTo>
                  <a:lnTo>
                    <a:pt x="240568" y="1523809"/>
                  </a:lnTo>
                  <a:lnTo>
                    <a:pt x="238397" y="1524897"/>
                  </a:lnTo>
                  <a:lnTo>
                    <a:pt x="235683" y="1524897"/>
                  </a:lnTo>
                  <a:lnTo>
                    <a:pt x="232965" y="1524897"/>
                  </a:lnTo>
                  <a:lnTo>
                    <a:pt x="229711" y="1524897"/>
                  </a:lnTo>
                  <a:lnTo>
                    <a:pt x="222647" y="1524353"/>
                  </a:lnTo>
                  <a:lnTo>
                    <a:pt x="214504" y="1523809"/>
                  </a:lnTo>
                  <a:lnTo>
                    <a:pt x="211790" y="1523809"/>
                  </a:lnTo>
                  <a:lnTo>
                    <a:pt x="210160" y="1524353"/>
                  </a:lnTo>
                  <a:lnTo>
                    <a:pt x="208528" y="1525437"/>
                  </a:lnTo>
                  <a:lnTo>
                    <a:pt x="207445" y="1525980"/>
                  </a:lnTo>
                  <a:lnTo>
                    <a:pt x="205814" y="1529239"/>
                  </a:lnTo>
                  <a:lnTo>
                    <a:pt x="204726" y="1532496"/>
                  </a:lnTo>
                  <a:lnTo>
                    <a:pt x="204726" y="1536298"/>
                  </a:lnTo>
                  <a:lnTo>
                    <a:pt x="203643" y="1540643"/>
                  </a:lnTo>
                  <a:lnTo>
                    <a:pt x="203099" y="1543358"/>
                  </a:lnTo>
                  <a:lnTo>
                    <a:pt x="202555" y="1545532"/>
                  </a:lnTo>
                  <a:lnTo>
                    <a:pt x="201469" y="1547702"/>
                  </a:lnTo>
                  <a:lnTo>
                    <a:pt x="199842" y="1549877"/>
                  </a:lnTo>
                  <a:lnTo>
                    <a:pt x="197123" y="1554219"/>
                  </a:lnTo>
                  <a:lnTo>
                    <a:pt x="165627" y="1576485"/>
                  </a:lnTo>
                  <a:lnTo>
                    <a:pt x="160741" y="1579202"/>
                  </a:lnTo>
                  <a:lnTo>
                    <a:pt x="156397" y="1582457"/>
                  </a:lnTo>
                  <a:lnTo>
                    <a:pt x="152596" y="1585174"/>
                  </a:lnTo>
                  <a:lnTo>
                    <a:pt x="148795" y="1588976"/>
                  </a:lnTo>
                  <a:lnTo>
                    <a:pt x="146079" y="1592779"/>
                  </a:lnTo>
                  <a:lnTo>
                    <a:pt x="143905" y="1597123"/>
                  </a:lnTo>
                  <a:lnTo>
                    <a:pt x="142278" y="1602009"/>
                  </a:lnTo>
                  <a:lnTo>
                    <a:pt x="141734" y="1607441"/>
                  </a:lnTo>
                  <a:lnTo>
                    <a:pt x="142278" y="1611242"/>
                  </a:lnTo>
                  <a:lnTo>
                    <a:pt x="158568" y="1626989"/>
                  </a:lnTo>
                  <a:lnTo>
                    <a:pt x="162912" y="1630247"/>
                  </a:lnTo>
                  <a:lnTo>
                    <a:pt x="164544" y="1631878"/>
                  </a:lnTo>
                  <a:lnTo>
                    <a:pt x="166171" y="1634049"/>
                  </a:lnTo>
                  <a:lnTo>
                    <a:pt x="167258" y="1636220"/>
                  </a:lnTo>
                  <a:lnTo>
                    <a:pt x="167802" y="1639481"/>
                  </a:lnTo>
                  <a:lnTo>
                    <a:pt x="165627" y="1641108"/>
                  </a:lnTo>
                  <a:lnTo>
                    <a:pt x="162370" y="1643282"/>
                  </a:lnTo>
                  <a:lnTo>
                    <a:pt x="159111" y="1646540"/>
                  </a:lnTo>
                  <a:lnTo>
                    <a:pt x="155853" y="1650342"/>
                  </a:lnTo>
                  <a:lnTo>
                    <a:pt x="152596" y="1654140"/>
                  </a:lnTo>
                  <a:lnTo>
                    <a:pt x="149881" y="1657942"/>
                  </a:lnTo>
                  <a:lnTo>
                    <a:pt x="148250" y="1661743"/>
                  </a:lnTo>
                  <a:lnTo>
                    <a:pt x="147706" y="1665545"/>
                  </a:lnTo>
                  <a:lnTo>
                    <a:pt x="148250" y="1669891"/>
                  </a:lnTo>
                  <a:lnTo>
                    <a:pt x="167802" y="1687811"/>
                  </a:lnTo>
                  <a:lnTo>
                    <a:pt x="173230" y="1689982"/>
                  </a:lnTo>
                  <a:lnTo>
                    <a:pt x="185179" y="1703561"/>
                  </a:lnTo>
                  <a:lnTo>
                    <a:pt x="186266" y="1706819"/>
                  </a:lnTo>
                  <a:lnTo>
                    <a:pt x="187349" y="1710620"/>
                  </a:lnTo>
                  <a:lnTo>
                    <a:pt x="188437" y="1718767"/>
                  </a:lnTo>
                  <a:lnTo>
                    <a:pt x="188437" y="1727455"/>
                  </a:lnTo>
                  <a:lnTo>
                    <a:pt x="188437" y="1744291"/>
                  </a:lnTo>
                  <a:lnTo>
                    <a:pt x="188437" y="1757866"/>
                  </a:lnTo>
                  <a:lnTo>
                    <a:pt x="189524" y="1761125"/>
                  </a:lnTo>
                  <a:lnTo>
                    <a:pt x="191695" y="1763839"/>
                  </a:lnTo>
                  <a:lnTo>
                    <a:pt x="194410" y="1766554"/>
                  </a:lnTo>
                  <a:lnTo>
                    <a:pt x="197671" y="1768728"/>
                  </a:lnTo>
                  <a:lnTo>
                    <a:pt x="204726" y="1773612"/>
                  </a:lnTo>
                  <a:lnTo>
                    <a:pt x="212329" y="1777958"/>
                  </a:lnTo>
                  <a:lnTo>
                    <a:pt x="216132" y="1780673"/>
                  </a:lnTo>
                  <a:lnTo>
                    <a:pt x="219390" y="1783390"/>
                  </a:lnTo>
                  <a:lnTo>
                    <a:pt x="222647" y="1786649"/>
                  </a:lnTo>
                  <a:lnTo>
                    <a:pt x="225908" y="1789907"/>
                  </a:lnTo>
                  <a:lnTo>
                    <a:pt x="228079" y="1793164"/>
                  </a:lnTo>
                  <a:lnTo>
                    <a:pt x="230250" y="1797509"/>
                  </a:lnTo>
                  <a:lnTo>
                    <a:pt x="231338" y="1801855"/>
                  </a:lnTo>
                  <a:lnTo>
                    <a:pt x="231882" y="1807283"/>
                  </a:lnTo>
                  <a:lnTo>
                    <a:pt x="232425" y="1809454"/>
                  </a:lnTo>
                  <a:lnTo>
                    <a:pt x="232965" y="1811629"/>
                  </a:lnTo>
                  <a:lnTo>
                    <a:pt x="234596" y="1813800"/>
                  </a:lnTo>
                  <a:lnTo>
                    <a:pt x="236226" y="1815974"/>
                  </a:lnTo>
                  <a:lnTo>
                    <a:pt x="237854" y="1818688"/>
                  </a:lnTo>
                  <a:lnTo>
                    <a:pt x="238941" y="1821402"/>
                  </a:lnTo>
                  <a:lnTo>
                    <a:pt x="240028" y="1824118"/>
                  </a:lnTo>
                  <a:lnTo>
                    <a:pt x="240568" y="1827375"/>
                  </a:lnTo>
                  <a:lnTo>
                    <a:pt x="237314" y="1829006"/>
                  </a:lnTo>
                  <a:lnTo>
                    <a:pt x="234053" y="1831176"/>
                  </a:lnTo>
                  <a:lnTo>
                    <a:pt x="231338" y="1833895"/>
                  </a:lnTo>
                  <a:lnTo>
                    <a:pt x="229163" y="1836066"/>
                  </a:lnTo>
                  <a:lnTo>
                    <a:pt x="226993" y="1839323"/>
                  </a:lnTo>
                  <a:lnTo>
                    <a:pt x="225366" y="1842581"/>
                  </a:lnTo>
                  <a:lnTo>
                    <a:pt x="223735" y="1845840"/>
                  </a:lnTo>
                  <a:lnTo>
                    <a:pt x="222107" y="1849097"/>
                  </a:lnTo>
                  <a:lnTo>
                    <a:pt x="219934" y="1856700"/>
                  </a:lnTo>
                  <a:lnTo>
                    <a:pt x="217763" y="1864303"/>
                  </a:lnTo>
                  <a:lnTo>
                    <a:pt x="216675" y="1872450"/>
                  </a:lnTo>
                  <a:lnTo>
                    <a:pt x="215044" y="1880053"/>
                  </a:lnTo>
                  <a:lnTo>
                    <a:pt x="198754" y="1916439"/>
                  </a:lnTo>
                  <a:lnTo>
                    <a:pt x="189524" y="1919696"/>
                  </a:lnTo>
                  <a:lnTo>
                    <a:pt x="185179" y="1919696"/>
                  </a:lnTo>
                  <a:lnTo>
                    <a:pt x="179746" y="1919696"/>
                  </a:lnTo>
                  <a:lnTo>
                    <a:pt x="175405" y="1918610"/>
                  </a:lnTo>
                  <a:lnTo>
                    <a:pt x="171603" y="1916979"/>
                  </a:lnTo>
                  <a:lnTo>
                    <a:pt x="168346" y="1915352"/>
                  </a:lnTo>
                  <a:lnTo>
                    <a:pt x="165627" y="1913724"/>
                  </a:lnTo>
                  <a:lnTo>
                    <a:pt x="162370" y="1912637"/>
                  </a:lnTo>
                  <a:lnTo>
                    <a:pt x="158568" y="1911551"/>
                  </a:lnTo>
                  <a:lnTo>
                    <a:pt x="153683" y="1911006"/>
                  </a:lnTo>
                  <a:lnTo>
                    <a:pt x="152052" y="1911551"/>
                  </a:lnTo>
                  <a:lnTo>
                    <a:pt x="150425" y="1912093"/>
                  </a:lnTo>
                  <a:lnTo>
                    <a:pt x="143905" y="1930558"/>
                  </a:lnTo>
                  <a:lnTo>
                    <a:pt x="141734" y="1937074"/>
                  </a:lnTo>
                  <a:lnTo>
                    <a:pt x="109694" y="1966940"/>
                  </a:lnTo>
                  <a:lnTo>
                    <a:pt x="104262" y="1972372"/>
                  </a:lnTo>
                  <a:lnTo>
                    <a:pt x="101547" y="1975086"/>
                  </a:lnTo>
                  <a:lnTo>
                    <a:pt x="99920" y="1978344"/>
                  </a:lnTo>
                  <a:lnTo>
                    <a:pt x="98833" y="1982146"/>
                  </a:lnTo>
                  <a:lnTo>
                    <a:pt x="98289" y="1986491"/>
                  </a:lnTo>
                  <a:lnTo>
                    <a:pt x="98833" y="1988662"/>
                  </a:lnTo>
                  <a:lnTo>
                    <a:pt x="112953" y="2001697"/>
                  </a:lnTo>
                  <a:lnTo>
                    <a:pt x="115666" y="2003868"/>
                  </a:lnTo>
                  <a:lnTo>
                    <a:pt x="118381" y="2005499"/>
                  </a:lnTo>
                  <a:lnTo>
                    <a:pt x="120556" y="2007669"/>
                  </a:lnTo>
                  <a:lnTo>
                    <a:pt x="122726" y="2010385"/>
                  </a:lnTo>
                  <a:lnTo>
                    <a:pt x="124901" y="2013102"/>
                  </a:lnTo>
                  <a:lnTo>
                    <a:pt x="125984" y="2016361"/>
                  </a:lnTo>
                  <a:lnTo>
                    <a:pt x="127072" y="2019618"/>
                  </a:lnTo>
                  <a:lnTo>
                    <a:pt x="127615" y="2023963"/>
                  </a:lnTo>
                  <a:lnTo>
                    <a:pt x="115124" y="2039169"/>
                  </a:lnTo>
                  <a:lnTo>
                    <a:pt x="104262" y="2041340"/>
                  </a:lnTo>
                  <a:lnTo>
                    <a:pt x="83626" y="2059261"/>
                  </a:lnTo>
                  <a:lnTo>
                    <a:pt x="80369" y="2063607"/>
                  </a:lnTo>
                  <a:lnTo>
                    <a:pt x="77654" y="2067948"/>
                  </a:lnTo>
                  <a:lnTo>
                    <a:pt x="75480" y="2072837"/>
                  </a:lnTo>
                  <a:lnTo>
                    <a:pt x="73310" y="2077726"/>
                  </a:lnTo>
                  <a:lnTo>
                    <a:pt x="71139" y="2082610"/>
                  </a:lnTo>
                  <a:lnTo>
                    <a:pt x="69508" y="2087500"/>
                  </a:lnTo>
                  <a:lnTo>
                    <a:pt x="68420" y="2092928"/>
                  </a:lnTo>
                  <a:lnTo>
                    <a:pt x="67337" y="2097816"/>
                  </a:lnTo>
                  <a:lnTo>
                    <a:pt x="66793" y="2102706"/>
                  </a:lnTo>
                  <a:lnTo>
                    <a:pt x="66793" y="2107591"/>
                  </a:lnTo>
                  <a:lnTo>
                    <a:pt x="66793" y="2118452"/>
                  </a:lnTo>
                  <a:lnTo>
                    <a:pt x="77654" y="2160270"/>
                  </a:lnTo>
                  <a:lnTo>
                    <a:pt x="102091" y="2195567"/>
                  </a:lnTo>
                  <a:lnTo>
                    <a:pt x="106436" y="2201540"/>
                  </a:lnTo>
                  <a:lnTo>
                    <a:pt x="110782" y="2207516"/>
                  </a:lnTo>
                  <a:lnTo>
                    <a:pt x="114584" y="2213488"/>
                  </a:lnTo>
                  <a:lnTo>
                    <a:pt x="118925" y="2220547"/>
                  </a:lnTo>
                  <a:lnTo>
                    <a:pt x="120556" y="2223806"/>
                  </a:lnTo>
                  <a:lnTo>
                    <a:pt x="123269" y="2225977"/>
                  </a:lnTo>
                  <a:lnTo>
                    <a:pt x="125984" y="2228694"/>
                  </a:lnTo>
                  <a:lnTo>
                    <a:pt x="129243" y="2230322"/>
                  </a:lnTo>
                  <a:lnTo>
                    <a:pt x="136302" y="2234123"/>
                  </a:lnTo>
                  <a:lnTo>
                    <a:pt x="143905" y="2237381"/>
                  </a:lnTo>
                  <a:lnTo>
                    <a:pt x="147162" y="2239012"/>
                  </a:lnTo>
                  <a:lnTo>
                    <a:pt x="150965" y="2240642"/>
                  </a:lnTo>
                  <a:lnTo>
                    <a:pt x="162370" y="2258017"/>
                  </a:lnTo>
                  <a:lnTo>
                    <a:pt x="162370" y="2265080"/>
                  </a:lnTo>
                  <a:lnTo>
                    <a:pt x="162370" y="2271596"/>
                  </a:lnTo>
                  <a:lnTo>
                    <a:pt x="162370" y="2276484"/>
                  </a:lnTo>
                  <a:lnTo>
                    <a:pt x="162370" y="2278111"/>
                  </a:lnTo>
                  <a:lnTo>
                    <a:pt x="162370" y="2280826"/>
                  </a:lnTo>
                  <a:lnTo>
                    <a:pt x="162912" y="2283540"/>
                  </a:lnTo>
                  <a:lnTo>
                    <a:pt x="164000" y="2285714"/>
                  </a:lnTo>
                  <a:lnTo>
                    <a:pt x="165083" y="2287885"/>
                  </a:lnTo>
                  <a:lnTo>
                    <a:pt x="167802" y="2292230"/>
                  </a:lnTo>
                  <a:lnTo>
                    <a:pt x="179202" y="2317754"/>
                  </a:lnTo>
                  <a:lnTo>
                    <a:pt x="179746" y="2321556"/>
                  </a:lnTo>
                  <a:lnTo>
                    <a:pt x="193870" y="2321556"/>
                  </a:lnTo>
                  <a:lnTo>
                    <a:pt x="199842" y="2317211"/>
                  </a:lnTo>
                  <a:lnTo>
                    <a:pt x="206901" y="2311239"/>
                  </a:lnTo>
                  <a:lnTo>
                    <a:pt x="213961" y="2304179"/>
                  </a:lnTo>
                  <a:lnTo>
                    <a:pt x="221564" y="2296576"/>
                  </a:lnTo>
                  <a:lnTo>
                    <a:pt x="228623" y="2290059"/>
                  </a:lnTo>
                  <a:lnTo>
                    <a:pt x="246544" y="2278111"/>
                  </a:lnTo>
                  <a:lnTo>
                    <a:pt x="254147" y="2278655"/>
                  </a:lnTo>
                  <a:lnTo>
                    <a:pt x="298132" y="2294405"/>
                  </a:lnTo>
                  <a:lnTo>
                    <a:pt x="330172" y="2319382"/>
                  </a:lnTo>
                  <a:lnTo>
                    <a:pt x="347009" y="2342735"/>
                  </a:lnTo>
                  <a:lnTo>
                    <a:pt x="349179" y="2346537"/>
                  </a:lnTo>
                  <a:lnTo>
                    <a:pt x="350810" y="2350882"/>
                  </a:lnTo>
                  <a:lnTo>
                    <a:pt x="351894" y="2355226"/>
                  </a:lnTo>
                  <a:lnTo>
                    <a:pt x="352981" y="2359568"/>
                  </a:lnTo>
                  <a:lnTo>
                    <a:pt x="353525" y="2363914"/>
                  </a:lnTo>
                  <a:lnTo>
                    <a:pt x="353525" y="2367715"/>
                  </a:lnTo>
                  <a:lnTo>
                    <a:pt x="352981" y="2372061"/>
                  </a:lnTo>
                  <a:lnTo>
                    <a:pt x="351894" y="2375862"/>
                  </a:lnTo>
                  <a:lnTo>
                    <a:pt x="349723" y="2379120"/>
                  </a:lnTo>
                  <a:lnTo>
                    <a:pt x="347552" y="2382921"/>
                  </a:lnTo>
                  <a:lnTo>
                    <a:pt x="345922" y="2386180"/>
                  </a:lnTo>
                  <a:lnTo>
                    <a:pt x="343751" y="2390524"/>
                  </a:lnTo>
                  <a:lnTo>
                    <a:pt x="342664" y="2394869"/>
                  </a:lnTo>
                  <a:lnTo>
                    <a:pt x="342121" y="2399755"/>
                  </a:lnTo>
                  <a:lnTo>
                    <a:pt x="342664" y="2407902"/>
                  </a:lnTo>
                  <a:lnTo>
                    <a:pt x="343751" y="2414961"/>
                  </a:lnTo>
                  <a:lnTo>
                    <a:pt x="344835" y="2418220"/>
                  </a:lnTo>
                  <a:lnTo>
                    <a:pt x="345922" y="2420933"/>
                  </a:lnTo>
                  <a:lnTo>
                    <a:pt x="347009" y="2423648"/>
                  </a:lnTo>
                  <a:lnTo>
                    <a:pt x="357870" y="2432338"/>
                  </a:lnTo>
                  <a:lnTo>
                    <a:pt x="360585" y="2433426"/>
                  </a:lnTo>
                  <a:lnTo>
                    <a:pt x="363843" y="2433970"/>
                  </a:lnTo>
                  <a:lnTo>
                    <a:pt x="367100" y="2434513"/>
                  </a:lnTo>
                  <a:lnTo>
                    <a:pt x="370902" y="2434513"/>
                  </a:lnTo>
                  <a:lnTo>
                    <a:pt x="375247" y="2434513"/>
                  </a:lnTo>
                  <a:lnTo>
                    <a:pt x="378505" y="2433426"/>
                  </a:lnTo>
                  <a:lnTo>
                    <a:pt x="381220" y="2432338"/>
                  </a:lnTo>
                  <a:lnTo>
                    <a:pt x="383938" y="2431251"/>
                  </a:lnTo>
                  <a:lnTo>
                    <a:pt x="387739" y="2427994"/>
                  </a:lnTo>
                  <a:lnTo>
                    <a:pt x="390453" y="2424192"/>
                  </a:lnTo>
                  <a:lnTo>
                    <a:pt x="393168" y="2420393"/>
                  </a:lnTo>
                  <a:lnTo>
                    <a:pt x="396425" y="2417132"/>
                  </a:lnTo>
                  <a:lnTo>
                    <a:pt x="398057" y="2416049"/>
                  </a:lnTo>
                  <a:lnTo>
                    <a:pt x="400228" y="2414961"/>
                  </a:lnTo>
                  <a:lnTo>
                    <a:pt x="402942" y="2414417"/>
                  </a:lnTo>
                  <a:lnTo>
                    <a:pt x="405661" y="2414417"/>
                  </a:lnTo>
                  <a:lnTo>
                    <a:pt x="410545" y="2414417"/>
                  </a:lnTo>
                  <a:lnTo>
                    <a:pt x="414890" y="2414961"/>
                  </a:lnTo>
                  <a:lnTo>
                    <a:pt x="418148" y="2416049"/>
                  </a:lnTo>
                  <a:lnTo>
                    <a:pt x="421407" y="2417132"/>
                  </a:lnTo>
                  <a:lnTo>
                    <a:pt x="424120" y="2418220"/>
                  </a:lnTo>
                  <a:lnTo>
                    <a:pt x="427383" y="2419307"/>
                  </a:lnTo>
                  <a:lnTo>
                    <a:pt x="430640" y="2419847"/>
                  </a:lnTo>
                  <a:lnTo>
                    <a:pt x="434982" y="2419847"/>
                  </a:lnTo>
                  <a:lnTo>
                    <a:pt x="443673" y="2419847"/>
                  </a:lnTo>
                  <a:lnTo>
                    <a:pt x="450188" y="2419847"/>
                  </a:lnTo>
                  <a:lnTo>
                    <a:pt x="455077" y="2419847"/>
                  </a:lnTo>
                  <a:lnTo>
                    <a:pt x="461050" y="2419847"/>
                  </a:lnTo>
                  <a:lnTo>
                    <a:pt x="463763" y="2420393"/>
                  </a:lnTo>
                  <a:lnTo>
                    <a:pt x="480601" y="2443200"/>
                  </a:lnTo>
                  <a:lnTo>
                    <a:pt x="484399" y="2449172"/>
                  </a:lnTo>
                  <a:lnTo>
                    <a:pt x="486573" y="2451889"/>
                  </a:lnTo>
                  <a:lnTo>
                    <a:pt x="489288" y="2454060"/>
                  </a:lnTo>
                  <a:lnTo>
                    <a:pt x="492002" y="2456235"/>
                  </a:lnTo>
                  <a:lnTo>
                    <a:pt x="495803" y="2457862"/>
                  </a:lnTo>
                  <a:lnTo>
                    <a:pt x="495803" y="2460577"/>
                  </a:lnTo>
                  <a:lnTo>
                    <a:pt x="505038" y="2452973"/>
                  </a:lnTo>
                  <a:lnTo>
                    <a:pt x="515355" y="2444830"/>
                  </a:lnTo>
                  <a:lnTo>
                    <a:pt x="551196" y="2418220"/>
                  </a:lnTo>
                  <a:lnTo>
                    <a:pt x="582693" y="2389437"/>
                  </a:lnTo>
                  <a:lnTo>
                    <a:pt x="588669" y="2382378"/>
                  </a:lnTo>
                  <a:lnTo>
                    <a:pt x="586494" y="2380750"/>
                  </a:lnTo>
                  <a:lnTo>
                    <a:pt x="582150" y="2375862"/>
                  </a:lnTo>
                  <a:lnTo>
                    <a:pt x="559883" y="2342735"/>
                  </a:lnTo>
                  <a:lnTo>
                    <a:pt x="556629" y="2331874"/>
                  </a:lnTo>
                  <a:lnTo>
                    <a:pt x="556629" y="2326445"/>
                  </a:lnTo>
                  <a:lnTo>
                    <a:pt x="556629" y="2323727"/>
                  </a:lnTo>
                  <a:lnTo>
                    <a:pt x="583781" y="2293861"/>
                  </a:lnTo>
                  <a:lnTo>
                    <a:pt x="620165" y="2272682"/>
                  </a:lnTo>
                  <a:lnTo>
                    <a:pt x="640800" y="2262361"/>
                  </a:lnTo>
                  <a:lnTo>
                    <a:pt x="661436" y="2250417"/>
                  </a:lnTo>
                  <a:lnTo>
                    <a:pt x="671214" y="2244440"/>
                  </a:lnTo>
                  <a:lnTo>
                    <a:pt x="680987" y="2237925"/>
                  </a:lnTo>
                  <a:lnTo>
                    <a:pt x="690217" y="2230865"/>
                  </a:lnTo>
                  <a:lnTo>
                    <a:pt x="698908" y="2223262"/>
                  </a:lnTo>
                  <a:lnTo>
                    <a:pt x="701079" y="2223806"/>
                  </a:lnTo>
                  <a:lnTo>
                    <a:pt x="705967" y="2233040"/>
                  </a:lnTo>
                  <a:lnTo>
                    <a:pt x="705967" y="2235754"/>
                  </a:lnTo>
                  <a:lnTo>
                    <a:pt x="705967" y="2239012"/>
                  </a:lnTo>
                  <a:lnTo>
                    <a:pt x="703252" y="2253131"/>
                  </a:lnTo>
                  <a:lnTo>
                    <a:pt x="699451" y="2268337"/>
                  </a:lnTo>
                  <a:lnTo>
                    <a:pt x="697820" y="2275398"/>
                  </a:lnTo>
                  <a:lnTo>
                    <a:pt x="696193" y="2282457"/>
                  </a:lnTo>
                  <a:lnTo>
                    <a:pt x="695650" y="2288429"/>
                  </a:lnTo>
                  <a:lnTo>
                    <a:pt x="696193" y="2293318"/>
                  </a:lnTo>
                  <a:lnTo>
                    <a:pt x="696737" y="2295489"/>
                  </a:lnTo>
                  <a:lnTo>
                    <a:pt x="697820" y="2296576"/>
                  </a:lnTo>
                  <a:lnTo>
                    <a:pt x="699451" y="2297663"/>
                  </a:lnTo>
                  <a:lnTo>
                    <a:pt x="701079" y="2298746"/>
                  </a:lnTo>
                  <a:lnTo>
                    <a:pt x="703252" y="2298746"/>
                  </a:lnTo>
                  <a:lnTo>
                    <a:pt x="705967" y="2298203"/>
                  </a:lnTo>
                  <a:lnTo>
                    <a:pt x="709225" y="2297120"/>
                  </a:lnTo>
                  <a:lnTo>
                    <a:pt x="713026" y="2295489"/>
                  </a:lnTo>
                  <a:lnTo>
                    <a:pt x="717372" y="2285171"/>
                  </a:lnTo>
                  <a:lnTo>
                    <a:pt x="721714" y="2275940"/>
                  </a:lnTo>
                  <a:lnTo>
                    <a:pt x="726603" y="2267251"/>
                  </a:lnTo>
                  <a:lnTo>
                    <a:pt x="732035" y="2259647"/>
                  </a:lnTo>
                  <a:lnTo>
                    <a:pt x="742353" y="2244984"/>
                  </a:lnTo>
                  <a:lnTo>
                    <a:pt x="752126" y="2230865"/>
                  </a:lnTo>
                  <a:lnTo>
                    <a:pt x="756471" y="2223806"/>
                  </a:lnTo>
                  <a:lnTo>
                    <a:pt x="760816" y="2216746"/>
                  </a:lnTo>
                  <a:lnTo>
                    <a:pt x="763531" y="2209142"/>
                  </a:lnTo>
                  <a:lnTo>
                    <a:pt x="766246" y="2201000"/>
                  </a:lnTo>
                  <a:lnTo>
                    <a:pt x="766789" y="2196654"/>
                  </a:lnTo>
                  <a:lnTo>
                    <a:pt x="767877" y="2192310"/>
                  </a:lnTo>
                  <a:lnTo>
                    <a:pt x="767877" y="2187420"/>
                  </a:lnTo>
                  <a:lnTo>
                    <a:pt x="767877" y="2182532"/>
                  </a:lnTo>
                  <a:lnTo>
                    <a:pt x="767877" y="2177102"/>
                  </a:lnTo>
                  <a:lnTo>
                    <a:pt x="767332" y="2171674"/>
                  </a:lnTo>
                  <a:lnTo>
                    <a:pt x="766789" y="2165698"/>
                  </a:lnTo>
                  <a:lnTo>
                    <a:pt x="765158" y="2159726"/>
                  </a:lnTo>
                  <a:lnTo>
                    <a:pt x="774392" y="2147777"/>
                  </a:lnTo>
                  <a:lnTo>
                    <a:pt x="783079" y="2136373"/>
                  </a:lnTo>
                  <a:lnTo>
                    <a:pt x="791226" y="2126055"/>
                  </a:lnTo>
                  <a:lnTo>
                    <a:pt x="798829" y="2115195"/>
                  </a:lnTo>
                  <a:lnTo>
                    <a:pt x="815666" y="2079353"/>
                  </a:lnTo>
                  <a:lnTo>
                    <a:pt x="817836" y="2064690"/>
                  </a:lnTo>
                  <a:lnTo>
                    <a:pt x="817294" y="2061976"/>
                  </a:lnTo>
                  <a:lnTo>
                    <a:pt x="816749" y="2060348"/>
                  </a:lnTo>
                  <a:lnTo>
                    <a:pt x="816206" y="2059261"/>
                  </a:lnTo>
                  <a:lnTo>
                    <a:pt x="814579" y="2058717"/>
                  </a:lnTo>
                  <a:lnTo>
                    <a:pt x="813492" y="2059261"/>
                  </a:lnTo>
                  <a:lnTo>
                    <a:pt x="811321" y="2059805"/>
                  </a:lnTo>
                  <a:lnTo>
                    <a:pt x="777107" y="2090213"/>
                  </a:lnTo>
                  <a:lnTo>
                    <a:pt x="770590" y="2096730"/>
                  </a:lnTo>
                  <a:lnTo>
                    <a:pt x="764075" y="2102162"/>
                  </a:lnTo>
                  <a:lnTo>
                    <a:pt x="757555" y="2106507"/>
                  </a:lnTo>
                  <a:lnTo>
                    <a:pt x="754840" y="2108678"/>
                  </a:lnTo>
                  <a:lnTo>
                    <a:pt x="752126" y="2109765"/>
                  </a:lnTo>
                  <a:lnTo>
                    <a:pt x="749412" y="2110849"/>
                  </a:lnTo>
                  <a:lnTo>
                    <a:pt x="746697" y="2111393"/>
                  </a:lnTo>
                  <a:lnTo>
                    <a:pt x="744524" y="2111393"/>
                  </a:lnTo>
                  <a:lnTo>
                    <a:pt x="734749" y="2097816"/>
                  </a:lnTo>
                  <a:lnTo>
                    <a:pt x="732035" y="2091844"/>
                  </a:lnTo>
                  <a:lnTo>
                    <a:pt x="721714" y="2054916"/>
                  </a:lnTo>
                  <a:lnTo>
                    <a:pt x="707594" y="1981062"/>
                  </a:lnTo>
                  <a:lnTo>
                    <a:pt x="703797" y="1962598"/>
                  </a:lnTo>
                  <a:lnTo>
                    <a:pt x="699995" y="1944134"/>
                  </a:lnTo>
                  <a:lnTo>
                    <a:pt x="696737" y="1926757"/>
                  </a:lnTo>
                  <a:lnTo>
                    <a:pt x="692936" y="1911006"/>
                  </a:lnTo>
                  <a:lnTo>
                    <a:pt x="688591" y="1896887"/>
                  </a:lnTo>
                  <a:lnTo>
                    <a:pt x="684789" y="1884399"/>
                  </a:lnTo>
                  <a:lnTo>
                    <a:pt x="682618" y="1879511"/>
                  </a:lnTo>
                  <a:lnTo>
                    <a:pt x="680444" y="1874621"/>
                  </a:lnTo>
                  <a:lnTo>
                    <a:pt x="677729" y="1870819"/>
                  </a:lnTo>
                  <a:lnTo>
                    <a:pt x="675554" y="1868106"/>
                  </a:lnTo>
                  <a:lnTo>
                    <a:pt x="671214" y="1863760"/>
                  </a:lnTo>
                  <a:lnTo>
                    <a:pt x="667955" y="1859415"/>
                  </a:lnTo>
                  <a:lnTo>
                    <a:pt x="656006" y="1827375"/>
                  </a:lnTo>
                  <a:lnTo>
                    <a:pt x="656006" y="1822489"/>
                  </a:lnTo>
                  <a:lnTo>
                    <a:pt x="656550" y="1817601"/>
                  </a:lnTo>
                  <a:lnTo>
                    <a:pt x="657094" y="1812713"/>
                  </a:lnTo>
                  <a:lnTo>
                    <a:pt x="669582" y="1770899"/>
                  </a:lnTo>
                  <a:lnTo>
                    <a:pt x="678816" y="1749719"/>
                  </a:lnTo>
                  <a:lnTo>
                    <a:pt x="683701" y="1738859"/>
                  </a:lnTo>
                  <a:lnTo>
                    <a:pt x="688046" y="1727455"/>
                  </a:lnTo>
                  <a:lnTo>
                    <a:pt x="692392" y="1716593"/>
                  </a:lnTo>
                  <a:lnTo>
                    <a:pt x="695650" y="1705732"/>
                  </a:lnTo>
                  <a:lnTo>
                    <a:pt x="701079" y="1707363"/>
                  </a:lnTo>
                  <a:lnTo>
                    <a:pt x="705423" y="1707905"/>
                  </a:lnTo>
                  <a:lnTo>
                    <a:pt x="709769" y="1708449"/>
                  </a:lnTo>
                  <a:lnTo>
                    <a:pt x="713570" y="1708449"/>
                  </a:lnTo>
                  <a:lnTo>
                    <a:pt x="716285" y="1707363"/>
                  </a:lnTo>
                  <a:lnTo>
                    <a:pt x="719543" y="1706819"/>
                  </a:lnTo>
                  <a:lnTo>
                    <a:pt x="721714" y="1705188"/>
                  </a:lnTo>
                  <a:lnTo>
                    <a:pt x="723888" y="1703561"/>
                  </a:lnTo>
                  <a:lnTo>
                    <a:pt x="725515" y="1701387"/>
                  </a:lnTo>
                  <a:lnTo>
                    <a:pt x="726603" y="1699216"/>
                  </a:lnTo>
                  <a:lnTo>
                    <a:pt x="727690" y="1696501"/>
                  </a:lnTo>
                  <a:lnTo>
                    <a:pt x="728776" y="1693784"/>
                  </a:lnTo>
                  <a:lnTo>
                    <a:pt x="729316" y="1687811"/>
                  </a:lnTo>
                  <a:lnTo>
                    <a:pt x="729861" y="1681839"/>
                  </a:lnTo>
                  <a:lnTo>
                    <a:pt x="729316" y="1669346"/>
                  </a:lnTo>
                  <a:lnTo>
                    <a:pt x="728233" y="1658488"/>
                  </a:lnTo>
                  <a:lnTo>
                    <a:pt x="728776" y="1654140"/>
                  </a:lnTo>
                  <a:lnTo>
                    <a:pt x="729316" y="1651426"/>
                  </a:lnTo>
                  <a:lnTo>
                    <a:pt x="729861" y="1650886"/>
                  </a:lnTo>
                  <a:lnTo>
                    <a:pt x="730947" y="1650342"/>
                  </a:lnTo>
                  <a:lnTo>
                    <a:pt x="732035" y="1650342"/>
                  </a:lnTo>
                  <a:lnTo>
                    <a:pt x="760816" y="1690529"/>
                  </a:lnTo>
                  <a:lnTo>
                    <a:pt x="770590" y="1707905"/>
                  </a:lnTo>
                  <a:lnTo>
                    <a:pt x="775476" y="1716048"/>
                  </a:lnTo>
                  <a:lnTo>
                    <a:pt x="796658" y="1739403"/>
                  </a:lnTo>
                  <a:lnTo>
                    <a:pt x="798285" y="1739403"/>
                  </a:lnTo>
                  <a:lnTo>
                    <a:pt x="799917" y="1738315"/>
                  </a:lnTo>
                  <a:lnTo>
                    <a:pt x="801547" y="1736688"/>
                  </a:lnTo>
                  <a:lnTo>
                    <a:pt x="803174" y="1735057"/>
                  </a:lnTo>
                  <a:lnTo>
                    <a:pt x="805345" y="1730172"/>
                  </a:lnTo>
                  <a:lnTo>
                    <a:pt x="807520" y="1725826"/>
                  </a:lnTo>
                  <a:lnTo>
                    <a:pt x="810233" y="1722569"/>
                  </a:lnTo>
                  <a:lnTo>
                    <a:pt x="811864" y="1719850"/>
                  </a:lnTo>
                  <a:lnTo>
                    <a:pt x="814035" y="1717679"/>
                  </a:lnTo>
                  <a:lnTo>
                    <a:pt x="816206" y="1716048"/>
                  </a:lnTo>
                  <a:lnTo>
                    <a:pt x="817836" y="1714966"/>
                  </a:lnTo>
                  <a:lnTo>
                    <a:pt x="820007" y="1714422"/>
                  </a:lnTo>
                  <a:lnTo>
                    <a:pt x="821639" y="1714422"/>
                  </a:lnTo>
                  <a:lnTo>
                    <a:pt x="823266" y="1714966"/>
                  </a:lnTo>
                  <a:lnTo>
                    <a:pt x="824896" y="1715506"/>
                  </a:lnTo>
                  <a:lnTo>
                    <a:pt x="826524" y="1716593"/>
                  </a:lnTo>
                  <a:lnTo>
                    <a:pt x="829785" y="1719307"/>
                  </a:lnTo>
                  <a:lnTo>
                    <a:pt x="833043" y="1723109"/>
                  </a:lnTo>
                  <a:lnTo>
                    <a:pt x="838472" y="1731256"/>
                  </a:lnTo>
                  <a:lnTo>
                    <a:pt x="844444" y="1739403"/>
                  </a:lnTo>
                  <a:lnTo>
                    <a:pt x="847706" y="1742116"/>
                  </a:lnTo>
                  <a:lnTo>
                    <a:pt x="850964" y="1744291"/>
                  </a:lnTo>
                  <a:lnTo>
                    <a:pt x="852591" y="1744831"/>
                  </a:lnTo>
                  <a:lnTo>
                    <a:pt x="854222" y="1744831"/>
                  </a:lnTo>
                  <a:lnTo>
                    <a:pt x="866166" y="1736144"/>
                  </a:lnTo>
                  <a:lnTo>
                    <a:pt x="867797" y="1733427"/>
                  </a:lnTo>
                  <a:lnTo>
                    <a:pt x="868341" y="1730172"/>
                  </a:lnTo>
                  <a:lnTo>
                    <a:pt x="868341" y="1726370"/>
                  </a:lnTo>
                  <a:lnTo>
                    <a:pt x="868341" y="1722569"/>
                  </a:lnTo>
                  <a:lnTo>
                    <a:pt x="867254" y="1718767"/>
                  </a:lnTo>
                  <a:lnTo>
                    <a:pt x="864540" y="1710076"/>
                  </a:lnTo>
                  <a:lnTo>
                    <a:pt x="860738" y="1700302"/>
                  </a:lnTo>
                  <a:lnTo>
                    <a:pt x="855849" y="1690529"/>
                  </a:lnTo>
                  <a:lnTo>
                    <a:pt x="850420" y="1679664"/>
                  </a:lnTo>
                  <a:lnTo>
                    <a:pt x="833586" y="1644909"/>
                  </a:lnTo>
                  <a:lnTo>
                    <a:pt x="828154" y="1627533"/>
                  </a:lnTo>
                  <a:lnTo>
                    <a:pt x="826524" y="1621560"/>
                  </a:lnTo>
                  <a:lnTo>
                    <a:pt x="825983" y="1615584"/>
                  </a:lnTo>
                  <a:lnTo>
                    <a:pt x="825441" y="1610156"/>
                  </a:lnTo>
                  <a:lnTo>
                    <a:pt x="825441" y="1604180"/>
                  </a:lnTo>
                  <a:lnTo>
                    <a:pt x="825983" y="1598207"/>
                  </a:lnTo>
                  <a:lnTo>
                    <a:pt x="827067" y="1592779"/>
                  </a:lnTo>
                  <a:lnTo>
                    <a:pt x="829242" y="1587345"/>
                  </a:lnTo>
                  <a:lnTo>
                    <a:pt x="831955" y="1580830"/>
                  </a:lnTo>
                  <a:lnTo>
                    <a:pt x="833586" y="1574314"/>
                  </a:lnTo>
                  <a:lnTo>
                    <a:pt x="834670" y="1567798"/>
                  </a:lnTo>
                  <a:lnTo>
                    <a:pt x="835214" y="1561821"/>
                  </a:lnTo>
                  <a:lnTo>
                    <a:pt x="834670" y="1555849"/>
                  </a:lnTo>
                  <a:lnTo>
                    <a:pt x="834126" y="1549334"/>
                  </a:lnTo>
                  <a:lnTo>
                    <a:pt x="833043" y="1543901"/>
                  </a:lnTo>
                  <a:lnTo>
                    <a:pt x="831955" y="1538472"/>
                  </a:lnTo>
                  <a:lnTo>
                    <a:pt x="827067" y="1543358"/>
                  </a:lnTo>
                  <a:lnTo>
                    <a:pt x="821095" y="1549334"/>
                  </a:lnTo>
                  <a:lnTo>
                    <a:pt x="817836" y="1551504"/>
                  </a:lnTo>
                  <a:lnTo>
                    <a:pt x="814035" y="1553679"/>
                  </a:lnTo>
                  <a:lnTo>
                    <a:pt x="810233" y="1555307"/>
                  </a:lnTo>
                  <a:lnTo>
                    <a:pt x="805889" y="1555849"/>
                  </a:lnTo>
                  <a:lnTo>
                    <a:pt x="802630" y="1555307"/>
                  </a:lnTo>
                  <a:lnTo>
                    <a:pt x="785797" y="1538472"/>
                  </a:lnTo>
                  <a:lnTo>
                    <a:pt x="782538" y="1538472"/>
                  </a:lnTo>
                  <a:lnTo>
                    <a:pt x="780364" y="1539557"/>
                  </a:lnTo>
                  <a:lnTo>
                    <a:pt x="778737" y="1541187"/>
                  </a:lnTo>
                  <a:lnTo>
                    <a:pt x="776562" y="1542818"/>
                  </a:lnTo>
                  <a:lnTo>
                    <a:pt x="774392" y="1544445"/>
                  </a:lnTo>
                  <a:lnTo>
                    <a:pt x="772221" y="1545532"/>
                  </a:lnTo>
                  <a:lnTo>
                    <a:pt x="768960" y="1546619"/>
                  </a:lnTo>
                  <a:lnTo>
                    <a:pt x="765158" y="1547160"/>
                  </a:lnTo>
                  <a:lnTo>
                    <a:pt x="764075" y="1546619"/>
                  </a:lnTo>
                  <a:lnTo>
                    <a:pt x="752126" y="1518921"/>
                  </a:lnTo>
                  <a:lnTo>
                    <a:pt x="750498" y="1514035"/>
                  </a:lnTo>
                  <a:lnTo>
                    <a:pt x="734749" y="1491226"/>
                  </a:lnTo>
                  <a:lnTo>
                    <a:pt x="732578" y="1490140"/>
                  </a:lnTo>
                  <a:lnTo>
                    <a:pt x="730404" y="1489596"/>
                  </a:lnTo>
                  <a:lnTo>
                    <a:pt x="727690" y="1489056"/>
                  </a:lnTo>
                  <a:lnTo>
                    <a:pt x="715197" y="1487425"/>
                  </a:lnTo>
                  <a:lnTo>
                    <a:pt x="703252" y="1486881"/>
                  </a:lnTo>
                  <a:lnTo>
                    <a:pt x="698364" y="1486337"/>
                  </a:lnTo>
                  <a:lnTo>
                    <a:pt x="666868" y="1456469"/>
                  </a:lnTo>
                  <a:lnTo>
                    <a:pt x="666868" y="1448869"/>
                  </a:lnTo>
                  <a:lnTo>
                    <a:pt x="614733" y="1405424"/>
                  </a:lnTo>
                  <a:lnTo>
                    <a:pt x="607674" y="1405424"/>
                  </a:lnTo>
                  <a:lnTo>
                    <a:pt x="600613" y="1404881"/>
                  </a:lnTo>
                  <a:lnTo>
                    <a:pt x="571288" y="1388047"/>
                  </a:lnTo>
                  <a:lnTo>
                    <a:pt x="572376" y="1376099"/>
                  </a:lnTo>
                  <a:lnTo>
                    <a:pt x="573463" y="1364694"/>
                  </a:lnTo>
                  <a:lnTo>
                    <a:pt x="573463" y="1361437"/>
                  </a:lnTo>
                  <a:lnTo>
                    <a:pt x="573463" y="1359266"/>
                  </a:lnTo>
                  <a:lnTo>
                    <a:pt x="572919" y="1356547"/>
                  </a:lnTo>
                  <a:lnTo>
                    <a:pt x="572376" y="1354376"/>
                  </a:lnTo>
                  <a:lnTo>
                    <a:pt x="571288" y="1352206"/>
                  </a:lnTo>
                  <a:lnTo>
                    <a:pt x="569661" y="1350031"/>
                  </a:lnTo>
                  <a:lnTo>
                    <a:pt x="567487" y="1348944"/>
                  </a:lnTo>
                  <a:lnTo>
                    <a:pt x="565316" y="1347317"/>
                  </a:lnTo>
                  <a:lnTo>
                    <a:pt x="560430" y="1346773"/>
                  </a:lnTo>
                  <a:lnTo>
                    <a:pt x="554998" y="1346229"/>
                  </a:lnTo>
                  <a:lnTo>
                    <a:pt x="548483" y="1346229"/>
                  </a:lnTo>
                  <a:lnTo>
                    <a:pt x="542511" y="1346229"/>
                  </a:lnTo>
                  <a:lnTo>
                    <a:pt x="536534" y="1346229"/>
                  </a:lnTo>
                  <a:lnTo>
                    <a:pt x="530562" y="1345689"/>
                  </a:lnTo>
                  <a:lnTo>
                    <a:pt x="525672" y="1345142"/>
                  </a:lnTo>
                  <a:lnTo>
                    <a:pt x="521871" y="1344602"/>
                  </a:lnTo>
                  <a:lnTo>
                    <a:pt x="524590" y="1344602"/>
                  </a:lnTo>
                  <a:lnTo>
                    <a:pt x="521871" y="1344602"/>
                  </a:lnTo>
                  <a:lnTo>
                    <a:pt x="520787" y="1341888"/>
                  </a:lnTo>
                  <a:lnTo>
                    <a:pt x="520787" y="1339170"/>
                  </a:lnTo>
                  <a:lnTo>
                    <a:pt x="520787" y="1335912"/>
                  </a:lnTo>
                  <a:lnTo>
                    <a:pt x="520787" y="1332654"/>
                  </a:lnTo>
                  <a:lnTo>
                    <a:pt x="521327" y="1325595"/>
                  </a:lnTo>
                  <a:lnTo>
                    <a:pt x="521871" y="1318535"/>
                  </a:lnTo>
                  <a:lnTo>
                    <a:pt x="521871" y="1310931"/>
                  </a:lnTo>
                  <a:lnTo>
                    <a:pt x="522415" y="1304959"/>
                  </a:lnTo>
                  <a:lnTo>
                    <a:pt x="523502" y="1299527"/>
                  </a:lnTo>
                  <a:lnTo>
                    <a:pt x="524590" y="1295726"/>
                  </a:lnTo>
                  <a:lnTo>
                    <a:pt x="525672" y="1291924"/>
                  </a:lnTo>
                  <a:lnTo>
                    <a:pt x="527843" y="1289209"/>
                  </a:lnTo>
                  <a:lnTo>
                    <a:pt x="529474" y="1287583"/>
                  </a:lnTo>
                  <a:lnTo>
                    <a:pt x="532189" y="1285408"/>
                  </a:lnTo>
                  <a:lnTo>
                    <a:pt x="537621" y="1283237"/>
                  </a:lnTo>
                  <a:lnTo>
                    <a:pt x="543594" y="1280522"/>
                  </a:lnTo>
                  <a:lnTo>
                    <a:pt x="547395" y="1279436"/>
                  </a:lnTo>
                  <a:lnTo>
                    <a:pt x="551196" y="1277261"/>
                  </a:lnTo>
                  <a:lnTo>
                    <a:pt x="554998" y="1275090"/>
                  </a:lnTo>
                  <a:lnTo>
                    <a:pt x="559343" y="1272375"/>
                  </a:lnTo>
                  <a:lnTo>
                    <a:pt x="560970" y="1271289"/>
                  </a:lnTo>
                  <a:lnTo>
                    <a:pt x="562058" y="1269662"/>
                  </a:lnTo>
                  <a:lnTo>
                    <a:pt x="562601" y="1268031"/>
                  </a:lnTo>
                  <a:lnTo>
                    <a:pt x="563145" y="1266400"/>
                  </a:lnTo>
                  <a:lnTo>
                    <a:pt x="563685" y="1263142"/>
                  </a:lnTo>
                  <a:lnTo>
                    <a:pt x="563685" y="1258800"/>
                  </a:lnTo>
                  <a:lnTo>
                    <a:pt x="563145" y="1254998"/>
                  </a:lnTo>
                  <a:lnTo>
                    <a:pt x="563145" y="1250653"/>
                  </a:lnTo>
                  <a:lnTo>
                    <a:pt x="563685" y="1246851"/>
                  </a:lnTo>
                  <a:lnTo>
                    <a:pt x="565316" y="1243594"/>
                  </a:lnTo>
                  <a:lnTo>
                    <a:pt x="582150" y="1230019"/>
                  </a:lnTo>
                  <a:lnTo>
                    <a:pt x="597356" y="1218614"/>
                  </a:lnTo>
                  <a:lnTo>
                    <a:pt x="604415" y="1212638"/>
                  </a:lnTo>
                  <a:lnTo>
                    <a:pt x="611475" y="1206121"/>
                  </a:lnTo>
                  <a:lnTo>
                    <a:pt x="617451" y="1199605"/>
                  </a:lnTo>
                  <a:lnTo>
                    <a:pt x="623423" y="1191458"/>
                  </a:lnTo>
                  <a:lnTo>
                    <a:pt x="628852" y="1183313"/>
                  </a:lnTo>
                  <a:lnTo>
                    <a:pt x="634284" y="1176256"/>
                  </a:lnTo>
                  <a:lnTo>
                    <a:pt x="640257" y="1169740"/>
                  </a:lnTo>
                  <a:lnTo>
                    <a:pt x="646233" y="1163221"/>
                  </a:lnTo>
                  <a:lnTo>
                    <a:pt x="652749" y="1157792"/>
                  </a:lnTo>
                  <a:lnTo>
                    <a:pt x="658721" y="1152359"/>
                  </a:lnTo>
                  <a:lnTo>
                    <a:pt x="665780" y="1147471"/>
                  </a:lnTo>
                  <a:lnTo>
                    <a:pt x="672840" y="1143129"/>
                  </a:lnTo>
                  <a:lnTo>
                    <a:pt x="679899" y="1138784"/>
                  </a:lnTo>
                  <a:lnTo>
                    <a:pt x="720631" y="1121950"/>
                  </a:lnTo>
                  <a:lnTo>
                    <a:pt x="739094" y="1115975"/>
                  </a:lnTo>
                  <a:lnTo>
                    <a:pt x="741809" y="1114891"/>
                  </a:lnTo>
                  <a:lnTo>
                    <a:pt x="743984" y="1113260"/>
                  </a:lnTo>
                  <a:lnTo>
                    <a:pt x="746154" y="1111629"/>
                  </a:lnTo>
                  <a:lnTo>
                    <a:pt x="748325" y="1109458"/>
                  </a:lnTo>
                  <a:lnTo>
                    <a:pt x="752126" y="1105657"/>
                  </a:lnTo>
                  <a:lnTo>
                    <a:pt x="755928" y="1100771"/>
                  </a:lnTo>
                  <a:lnTo>
                    <a:pt x="759730" y="1096970"/>
                  </a:lnTo>
                  <a:lnTo>
                    <a:pt x="764618" y="1093169"/>
                  </a:lnTo>
                  <a:lnTo>
                    <a:pt x="767332" y="1092082"/>
                  </a:lnTo>
                  <a:lnTo>
                    <a:pt x="770048" y="1090994"/>
                  </a:lnTo>
                  <a:lnTo>
                    <a:pt x="773305" y="1090454"/>
                  </a:lnTo>
                  <a:lnTo>
                    <a:pt x="777107" y="1089907"/>
                  </a:lnTo>
                  <a:lnTo>
                    <a:pt x="779825" y="1090454"/>
                  </a:lnTo>
                  <a:lnTo>
                    <a:pt x="781996" y="1090994"/>
                  </a:lnTo>
                  <a:lnTo>
                    <a:pt x="784167" y="1092082"/>
                  </a:lnTo>
                  <a:lnTo>
                    <a:pt x="785797" y="1093709"/>
                  </a:lnTo>
                  <a:lnTo>
                    <a:pt x="787424" y="1095883"/>
                  </a:lnTo>
                  <a:lnTo>
                    <a:pt x="789055" y="1098054"/>
                  </a:lnTo>
                  <a:lnTo>
                    <a:pt x="790682" y="1100228"/>
                  </a:lnTo>
                  <a:lnTo>
                    <a:pt x="791770" y="1103486"/>
                  </a:lnTo>
                  <a:lnTo>
                    <a:pt x="793943" y="1109458"/>
                  </a:lnTo>
                  <a:lnTo>
                    <a:pt x="795571" y="1116518"/>
                  </a:lnTo>
                  <a:lnTo>
                    <a:pt x="797198" y="1124121"/>
                  </a:lnTo>
                  <a:lnTo>
                    <a:pt x="798829" y="1132268"/>
                  </a:lnTo>
                  <a:lnTo>
                    <a:pt x="800460" y="1139871"/>
                  </a:lnTo>
                  <a:lnTo>
                    <a:pt x="822182" y="1172995"/>
                  </a:lnTo>
                  <a:lnTo>
                    <a:pt x="829242" y="1174081"/>
                  </a:lnTo>
                  <a:lnTo>
                    <a:pt x="831955" y="1173539"/>
                  </a:lnTo>
                  <a:lnTo>
                    <a:pt x="863996" y="1154534"/>
                  </a:lnTo>
                  <a:lnTo>
                    <a:pt x="872687" y="1148017"/>
                  </a:lnTo>
                  <a:lnTo>
                    <a:pt x="918845" y="1138784"/>
                  </a:lnTo>
                  <a:lnTo>
                    <a:pt x="935135" y="1136613"/>
                  </a:lnTo>
                  <a:lnTo>
                    <a:pt x="943282" y="1134982"/>
                  </a:lnTo>
                  <a:lnTo>
                    <a:pt x="950342" y="1132811"/>
                  </a:lnTo>
                  <a:lnTo>
                    <a:pt x="953599" y="1131181"/>
                  </a:lnTo>
                  <a:lnTo>
                    <a:pt x="956857" y="1129550"/>
                  </a:lnTo>
                  <a:lnTo>
                    <a:pt x="960116" y="1127922"/>
                  </a:lnTo>
                  <a:lnTo>
                    <a:pt x="962829" y="1126295"/>
                  </a:lnTo>
                  <a:lnTo>
                    <a:pt x="965548" y="1123578"/>
                  </a:lnTo>
                  <a:lnTo>
                    <a:pt x="967719" y="1121407"/>
                  </a:lnTo>
                  <a:lnTo>
                    <a:pt x="969350" y="1118148"/>
                  </a:lnTo>
                  <a:lnTo>
                    <a:pt x="970976" y="1115431"/>
                  </a:lnTo>
                  <a:lnTo>
                    <a:pt x="972607" y="1111629"/>
                  </a:lnTo>
                  <a:lnTo>
                    <a:pt x="973151" y="1107828"/>
                  </a:lnTo>
                  <a:lnTo>
                    <a:pt x="973695" y="1103486"/>
                  </a:lnTo>
                  <a:lnTo>
                    <a:pt x="974235" y="1098597"/>
                  </a:lnTo>
                  <a:lnTo>
                    <a:pt x="974235" y="1089367"/>
                  </a:lnTo>
                  <a:lnTo>
                    <a:pt x="974235" y="1082307"/>
                  </a:lnTo>
                  <a:lnTo>
                    <a:pt x="974235" y="1076332"/>
                  </a:lnTo>
                  <a:lnTo>
                    <a:pt x="974235" y="1069816"/>
                  </a:lnTo>
                  <a:lnTo>
                    <a:pt x="974235" y="1063843"/>
                  </a:lnTo>
                  <a:lnTo>
                    <a:pt x="974778" y="1058411"/>
                  </a:lnTo>
                  <a:lnTo>
                    <a:pt x="989984" y="1010625"/>
                  </a:lnTo>
                  <a:lnTo>
                    <a:pt x="997588" y="991616"/>
                  </a:lnTo>
                  <a:lnTo>
                    <a:pt x="999219" y="983470"/>
                  </a:lnTo>
                  <a:lnTo>
                    <a:pt x="999759" y="975323"/>
                  </a:lnTo>
                  <a:lnTo>
                    <a:pt x="1000846" y="967180"/>
                  </a:lnTo>
                  <a:lnTo>
                    <a:pt x="1009537" y="934596"/>
                  </a:lnTo>
                  <a:lnTo>
                    <a:pt x="1011708" y="931338"/>
                  </a:lnTo>
                  <a:lnTo>
                    <a:pt x="1017680" y="935140"/>
                  </a:lnTo>
                  <a:lnTo>
                    <a:pt x="1022568" y="938942"/>
                  </a:lnTo>
                  <a:lnTo>
                    <a:pt x="1024739" y="940568"/>
                  </a:lnTo>
                  <a:lnTo>
                    <a:pt x="1027997" y="941656"/>
                  </a:lnTo>
                  <a:lnTo>
                    <a:pt x="1031259" y="942199"/>
                  </a:lnTo>
                  <a:lnTo>
                    <a:pt x="1035061" y="942743"/>
                  </a:lnTo>
                  <a:lnTo>
                    <a:pt x="1038314" y="942743"/>
                  </a:lnTo>
                  <a:lnTo>
                    <a:pt x="1041033" y="942199"/>
                  </a:lnTo>
                  <a:lnTo>
                    <a:pt x="1043746" y="941656"/>
                  </a:lnTo>
                  <a:lnTo>
                    <a:pt x="1046461" y="940568"/>
                  </a:lnTo>
                  <a:lnTo>
                    <a:pt x="1051349" y="938398"/>
                  </a:lnTo>
                  <a:lnTo>
                    <a:pt x="1055695" y="935680"/>
                  </a:lnTo>
                  <a:lnTo>
                    <a:pt x="1060580" y="932966"/>
                  </a:lnTo>
                  <a:lnTo>
                    <a:pt x="1065468" y="930795"/>
                  </a:lnTo>
                  <a:lnTo>
                    <a:pt x="1068727" y="929708"/>
                  </a:lnTo>
                  <a:lnTo>
                    <a:pt x="1071441" y="928624"/>
                  </a:lnTo>
                  <a:lnTo>
                    <a:pt x="1074704" y="928624"/>
                  </a:lnTo>
                  <a:lnTo>
                    <a:pt x="1078501" y="928077"/>
                  </a:lnTo>
                  <a:lnTo>
                    <a:pt x="1074156" y="910703"/>
                  </a:lnTo>
                  <a:lnTo>
                    <a:pt x="1070354" y="892236"/>
                  </a:lnTo>
                  <a:lnTo>
                    <a:pt x="1066557" y="873231"/>
                  </a:lnTo>
                  <a:lnTo>
                    <a:pt x="1062755" y="853679"/>
                  </a:lnTo>
                  <a:lnTo>
                    <a:pt x="1058954" y="833588"/>
                  </a:lnTo>
                  <a:lnTo>
                    <a:pt x="1055152" y="812953"/>
                  </a:lnTo>
                  <a:lnTo>
                    <a:pt x="1050807" y="792858"/>
                  </a:lnTo>
                  <a:lnTo>
                    <a:pt x="1046461" y="772222"/>
                  </a:lnTo>
                  <a:lnTo>
                    <a:pt x="1045917" y="769509"/>
                  </a:lnTo>
                  <a:lnTo>
                    <a:pt x="1045917" y="767334"/>
                  </a:lnTo>
                  <a:lnTo>
                    <a:pt x="1070354" y="735294"/>
                  </a:lnTo>
                  <a:lnTo>
                    <a:pt x="1076874" y="729322"/>
                  </a:lnTo>
                  <a:lnTo>
                    <a:pt x="1083390" y="723349"/>
                  </a:lnTo>
                  <a:lnTo>
                    <a:pt x="1109997" y="689678"/>
                  </a:lnTo>
                  <a:lnTo>
                    <a:pt x="1113259" y="677730"/>
                  </a:lnTo>
                  <a:lnTo>
                    <a:pt x="1113259" y="673929"/>
                  </a:lnTo>
                  <a:lnTo>
                    <a:pt x="1113259" y="669043"/>
                  </a:lnTo>
                  <a:lnTo>
                    <a:pt x="1094251" y="634830"/>
                  </a:lnTo>
                  <a:lnTo>
                    <a:pt x="1052433" y="620710"/>
                  </a:lnTo>
                  <a:lnTo>
                    <a:pt x="1042660" y="620710"/>
                  </a:lnTo>
                  <a:lnTo>
                    <a:pt x="1032342" y="621797"/>
                  </a:lnTo>
                  <a:lnTo>
                    <a:pt x="1023655" y="623427"/>
                  </a:lnTo>
                  <a:lnTo>
                    <a:pt x="1014965" y="624512"/>
                  </a:lnTo>
                  <a:lnTo>
                    <a:pt x="1006818" y="625055"/>
                  </a:lnTo>
                  <a:lnTo>
                    <a:pt x="998671" y="625598"/>
                  </a:lnTo>
                  <a:lnTo>
                    <a:pt x="982925" y="626143"/>
                  </a:lnTo>
                  <a:lnTo>
                    <a:pt x="967719" y="626143"/>
                  </a:lnTo>
                  <a:lnTo>
                    <a:pt x="953599" y="626143"/>
                  </a:lnTo>
                  <a:lnTo>
                    <a:pt x="939480" y="625598"/>
                  </a:lnTo>
                  <a:lnTo>
                    <a:pt x="926449" y="626143"/>
                  </a:lnTo>
                  <a:lnTo>
                    <a:pt x="913412" y="626683"/>
                  </a:lnTo>
                  <a:lnTo>
                    <a:pt x="873770" y="640262"/>
                  </a:lnTo>
                  <a:lnTo>
                    <a:pt x="844988" y="671758"/>
                  </a:lnTo>
                  <a:lnTo>
                    <a:pt x="831955" y="696737"/>
                  </a:lnTo>
                  <a:lnTo>
                    <a:pt x="828698" y="700539"/>
                  </a:lnTo>
                  <a:lnTo>
                    <a:pt x="825441" y="703798"/>
                  </a:lnTo>
                  <a:lnTo>
                    <a:pt x="822182" y="706511"/>
                  </a:lnTo>
                  <a:lnTo>
                    <a:pt x="818380" y="708686"/>
                  </a:lnTo>
                  <a:lnTo>
                    <a:pt x="815119" y="710314"/>
                  </a:lnTo>
                  <a:lnTo>
                    <a:pt x="811864" y="711945"/>
                  </a:lnTo>
                  <a:lnTo>
                    <a:pt x="808062" y="713028"/>
                  </a:lnTo>
                  <a:lnTo>
                    <a:pt x="804801" y="713572"/>
                  </a:lnTo>
                  <a:lnTo>
                    <a:pt x="801547" y="714116"/>
                  </a:lnTo>
                  <a:lnTo>
                    <a:pt x="798285" y="714116"/>
                  </a:lnTo>
                  <a:lnTo>
                    <a:pt x="795027" y="714116"/>
                  </a:lnTo>
                  <a:lnTo>
                    <a:pt x="791770" y="713572"/>
                  </a:lnTo>
                  <a:lnTo>
                    <a:pt x="770048" y="695107"/>
                  </a:lnTo>
                  <a:lnTo>
                    <a:pt x="769503" y="692936"/>
                  </a:lnTo>
                  <a:lnTo>
                    <a:pt x="769503" y="690765"/>
                  </a:lnTo>
                  <a:lnTo>
                    <a:pt x="770048" y="688048"/>
                  </a:lnTo>
                  <a:lnTo>
                    <a:pt x="770590" y="685333"/>
                  </a:lnTo>
                  <a:lnTo>
                    <a:pt x="771678" y="683162"/>
                  </a:lnTo>
                  <a:lnTo>
                    <a:pt x="772761" y="680988"/>
                  </a:lnTo>
                  <a:lnTo>
                    <a:pt x="774936" y="678274"/>
                  </a:lnTo>
                  <a:lnTo>
                    <a:pt x="777107" y="676103"/>
                  </a:lnTo>
                  <a:lnTo>
                    <a:pt x="779825" y="673929"/>
                  </a:lnTo>
                  <a:lnTo>
                    <a:pt x="785797" y="668500"/>
                  </a:lnTo>
                  <a:lnTo>
                    <a:pt x="792313" y="664155"/>
                  </a:lnTo>
                  <a:lnTo>
                    <a:pt x="798829" y="659809"/>
                  </a:lnTo>
                  <a:lnTo>
                    <a:pt x="804801" y="656008"/>
                  </a:lnTo>
                  <a:lnTo>
                    <a:pt x="817294" y="647865"/>
                  </a:lnTo>
                  <a:lnTo>
                    <a:pt x="844444" y="617451"/>
                  </a:lnTo>
                  <a:lnTo>
                    <a:pt x="847706" y="601705"/>
                  </a:lnTo>
                  <a:lnTo>
                    <a:pt x="847706" y="591928"/>
                  </a:lnTo>
                  <a:lnTo>
                    <a:pt x="839559" y="544681"/>
                  </a:lnTo>
                  <a:lnTo>
                    <a:pt x="819468" y="505582"/>
                  </a:lnTo>
                  <a:lnTo>
                    <a:pt x="786340" y="484947"/>
                  </a:lnTo>
                  <a:lnTo>
                    <a:pt x="780364" y="482774"/>
                  </a:lnTo>
                  <a:lnTo>
                    <a:pt x="773849" y="481689"/>
                  </a:lnTo>
                  <a:lnTo>
                    <a:pt x="749412" y="478432"/>
                  </a:lnTo>
                  <a:lnTo>
                    <a:pt x="726603" y="474630"/>
                  </a:lnTo>
                  <a:lnTo>
                    <a:pt x="721173" y="473542"/>
                  </a:lnTo>
                  <a:lnTo>
                    <a:pt x="716285" y="471916"/>
                  </a:lnTo>
                  <a:lnTo>
                    <a:pt x="711396" y="469741"/>
                  </a:lnTo>
                  <a:lnTo>
                    <a:pt x="707054" y="467026"/>
                  </a:lnTo>
                  <a:lnTo>
                    <a:pt x="702710" y="464312"/>
                  </a:lnTo>
                  <a:lnTo>
                    <a:pt x="699451" y="460511"/>
                  </a:lnTo>
                  <a:lnTo>
                    <a:pt x="695650" y="456165"/>
                  </a:lnTo>
                  <a:lnTo>
                    <a:pt x="692936" y="451276"/>
                  </a:lnTo>
                  <a:lnTo>
                    <a:pt x="692936" y="445304"/>
                  </a:lnTo>
                  <a:lnTo>
                    <a:pt x="693475" y="439871"/>
                  </a:lnTo>
                  <a:lnTo>
                    <a:pt x="721173" y="421954"/>
                  </a:lnTo>
                  <a:lnTo>
                    <a:pt x="726603" y="421408"/>
                  </a:lnTo>
                  <a:lnTo>
                    <a:pt x="732035" y="421408"/>
                  </a:lnTo>
                  <a:lnTo>
                    <a:pt x="743436" y="421954"/>
                  </a:lnTo>
                  <a:lnTo>
                    <a:pt x="755384" y="421954"/>
                  </a:lnTo>
                  <a:lnTo>
                    <a:pt x="766789" y="421954"/>
                  </a:lnTo>
                  <a:lnTo>
                    <a:pt x="777650" y="420868"/>
                  </a:lnTo>
                  <a:lnTo>
                    <a:pt x="804261" y="389910"/>
                  </a:lnTo>
                  <a:lnTo>
                    <a:pt x="803718" y="382311"/>
                  </a:lnTo>
                  <a:lnTo>
                    <a:pt x="802630" y="374164"/>
                  </a:lnTo>
                  <a:lnTo>
                    <a:pt x="799917" y="364391"/>
                  </a:lnTo>
                  <a:lnTo>
                    <a:pt x="798829" y="353526"/>
                  </a:lnTo>
                  <a:lnTo>
                    <a:pt x="798829" y="344295"/>
                  </a:lnTo>
                  <a:lnTo>
                    <a:pt x="799373" y="336149"/>
                  </a:lnTo>
                  <a:lnTo>
                    <a:pt x="818920" y="312799"/>
                  </a:lnTo>
                  <a:lnTo>
                    <a:pt x="822722" y="312799"/>
                  </a:lnTo>
                  <a:lnTo>
                    <a:pt x="827067" y="312799"/>
                  </a:lnTo>
                  <a:lnTo>
                    <a:pt x="835757" y="313883"/>
                  </a:lnTo>
                  <a:lnTo>
                    <a:pt x="843904" y="315514"/>
                  </a:lnTo>
                  <a:lnTo>
                    <a:pt x="852047" y="316600"/>
                  </a:lnTo>
                  <a:lnTo>
                    <a:pt x="859650" y="317144"/>
                  </a:lnTo>
                  <a:lnTo>
                    <a:pt x="866166" y="317144"/>
                  </a:lnTo>
                  <a:lnTo>
                    <a:pt x="872687" y="317144"/>
                  </a:lnTo>
                  <a:lnTo>
                    <a:pt x="906353" y="298680"/>
                  </a:lnTo>
                  <a:lnTo>
                    <a:pt x="912870" y="280216"/>
                  </a:lnTo>
                  <a:lnTo>
                    <a:pt x="916671" y="268812"/>
                  </a:lnTo>
                  <a:lnTo>
                    <a:pt x="917758" y="266097"/>
                  </a:lnTo>
                  <a:lnTo>
                    <a:pt x="919389" y="263922"/>
                  </a:lnTo>
                  <a:lnTo>
                    <a:pt x="921016" y="261207"/>
                  </a:lnTo>
                  <a:lnTo>
                    <a:pt x="933508" y="254692"/>
                  </a:lnTo>
                  <a:lnTo>
                    <a:pt x="938936" y="253604"/>
                  </a:lnTo>
                  <a:lnTo>
                    <a:pt x="943826" y="252522"/>
                  </a:lnTo>
                  <a:lnTo>
                    <a:pt x="948710" y="250347"/>
                  </a:lnTo>
                  <a:lnTo>
                    <a:pt x="953599" y="248720"/>
                  </a:lnTo>
                  <a:lnTo>
                    <a:pt x="957945" y="246001"/>
                  </a:lnTo>
                  <a:lnTo>
                    <a:pt x="962289" y="243830"/>
                  </a:lnTo>
                  <a:lnTo>
                    <a:pt x="966092" y="240573"/>
                  </a:lnTo>
                  <a:lnTo>
                    <a:pt x="969894" y="237858"/>
                  </a:lnTo>
                  <a:lnTo>
                    <a:pt x="973695" y="234601"/>
                  </a:lnTo>
                  <a:lnTo>
                    <a:pt x="976949" y="230799"/>
                  </a:lnTo>
                  <a:lnTo>
                    <a:pt x="979667" y="227541"/>
                  </a:lnTo>
                  <a:lnTo>
                    <a:pt x="982925" y="223739"/>
                  </a:lnTo>
                  <a:lnTo>
                    <a:pt x="987814" y="215592"/>
                  </a:lnTo>
                  <a:lnTo>
                    <a:pt x="992155" y="207446"/>
                  </a:lnTo>
                  <a:lnTo>
                    <a:pt x="994869" y="199299"/>
                  </a:lnTo>
                  <a:lnTo>
                    <a:pt x="997588" y="191696"/>
                  </a:lnTo>
                  <a:lnTo>
                    <a:pt x="998671" y="184096"/>
                  </a:lnTo>
                  <a:lnTo>
                    <a:pt x="999219" y="176493"/>
                  </a:lnTo>
                  <a:lnTo>
                    <a:pt x="998671" y="169974"/>
                  </a:lnTo>
                  <a:lnTo>
                    <a:pt x="997044" y="164544"/>
                  </a:lnTo>
                  <a:lnTo>
                    <a:pt x="995957" y="161831"/>
                  </a:lnTo>
                  <a:lnTo>
                    <a:pt x="994869" y="159656"/>
                  </a:lnTo>
                  <a:lnTo>
                    <a:pt x="993243" y="158029"/>
                  </a:lnTo>
                  <a:lnTo>
                    <a:pt x="991616" y="156397"/>
                  </a:lnTo>
                  <a:lnTo>
                    <a:pt x="957945" y="167803"/>
                  </a:lnTo>
                  <a:lnTo>
                    <a:pt x="953056" y="167803"/>
                  </a:lnTo>
                  <a:lnTo>
                    <a:pt x="948171" y="167803"/>
                  </a:lnTo>
                  <a:lnTo>
                    <a:pt x="943826" y="166719"/>
                  </a:lnTo>
                  <a:lnTo>
                    <a:pt x="939480" y="165088"/>
                  </a:lnTo>
                  <a:lnTo>
                    <a:pt x="935679" y="163458"/>
                  </a:lnTo>
                  <a:lnTo>
                    <a:pt x="932421" y="161287"/>
                  </a:lnTo>
                  <a:lnTo>
                    <a:pt x="928620" y="159116"/>
                  </a:lnTo>
                  <a:lnTo>
                    <a:pt x="922646" y="153684"/>
                  </a:lnTo>
                  <a:lnTo>
                    <a:pt x="916671" y="147712"/>
                  </a:lnTo>
                  <a:lnTo>
                    <a:pt x="911242" y="141735"/>
                  </a:lnTo>
                  <a:lnTo>
                    <a:pt x="905270" y="136307"/>
                  </a:lnTo>
                  <a:lnTo>
                    <a:pt x="887348" y="127616"/>
                  </a:lnTo>
                  <a:lnTo>
                    <a:pt x="882460" y="127616"/>
                  </a:lnTo>
                  <a:lnTo>
                    <a:pt x="877571" y="127616"/>
                  </a:lnTo>
                  <a:lnTo>
                    <a:pt x="846619" y="139020"/>
                  </a:lnTo>
                  <a:lnTo>
                    <a:pt x="842817" y="140651"/>
                  </a:lnTo>
                  <a:lnTo>
                    <a:pt x="840102" y="141735"/>
                  </a:lnTo>
                  <a:lnTo>
                    <a:pt x="838472" y="142279"/>
                  </a:lnTo>
                  <a:lnTo>
                    <a:pt x="836841" y="142279"/>
                  </a:lnTo>
                  <a:lnTo>
                    <a:pt x="836301" y="141195"/>
                  </a:lnTo>
                  <a:lnTo>
                    <a:pt x="836841" y="140109"/>
                  </a:lnTo>
                  <a:lnTo>
                    <a:pt x="837385" y="137934"/>
                  </a:lnTo>
                  <a:lnTo>
                    <a:pt x="837928" y="135763"/>
                  </a:lnTo>
                  <a:lnTo>
                    <a:pt x="841187" y="129247"/>
                  </a:lnTo>
                  <a:lnTo>
                    <a:pt x="844988" y="121100"/>
                  </a:lnTo>
                  <a:lnTo>
                    <a:pt x="857479" y="83087"/>
                  </a:lnTo>
                  <a:lnTo>
                    <a:pt x="858564" y="77115"/>
                  </a:lnTo>
                  <a:lnTo>
                    <a:pt x="858564" y="70596"/>
                  </a:lnTo>
                  <a:lnTo>
                    <a:pt x="858023" y="64080"/>
                  </a:lnTo>
                  <a:lnTo>
                    <a:pt x="839016" y="24437"/>
                  </a:lnTo>
                  <a:lnTo>
                    <a:pt x="805889" y="0"/>
                  </a:lnTo>
                  <a:lnTo>
                    <a:pt x="779277" y="15207"/>
                  </a:lnTo>
                  <a:lnTo>
                    <a:pt x="753213" y="29326"/>
                  </a:lnTo>
                  <a:lnTo>
                    <a:pt x="717916" y="51049"/>
                  </a:lnTo>
                  <a:lnTo>
                    <a:pt x="702710" y="64080"/>
                  </a:lnTo>
                  <a:lnTo>
                    <a:pt x="697820" y="68425"/>
                  </a:lnTo>
                  <a:lnTo>
                    <a:pt x="693475" y="73314"/>
                  </a:lnTo>
                  <a:lnTo>
                    <a:pt x="689133" y="78743"/>
                  </a:lnTo>
                  <a:lnTo>
                    <a:pt x="684789" y="84172"/>
                  </a:lnTo>
                  <a:lnTo>
                    <a:pt x="681530" y="90148"/>
                  </a:lnTo>
                  <a:lnTo>
                    <a:pt x="677729" y="96120"/>
                  </a:lnTo>
                  <a:lnTo>
                    <a:pt x="674471" y="102636"/>
                  </a:lnTo>
                  <a:lnTo>
                    <a:pt x="663610" y="141735"/>
                  </a:lnTo>
                  <a:lnTo>
                    <a:pt x="660896" y="171061"/>
                  </a:lnTo>
                  <a:lnTo>
                    <a:pt x="663067" y="170517"/>
                  </a:lnTo>
                  <a:lnTo>
                    <a:pt x="669039" y="168890"/>
                  </a:lnTo>
                  <a:lnTo>
                    <a:pt x="678273" y="167259"/>
                  </a:lnTo>
                  <a:lnTo>
                    <a:pt x="690217" y="166719"/>
                  </a:lnTo>
                  <a:lnTo>
                    <a:pt x="696193" y="166172"/>
                  </a:lnTo>
                  <a:lnTo>
                    <a:pt x="703252" y="166719"/>
                  </a:lnTo>
                  <a:lnTo>
                    <a:pt x="710313" y="167259"/>
                  </a:lnTo>
                  <a:lnTo>
                    <a:pt x="717372" y="168346"/>
                  </a:lnTo>
                  <a:lnTo>
                    <a:pt x="724432" y="169974"/>
                  </a:lnTo>
                  <a:lnTo>
                    <a:pt x="731491" y="172691"/>
                  </a:lnTo>
                  <a:lnTo>
                    <a:pt x="738551" y="175406"/>
                  </a:lnTo>
                  <a:lnTo>
                    <a:pt x="745067" y="179752"/>
                  </a:lnTo>
                  <a:lnTo>
                    <a:pt x="743984" y="193327"/>
                  </a:lnTo>
                  <a:lnTo>
                    <a:pt x="743436" y="204188"/>
                  </a:lnTo>
                  <a:lnTo>
                    <a:pt x="709225" y="228625"/>
                  </a:lnTo>
                  <a:lnTo>
                    <a:pt x="701622" y="228625"/>
                  </a:lnTo>
                  <a:lnTo>
                    <a:pt x="696737" y="228081"/>
                  </a:lnTo>
                  <a:lnTo>
                    <a:pt x="691848" y="226998"/>
                  </a:lnTo>
                  <a:lnTo>
                    <a:pt x="686416" y="224823"/>
                  </a:lnTo>
                  <a:lnTo>
                    <a:pt x="680987" y="222108"/>
                  </a:lnTo>
                  <a:lnTo>
                    <a:pt x="669582" y="216680"/>
                  </a:lnTo>
                  <a:lnTo>
                    <a:pt x="631027" y="205818"/>
                  </a:lnTo>
                  <a:lnTo>
                    <a:pt x="620709" y="205275"/>
                  </a:lnTo>
                  <a:lnTo>
                    <a:pt x="615276" y="205818"/>
                  </a:lnTo>
                  <a:lnTo>
                    <a:pt x="609848" y="206358"/>
                  </a:lnTo>
                  <a:lnTo>
                    <a:pt x="604415" y="207446"/>
                  </a:lnTo>
                  <a:lnTo>
                    <a:pt x="597900" y="208533"/>
                  </a:lnTo>
                  <a:lnTo>
                    <a:pt x="591928" y="210160"/>
                  </a:lnTo>
                  <a:lnTo>
                    <a:pt x="585407" y="211790"/>
                  </a:lnTo>
                  <a:lnTo>
                    <a:pt x="578351" y="214505"/>
                  </a:lnTo>
                  <a:lnTo>
                    <a:pt x="571288" y="217220"/>
                  </a:lnTo>
                  <a:lnTo>
                    <a:pt x="561514" y="226998"/>
                  </a:lnTo>
                  <a:lnTo>
                    <a:pt x="552284" y="236228"/>
                  </a:lnTo>
                  <a:lnTo>
                    <a:pt x="542511" y="245461"/>
                  </a:lnTo>
                  <a:lnTo>
                    <a:pt x="532189" y="254148"/>
                  </a:lnTo>
                  <a:lnTo>
                    <a:pt x="522415" y="262839"/>
                  </a:lnTo>
                  <a:lnTo>
                    <a:pt x="512097" y="270983"/>
                  </a:lnTo>
                  <a:lnTo>
                    <a:pt x="501779" y="279128"/>
                  </a:lnTo>
                  <a:lnTo>
                    <a:pt x="490919" y="286732"/>
                  </a:lnTo>
                  <a:lnTo>
                    <a:pt x="469739" y="301394"/>
                  </a:lnTo>
                  <a:lnTo>
                    <a:pt x="448017" y="316058"/>
                  </a:lnTo>
                  <a:lnTo>
                    <a:pt x="426295" y="330177"/>
                  </a:lnTo>
                  <a:lnTo>
                    <a:pt x="404573" y="344295"/>
                  </a:lnTo>
                  <a:lnTo>
                    <a:pt x="383394" y="358414"/>
                  </a:lnTo>
                  <a:lnTo>
                    <a:pt x="341036" y="388284"/>
                  </a:lnTo>
                  <a:lnTo>
                    <a:pt x="311167" y="412177"/>
                  </a:lnTo>
                  <a:lnTo>
                    <a:pt x="282929" y="439331"/>
                  </a:lnTo>
                  <a:lnTo>
                    <a:pt x="257406" y="469197"/>
                  </a:lnTo>
                  <a:lnTo>
                    <a:pt x="232425" y="509928"/>
                  </a:lnTo>
                  <a:lnTo>
                    <a:pt x="215592" y="544681"/>
                  </a:lnTo>
                  <a:lnTo>
                    <a:pt x="206901" y="562602"/>
                  </a:lnTo>
                  <a:lnTo>
                    <a:pt x="188980" y="597357"/>
                  </a:lnTo>
                  <a:lnTo>
                    <a:pt x="164544" y="635916"/>
                  </a:lnTo>
                  <a:lnTo>
                    <a:pt x="137932" y="675559"/>
                  </a:lnTo>
                  <a:lnTo>
                    <a:pt x="127072" y="691849"/>
                  </a:lnTo>
                  <a:lnTo>
                    <a:pt x="122726" y="699453"/>
                  </a:lnTo>
                  <a:lnTo>
                    <a:pt x="118925" y="705969"/>
                  </a:lnTo>
                  <a:lnTo>
                    <a:pt x="116210" y="711945"/>
                  </a:lnTo>
                  <a:lnTo>
                    <a:pt x="114039" y="717373"/>
                  </a:lnTo>
                  <a:lnTo>
                    <a:pt x="112953" y="721719"/>
                  </a:lnTo>
                  <a:lnTo>
                    <a:pt x="112953" y="726064"/>
                  </a:lnTo>
                  <a:lnTo>
                    <a:pt x="112953" y="727691"/>
                  </a:lnTo>
                  <a:lnTo>
                    <a:pt x="113495" y="729322"/>
                  </a:lnTo>
                  <a:lnTo>
                    <a:pt x="114584" y="730408"/>
                  </a:lnTo>
                  <a:lnTo>
                    <a:pt x="115666" y="731493"/>
                  </a:lnTo>
                  <a:lnTo>
                    <a:pt x="153139" y="752671"/>
                  </a:lnTo>
                  <a:lnTo>
                    <a:pt x="161826" y="754301"/>
                  </a:lnTo>
                  <a:lnTo>
                    <a:pt x="170517" y="754301"/>
                  </a:lnTo>
                  <a:lnTo>
                    <a:pt x="179746" y="753759"/>
                  </a:lnTo>
                  <a:lnTo>
                    <a:pt x="185179" y="753759"/>
                  </a:lnTo>
                  <a:lnTo>
                    <a:pt x="191151" y="753759"/>
                  </a:lnTo>
                  <a:lnTo>
                    <a:pt x="198211" y="753759"/>
                  </a:lnTo>
                  <a:lnTo>
                    <a:pt x="205814" y="754846"/>
                  </a:lnTo>
                  <a:lnTo>
                    <a:pt x="209072" y="753215"/>
                  </a:lnTo>
                  <a:lnTo>
                    <a:pt x="212329" y="752131"/>
                  </a:lnTo>
                  <a:lnTo>
                    <a:pt x="215592" y="751044"/>
                  </a:lnTo>
                  <a:lnTo>
                    <a:pt x="218305" y="751044"/>
                  </a:lnTo>
                  <a:lnTo>
                    <a:pt x="221020" y="751044"/>
                  </a:lnTo>
                  <a:lnTo>
                    <a:pt x="223735" y="751044"/>
                  </a:lnTo>
                  <a:lnTo>
                    <a:pt x="225908" y="752131"/>
                  </a:lnTo>
                  <a:lnTo>
                    <a:pt x="246544" y="784171"/>
                  </a:lnTo>
                  <a:lnTo>
                    <a:pt x="247632" y="788512"/>
                  </a:lnTo>
                  <a:lnTo>
                    <a:pt x="248715" y="795575"/>
                  </a:lnTo>
                  <a:lnTo>
                    <a:pt x="249259" y="798290"/>
                  </a:lnTo>
                  <a:lnTo>
                    <a:pt x="246544" y="801005"/>
                  </a:lnTo>
                  <a:lnTo>
                    <a:pt x="244369" y="804263"/>
                  </a:lnTo>
                  <a:lnTo>
                    <a:pt x="242742" y="808064"/>
                  </a:lnTo>
                  <a:lnTo>
                    <a:pt x="241656" y="811322"/>
                  </a:lnTo>
                  <a:lnTo>
                    <a:pt x="240028" y="818926"/>
                  </a:lnTo>
                  <a:lnTo>
                    <a:pt x="237854" y="825441"/>
                  </a:lnTo>
                  <a:lnTo>
                    <a:pt x="235683" y="827615"/>
                  </a:lnTo>
                  <a:lnTo>
                    <a:pt x="232965" y="829786"/>
                  </a:lnTo>
                  <a:lnTo>
                    <a:pt x="229163" y="831417"/>
                  </a:lnTo>
                  <a:lnTo>
                    <a:pt x="224822" y="831957"/>
                  </a:lnTo>
                  <a:lnTo>
                    <a:pt x="218845" y="831417"/>
                  </a:lnTo>
                  <a:lnTo>
                    <a:pt x="211243" y="830330"/>
                  </a:lnTo>
                  <a:lnTo>
                    <a:pt x="202013" y="827615"/>
                  </a:lnTo>
                  <a:lnTo>
                    <a:pt x="191151" y="824354"/>
                  </a:lnTo>
                  <a:lnTo>
                    <a:pt x="186805" y="830874"/>
                  </a:lnTo>
                  <a:lnTo>
                    <a:pt x="150965" y="850422"/>
                  </a:lnTo>
                  <a:lnTo>
                    <a:pt x="145535" y="849878"/>
                  </a:lnTo>
                  <a:lnTo>
                    <a:pt x="139563" y="848794"/>
                  </a:lnTo>
                  <a:lnTo>
                    <a:pt x="134131" y="847163"/>
                  </a:lnTo>
                  <a:lnTo>
                    <a:pt x="128159" y="845536"/>
                  </a:lnTo>
                  <a:lnTo>
                    <a:pt x="122182" y="842819"/>
                  </a:lnTo>
                  <a:lnTo>
                    <a:pt x="116210" y="840104"/>
                  </a:lnTo>
                  <a:lnTo>
                    <a:pt x="110238" y="836303"/>
                  </a:lnTo>
                  <a:lnTo>
                    <a:pt x="104262" y="833045"/>
                  </a:lnTo>
                  <a:lnTo>
                    <a:pt x="102091" y="831957"/>
                  </a:lnTo>
                  <a:lnTo>
                    <a:pt x="99920" y="830874"/>
                  </a:lnTo>
                  <a:lnTo>
                    <a:pt x="98289" y="830874"/>
                  </a:lnTo>
                  <a:lnTo>
                    <a:pt x="96659" y="830874"/>
                  </a:lnTo>
                  <a:lnTo>
                    <a:pt x="95575" y="831417"/>
                  </a:lnTo>
                  <a:lnTo>
                    <a:pt x="94488" y="831957"/>
                  </a:lnTo>
                  <a:lnTo>
                    <a:pt x="93944" y="833045"/>
                  </a:lnTo>
                  <a:lnTo>
                    <a:pt x="93401" y="834672"/>
                  </a:lnTo>
                  <a:lnTo>
                    <a:pt x="92861" y="838473"/>
                  </a:lnTo>
                  <a:lnTo>
                    <a:pt x="92861" y="843362"/>
                  </a:lnTo>
                  <a:lnTo>
                    <a:pt x="93401" y="849338"/>
                  </a:lnTo>
                  <a:lnTo>
                    <a:pt x="93944" y="856394"/>
                  </a:lnTo>
                  <a:lnTo>
                    <a:pt x="95575" y="872144"/>
                  </a:lnTo>
                  <a:lnTo>
                    <a:pt x="96659" y="889521"/>
                  </a:lnTo>
                  <a:lnTo>
                    <a:pt x="96659" y="898212"/>
                  </a:lnTo>
                  <a:lnTo>
                    <a:pt x="86885" y="938398"/>
                  </a:lnTo>
                  <a:lnTo>
                    <a:pt x="57016" y="969894"/>
                  </a:lnTo>
                  <a:lnTo>
                    <a:pt x="40725" y="982926"/>
                  </a:lnTo>
                  <a:lnTo>
                    <a:pt x="33123" y="989442"/>
                  </a:lnTo>
                  <a:lnTo>
                    <a:pt x="7055" y="1022025"/>
                  </a:lnTo>
                  <a:lnTo>
                    <a:pt x="0" y="1049180"/>
                  </a:lnTo>
                  <a:lnTo>
                    <a:pt x="0" y="1055696"/>
                  </a:lnTo>
                  <a:lnTo>
                    <a:pt x="0" y="1057867"/>
                  </a:lnTo>
                  <a:lnTo>
                    <a:pt x="0" y="1061669"/>
                  </a:lnTo>
                  <a:lnTo>
                    <a:pt x="1082" y="1065470"/>
                  </a:lnTo>
                  <a:lnTo>
                    <a:pt x="2713" y="1069816"/>
                  </a:lnTo>
                  <a:lnTo>
                    <a:pt x="7599" y="1069271"/>
                  </a:lnTo>
                  <a:lnTo>
                    <a:pt x="11400" y="1069271"/>
                  </a:lnTo>
                  <a:lnTo>
                    <a:pt x="14658" y="1069816"/>
                  </a:lnTo>
                  <a:lnTo>
                    <a:pt x="17372" y="1070359"/>
                  </a:lnTo>
                  <a:lnTo>
                    <a:pt x="21718" y="1071987"/>
                  </a:lnTo>
                  <a:lnTo>
                    <a:pt x="26063" y="1073073"/>
                  </a:lnTo>
                  <a:lnTo>
                    <a:pt x="32578" y="1073073"/>
                  </a:lnTo>
                  <a:lnTo>
                    <a:pt x="39639" y="1074704"/>
                  </a:lnTo>
                  <a:lnTo>
                    <a:pt x="47242" y="1076332"/>
                  </a:lnTo>
                  <a:lnTo>
                    <a:pt x="55389" y="1079049"/>
                  </a:lnTo>
                  <a:lnTo>
                    <a:pt x="63536" y="1082851"/>
                  </a:lnTo>
                  <a:lnTo>
                    <a:pt x="72222" y="1086652"/>
                  </a:lnTo>
                  <a:lnTo>
                    <a:pt x="110238" y="1112716"/>
                  </a:lnTo>
                  <a:lnTo>
                    <a:pt x="125440" y="1135527"/>
                  </a:lnTo>
                  <a:lnTo>
                    <a:pt x="126528" y="1138784"/>
                  </a:lnTo>
                  <a:lnTo>
                    <a:pt x="127072" y="1142041"/>
                  </a:lnTo>
                  <a:lnTo>
                    <a:pt x="127615" y="1145300"/>
                  </a:lnTo>
                  <a:lnTo>
                    <a:pt x="127072" y="1150188"/>
                  </a:lnTo>
                  <a:lnTo>
                    <a:pt x="111322" y="1179514"/>
                  </a:lnTo>
                  <a:lnTo>
                    <a:pt x="110238" y="1181685"/>
                  </a:lnTo>
                  <a:lnTo>
                    <a:pt x="108607" y="1183859"/>
                  </a:lnTo>
                  <a:lnTo>
                    <a:pt x="108063" y="1186030"/>
                  </a:lnTo>
                  <a:lnTo>
                    <a:pt x="106980" y="1188201"/>
                  </a:lnTo>
                  <a:lnTo>
                    <a:pt x="105350" y="1192546"/>
                  </a:lnTo>
                  <a:lnTo>
                    <a:pt x="105350" y="1196892"/>
                  </a:lnTo>
                  <a:lnTo>
                    <a:pt x="105350" y="1200693"/>
                  </a:lnTo>
                  <a:lnTo>
                    <a:pt x="105892" y="1204495"/>
                  </a:lnTo>
                  <a:lnTo>
                    <a:pt x="106980" y="1208296"/>
                  </a:lnTo>
                  <a:lnTo>
                    <a:pt x="107519" y="1212098"/>
                  </a:lnTo>
                  <a:lnTo>
                    <a:pt x="107519" y="1215899"/>
                  </a:lnTo>
                  <a:lnTo>
                    <a:pt x="106980" y="1220241"/>
                  </a:lnTo>
                  <a:lnTo>
                    <a:pt x="104806" y="1226757"/>
                  </a:lnTo>
                  <a:lnTo>
                    <a:pt x="101547" y="1232733"/>
                  </a:lnTo>
                  <a:lnTo>
                    <a:pt x="98289" y="1238162"/>
                  </a:lnTo>
                  <a:lnTo>
                    <a:pt x="95032" y="1243594"/>
                  </a:lnTo>
                  <a:lnTo>
                    <a:pt x="87429" y="1253912"/>
                  </a:lnTo>
                  <a:lnTo>
                    <a:pt x="79824" y="1264230"/>
                  </a:lnTo>
                  <a:lnTo>
                    <a:pt x="76023" y="1269662"/>
                  </a:lnTo>
                  <a:lnTo>
                    <a:pt x="61361" y="1305503"/>
                  </a:lnTo>
                  <a:lnTo>
                    <a:pt x="60817" y="1312562"/>
                  </a:lnTo>
                  <a:lnTo>
                    <a:pt x="60817" y="1316904"/>
                  </a:lnTo>
                  <a:lnTo>
                    <a:pt x="67337" y="1332654"/>
                  </a:lnTo>
                  <a:lnTo>
                    <a:pt x="68964" y="1334284"/>
                  </a:lnTo>
                  <a:lnTo>
                    <a:pt x="71139" y="1335369"/>
                  </a:lnTo>
                  <a:lnTo>
                    <a:pt x="73852" y="1335912"/>
                  </a:lnTo>
                  <a:lnTo>
                    <a:pt x="76023" y="1336455"/>
                  </a:lnTo>
                  <a:lnTo>
                    <a:pt x="79282" y="1337000"/>
                  </a:lnTo>
                  <a:lnTo>
                    <a:pt x="85258" y="1336455"/>
                  </a:lnTo>
                  <a:lnTo>
                    <a:pt x="92861" y="1335912"/>
                  </a:lnTo>
                  <a:lnTo>
                    <a:pt x="94488" y="1340257"/>
                  </a:lnTo>
                  <a:lnTo>
                    <a:pt x="95575" y="1344059"/>
                  </a:lnTo>
                  <a:lnTo>
                    <a:pt x="96119" y="1347860"/>
                  </a:lnTo>
                  <a:lnTo>
                    <a:pt x="96119" y="1351661"/>
                  </a:lnTo>
                  <a:lnTo>
                    <a:pt x="96119" y="1358178"/>
                  </a:lnTo>
                  <a:lnTo>
                    <a:pt x="95575" y="1364694"/>
                  </a:lnTo>
                  <a:lnTo>
                    <a:pt x="95575" y="1366325"/>
                  </a:lnTo>
                  <a:lnTo>
                    <a:pt x="96659" y="1368495"/>
                  </a:lnTo>
                  <a:lnTo>
                    <a:pt x="97745" y="1370126"/>
                  </a:lnTo>
                  <a:lnTo>
                    <a:pt x="98833" y="1372297"/>
                  </a:lnTo>
                  <a:lnTo>
                    <a:pt x="126528" y="1386416"/>
                  </a:lnTo>
                  <a:lnTo>
                    <a:pt x="130330" y="1387503"/>
                  </a:lnTo>
                  <a:lnTo>
                    <a:pt x="134675" y="1387503"/>
                  </a:lnTo>
                  <a:lnTo>
                    <a:pt x="139019" y="1388047"/>
                  </a:lnTo>
                  <a:lnTo>
                    <a:pt x="144449" y="1387503"/>
                  </a:lnTo>
                  <a:lnTo>
                    <a:pt x="149337" y="1386416"/>
                  </a:lnTo>
                  <a:lnTo>
                    <a:pt x="154226" y="1385332"/>
                  </a:lnTo>
                  <a:lnTo>
                    <a:pt x="159111" y="1383701"/>
                  </a:lnTo>
                  <a:lnTo>
                    <a:pt x="164000" y="1382071"/>
                  </a:lnTo>
                  <a:lnTo>
                    <a:pt x="169429" y="1380444"/>
                  </a:lnTo>
                  <a:lnTo>
                    <a:pt x="174318" y="1379900"/>
                  </a:lnTo>
                  <a:lnTo>
                    <a:pt x="179746" y="1379356"/>
                  </a:lnTo>
                  <a:lnTo>
                    <a:pt x="183548" y="1379356"/>
                  </a:lnTo>
                  <a:lnTo>
                    <a:pt x="187349" y="1379900"/>
                  </a:lnTo>
                  <a:lnTo>
                    <a:pt x="190068" y="1380444"/>
                  </a:lnTo>
                  <a:lnTo>
                    <a:pt x="193326" y="1381531"/>
                  </a:lnTo>
                  <a:lnTo>
                    <a:pt x="196041" y="1382071"/>
                  </a:lnTo>
                  <a:lnTo>
                    <a:pt x="198211" y="1383701"/>
                  </a:lnTo>
                  <a:lnTo>
                    <a:pt x="200385" y="1384786"/>
                  </a:lnTo>
                  <a:lnTo>
                    <a:pt x="202555" y="1386416"/>
                  </a:lnTo>
                  <a:lnTo>
                    <a:pt x="215044" y="1412484"/>
                  </a:lnTo>
                  <a:lnTo>
                    <a:pt x="218845" y="1420627"/>
                  </a:lnTo>
                  <a:lnTo>
                    <a:pt x="229711" y="1430405"/>
                  </a:lnTo>
                  <a:lnTo>
                    <a:pt x="231882" y="1431492"/>
                  </a:lnTo>
                  <a:lnTo>
                    <a:pt x="237854" y="1431492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7929270" y="1181290"/>
              <a:ext cx="1122259" cy="246863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933769" y="1184843"/>
              <a:ext cx="1113259" cy="2460577"/>
            </a:xfrm>
            <a:custGeom>
              <a:avLst/>
              <a:gdLst/>
              <a:ahLst/>
              <a:cxnLst/>
              <a:rect l="l" t="t" r="r" b="b"/>
              <a:pathLst>
                <a:path w="1113259" h="2460577">
                  <a:moveTo>
                    <a:pt x="237854" y="1431492"/>
                  </a:moveTo>
                  <a:lnTo>
                    <a:pt x="242198" y="1436377"/>
                  </a:lnTo>
                  <a:lnTo>
                    <a:pt x="248715" y="1443436"/>
                  </a:lnTo>
                  <a:lnTo>
                    <a:pt x="252516" y="1446694"/>
                  </a:lnTo>
                  <a:lnTo>
                    <a:pt x="255235" y="1450497"/>
                  </a:lnTo>
                  <a:lnTo>
                    <a:pt x="256318" y="1452127"/>
                  </a:lnTo>
                  <a:lnTo>
                    <a:pt x="257406" y="1453754"/>
                  </a:lnTo>
                  <a:lnTo>
                    <a:pt x="257948" y="1455929"/>
                  </a:lnTo>
                  <a:lnTo>
                    <a:pt x="257948" y="1457556"/>
                  </a:lnTo>
                  <a:lnTo>
                    <a:pt x="257948" y="1459730"/>
                  </a:lnTo>
                  <a:lnTo>
                    <a:pt x="257406" y="1462444"/>
                  </a:lnTo>
                  <a:lnTo>
                    <a:pt x="256318" y="1464615"/>
                  </a:lnTo>
                  <a:lnTo>
                    <a:pt x="255235" y="1466789"/>
                  </a:lnTo>
                  <a:lnTo>
                    <a:pt x="252516" y="1470591"/>
                  </a:lnTo>
                  <a:lnTo>
                    <a:pt x="249259" y="1474936"/>
                  </a:lnTo>
                  <a:lnTo>
                    <a:pt x="246000" y="1478734"/>
                  </a:lnTo>
                  <a:lnTo>
                    <a:pt x="243287" y="1482535"/>
                  </a:lnTo>
                  <a:lnTo>
                    <a:pt x="242198" y="1484710"/>
                  </a:lnTo>
                  <a:lnTo>
                    <a:pt x="241112" y="1486881"/>
                  </a:lnTo>
                  <a:lnTo>
                    <a:pt x="240568" y="1489596"/>
                  </a:lnTo>
                  <a:lnTo>
                    <a:pt x="240568" y="1523809"/>
                  </a:lnTo>
                  <a:lnTo>
                    <a:pt x="238397" y="1524897"/>
                  </a:lnTo>
                  <a:lnTo>
                    <a:pt x="235683" y="1524897"/>
                  </a:lnTo>
                  <a:lnTo>
                    <a:pt x="232965" y="1524897"/>
                  </a:lnTo>
                  <a:lnTo>
                    <a:pt x="229711" y="1524897"/>
                  </a:lnTo>
                  <a:lnTo>
                    <a:pt x="222647" y="1524353"/>
                  </a:lnTo>
                  <a:lnTo>
                    <a:pt x="214504" y="1523809"/>
                  </a:lnTo>
                  <a:lnTo>
                    <a:pt x="211790" y="1523809"/>
                  </a:lnTo>
                  <a:lnTo>
                    <a:pt x="210160" y="1524353"/>
                  </a:lnTo>
                  <a:lnTo>
                    <a:pt x="208528" y="1525437"/>
                  </a:lnTo>
                  <a:lnTo>
                    <a:pt x="207445" y="1525980"/>
                  </a:lnTo>
                  <a:lnTo>
                    <a:pt x="205814" y="1529239"/>
                  </a:lnTo>
                  <a:lnTo>
                    <a:pt x="204726" y="1532496"/>
                  </a:lnTo>
                  <a:lnTo>
                    <a:pt x="204726" y="1536298"/>
                  </a:lnTo>
                  <a:lnTo>
                    <a:pt x="203643" y="1540643"/>
                  </a:lnTo>
                  <a:lnTo>
                    <a:pt x="203099" y="1543358"/>
                  </a:lnTo>
                  <a:lnTo>
                    <a:pt x="202555" y="1545532"/>
                  </a:lnTo>
                  <a:lnTo>
                    <a:pt x="201469" y="1547702"/>
                  </a:lnTo>
                  <a:lnTo>
                    <a:pt x="199842" y="1549877"/>
                  </a:lnTo>
                  <a:lnTo>
                    <a:pt x="197123" y="1554219"/>
                  </a:lnTo>
                  <a:lnTo>
                    <a:pt x="165627" y="1576485"/>
                  </a:lnTo>
                  <a:lnTo>
                    <a:pt x="160741" y="1579202"/>
                  </a:lnTo>
                  <a:lnTo>
                    <a:pt x="156397" y="1582457"/>
                  </a:lnTo>
                  <a:lnTo>
                    <a:pt x="152596" y="1585174"/>
                  </a:lnTo>
                  <a:lnTo>
                    <a:pt x="148795" y="1588976"/>
                  </a:lnTo>
                  <a:lnTo>
                    <a:pt x="146079" y="1592779"/>
                  </a:lnTo>
                  <a:lnTo>
                    <a:pt x="143905" y="1597123"/>
                  </a:lnTo>
                  <a:lnTo>
                    <a:pt x="142278" y="1602009"/>
                  </a:lnTo>
                  <a:lnTo>
                    <a:pt x="141734" y="1607441"/>
                  </a:lnTo>
                  <a:lnTo>
                    <a:pt x="142278" y="1611242"/>
                  </a:lnTo>
                  <a:lnTo>
                    <a:pt x="158568" y="1626989"/>
                  </a:lnTo>
                  <a:lnTo>
                    <a:pt x="162912" y="1630247"/>
                  </a:lnTo>
                  <a:lnTo>
                    <a:pt x="164544" y="1631878"/>
                  </a:lnTo>
                  <a:lnTo>
                    <a:pt x="166171" y="1634049"/>
                  </a:lnTo>
                  <a:lnTo>
                    <a:pt x="167258" y="1636220"/>
                  </a:lnTo>
                  <a:lnTo>
                    <a:pt x="167802" y="1639481"/>
                  </a:lnTo>
                  <a:lnTo>
                    <a:pt x="165627" y="1641108"/>
                  </a:lnTo>
                  <a:lnTo>
                    <a:pt x="162370" y="1643282"/>
                  </a:lnTo>
                  <a:lnTo>
                    <a:pt x="159111" y="1646540"/>
                  </a:lnTo>
                  <a:lnTo>
                    <a:pt x="155853" y="1650342"/>
                  </a:lnTo>
                  <a:lnTo>
                    <a:pt x="152596" y="1654140"/>
                  </a:lnTo>
                  <a:lnTo>
                    <a:pt x="149881" y="1657942"/>
                  </a:lnTo>
                  <a:lnTo>
                    <a:pt x="148250" y="1661743"/>
                  </a:lnTo>
                  <a:lnTo>
                    <a:pt x="147706" y="1665545"/>
                  </a:lnTo>
                  <a:lnTo>
                    <a:pt x="148250" y="1669891"/>
                  </a:lnTo>
                  <a:lnTo>
                    <a:pt x="167802" y="1687811"/>
                  </a:lnTo>
                  <a:lnTo>
                    <a:pt x="173230" y="1689982"/>
                  </a:lnTo>
                  <a:lnTo>
                    <a:pt x="185179" y="1703561"/>
                  </a:lnTo>
                  <a:lnTo>
                    <a:pt x="186266" y="1706819"/>
                  </a:lnTo>
                  <a:lnTo>
                    <a:pt x="187349" y="1710620"/>
                  </a:lnTo>
                  <a:lnTo>
                    <a:pt x="188437" y="1718767"/>
                  </a:lnTo>
                  <a:lnTo>
                    <a:pt x="188437" y="1727455"/>
                  </a:lnTo>
                  <a:lnTo>
                    <a:pt x="188437" y="1744291"/>
                  </a:lnTo>
                  <a:lnTo>
                    <a:pt x="188437" y="1757866"/>
                  </a:lnTo>
                  <a:lnTo>
                    <a:pt x="189524" y="1761125"/>
                  </a:lnTo>
                  <a:lnTo>
                    <a:pt x="191695" y="1763839"/>
                  </a:lnTo>
                  <a:lnTo>
                    <a:pt x="194410" y="1766554"/>
                  </a:lnTo>
                  <a:lnTo>
                    <a:pt x="197671" y="1768728"/>
                  </a:lnTo>
                  <a:lnTo>
                    <a:pt x="204726" y="1773612"/>
                  </a:lnTo>
                  <a:lnTo>
                    <a:pt x="212329" y="1777958"/>
                  </a:lnTo>
                  <a:lnTo>
                    <a:pt x="216132" y="1780673"/>
                  </a:lnTo>
                  <a:lnTo>
                    <a:pt x="219390" y="1783390"/>
                  </a:lnTo>
                  <a:lnTo>
                    <a:pt x="222647" y="1786649"/>
                  </a:lnTo>
                  <a:lnTo>
                    <a:pt x="225908" y="1789907"/>
                  </a:lnTo>
                  <a:lnTo>
                    <a:pt x="228079" y="1793164"/>
                  </a:lnTo>
                  <a:lnTo>
                    <a:pt x="230250" y="1797509"/>
                  </a:lnTo>
                  <a:lnTo>
                    <a:pt x="231338" y="1801855"/>
                  </a:lnTo>
                  <a:lnTo>
                    <a:pt x="231882" y="1807283"/>
                  </a:lnTo>
                  <a:lnTo>
                    <a:pt x="232425" y="1809454"/>
                  </a:lnTo>
                  <a:lnTo>
                    <a:pt x="232965" y="1811629"/>
                  </a:lnTo>
                  <a:lnTo>
                    <a:pt x="234596" y="1813800"/>
                  </a:lnTo>
                  <a:lnTo>
                    <a:pt x="236226" y="1815974"/>
                  </a:lnTo>
                  <a:lnTo>
                    <a:pt x="237854" y="1818688"/>
                  </a:lnTo>
                  <a:lnTo>
                    <a:pt x="238941" y="1821402"/>
                  </a:lnTo>
                  <a:lnTo>
                    <a:pt x="240028" y="1824118"/>
                  </a:lnTo>
                  <a:lnTo>
                    <a:pt x="240568" y="1827375"/>
                  </a:lnTo>
                  <a:lnTo>
                    <a:pt x="237314" y="1829006"/>
                  </a:lnTo>
                  <a:lnTo>
                    <a:pt x="234053" y="1831176"/>
                  </a:lnTo>
                  <a:lnTo>
                    <a:pt x="231338" y="1833895"/>
                  </a:lnTo>
                  <a:lnTo>
                    <a:pt x="229163" y="1836066"/>
                  </a:lnTo>
                  <a:lnTo>
                    <a:pt x="226993" y="1839323"/>
                  </a:lnTo>
                  <a:lnTo>
                    <a:pt x="225366" y="1842581"/>
                  </a:lnTo>
                  <a:lnTo>
                    <a:pt x="223735" y="1845840"/>
                  </a:lnTo>
                  <a:lnTo>
                    <a:pt x="222107" y="1849097"/>
                  </a:lnTo>
                  <a:lnTo>
                    <a:pt x="219934" y="1856700"/>
                  </a:lnTo>
                  <a:lnTo>
                    <a:pt x="217763" y="1864303"/>
                  </a:lnTo>
                  <a:lnTo>
                    <a:pt x="216675" y="1872450"/>
                  </a:lnTo>
                  <a:lnTo>
                    <a:pt x="215044" y="1880053"/>
                  </a:lnTo>
                  <a:lnTo>
                    <a:pt x="198754" y="1916439"/>
                  </a:lnTo>
                  <a:lnTo>
                    <a:pt x="189524" y="1919696"/>
                  </a:lnTo>
                  <a:lnTo>
                    <a:pt x="185179" y="1919696"/>
                  </a:lnTo>
                  <a:lnTo>
                    <a:pt x="179746" y="1919696"/>
                  </a:lnTo>
                  <a:lnTo>
                    <a:pt x="175405" y="1918610"/>
                  </a:lnTo>
                  <a:lnTo>
                    <a:pt x="171603" y="1916979"/>
                  </a:lnTo>
                  <a:lnTo>
                    <a:pt x="168346" y="1915352"/>
                  </a:lnTo>
                  <a:lnTo>
                    <a:pt x="165627" y="1913724"/>
                  </a:lnTo>
                  <a:lnTo>
                    <a:pt x="162370" y="1912637"/>
                  </a:lnTo>
                  <a:lnTo>
                    <a:pt x="158568" y="1911551"/>
                  </a:lnTo>
                  <a:lnTo>
                    <a:pt x="153683" y="1911006"/>
                  </a:lnTo>
                  <a:lnTo>
                    <a:pt x="152052" y="1911551"/>
                  </a:lnTo>
                  <a:lnTo>
                    <a:pt x="150425" y="1912093"/>
                  </a:lnTo>
                  <a:lnTo>
                    <a:pt x="143905" y="1930558"/>
                  </a:lnTo>
                  <a:lnTo>
                    <a:pt x="141734" y="1937074"/>
                  </a:lnTo>
                  <a:lnTo>
                    <a:pt x="109694" y="1966940"/>
                  </a:lnTo>
                  <a:lnTo>
                    <a:pt x="104262" y="1972372"/>
                  </a:lnTo>
                  <a:lnTo>
                    <a:pt x="101547" y="1975086"/>
                  </a:lnTo>
                  <a:lnTo>
                    <a:pt x="99920" y="1978344"/>
                  </a:lnTo>
                  <a:lnTo>
                    <a:pt x="98833" y="1982146"/>
                  </a:lnTo>
                  <a:lnTo>
                    <a:pt x="98289" y="1986491"/>
                  </a:lnTo>
                  <a:lnTo>
                    <a:pt x="98833" y="1988662"/>
                  </a:lnTo>
                  <a:lnTo>
                    <a:pt x="112953" y="2001697"/>
                  </a:lnTo>
                  <a:lnTo>
                    <a:pt x="115666" y="2003868"/>
                  </a:lnTo>
                  <a:lnTo>
                    <a:pt x="118381" y="2005499"/>
                  </a:lnTo>
                  <a:lnTo>
                    <a:pt x="120556" y="2007669"/>
                  </a:lnTo>
                  <a:lnTo>
                    <a:pt x="122726" y="2010385"/>
                  </a:lnTo>
                  <a:lnTo>
                    <a:pt x="124901" y="2013102"/>
                  </a:lnTo>
                  <a:lnTo>
                    <a:pt x="125984" y="2016361"/>
                  </a:lnTo>
                  <a:lnTo>
                    <a:pt x="127072" y="2019618"/>
                  </a:lnTo>
                  <a:lnTo>
                    <a:pt x="127615" y="2023963"/>
                  </a:lnTo>
                  <a:lnTo>
                    <a:pt x="115124" y="2039169"/>
                  </a:lnTo>
                  <a:lnTo>
                    <a:pt x="104262" y="2041340"/>
                  </a:lnTo>
                  <a:lnTo>
                    <a:pt x="83626" y="2059261"/>
                  </a:lnTo>
                  <a:lnTo>
                    <a:pt x="80369" y="2063607"/>
                  </a:lnTo>
                  <a:lnTo>
                    <a:pt x="77654" y="2067948"/>
                  </a:lnTo>
                  <a:lnTo>
                    <a:pt x="75480" y="2072837"/>
                  </a:lnTo>
                  <a:lnTo>
                    <a:pt x="73310" y="2077726"/>
                  </a:lnTo>
                  <a:lnTo>
                    <a:pt x="71139" y="2082610"/>
                  </a:lnTo>
                  <a:lnTo>
                    <a:pt x="69508" y="2087500"/>
                  </a:lnTo>
                  <a:lnTo>
                    <a:pt x="68420" y="2092928"/>
                  </a:lnTo>
                  <a:lnTo>
                    <a:pt x="67337" y="2097816"/>
                  </a:lnTo>
                  <a:lnTo>
                    <a:pt x="66793" y="2102706"/>
                  </a:lnTo>
                  <a:lnTo>
                    <a:pt x="66793" y="2107591"/>
                  </a:lnTo>
                  <a:lnTo>
                    <a:pt x="66793" y="2118452"/>
                  </a:lnTo>
                  <a:lnTo>
                    <a:pt x="77654" y="2160270"/>
                  </a:lnTo>
                  <a:lnTo>
                    <a:pt x="102091" y="2195567"/>
                  </a:lnTo>
                  <a:lnTo>
                    <a:pt x="106436" y="2201540"/>
                  </a:lnTo>
                  <a:lnTo>
                    <a:pt x="110782" y="2207516"/>
                  </a:lnTo>
                  <a:lnTo>
                    <a:pt x="114584" y="2213488"/>
                  </a:lnTo>
                  <a:lnTo>
                    <a:pt x="118925" y="2220547"/>
                  </a:lnTo>
                  <a:lnTo>
                    <a:pt x="120556" y="2223806"/>
                  </a:lnTo>
                  <a:lnTo>
                    <a:pt x="123269" y="2225977"/>
                  </a:lnTo>
                  <a:lnTo>
                    <a:pt x="125984" y="2228694"/>
                  </a:lnTo>
                  <a:lnTo>
                    <a:pt x="129243" y="2230322"/>
                  </a:lnTo>
                  <a:lnTo>
                    <a:pt x="136302" y="2234123"/>
                  </a:lnTo>
                  <a:lnTo>
                    <a:pt x="143905" y="2237381"/>
                  </a:lnTo>
                  <a:lnTo>
                    <a:pt x="147162" y="2239012"/>
                  </a:lnTo>
                  <a:lnTo>
                    <a:pt x="150965" y="2240642"/>
                  </a:lnTo>
                  <a:lnTo>
                    <a:pt x="162370" y="2258017"/>
                  </a:lnTo>
                  <a:lnTo>
                    <a:pt x="162370" y="2265080"/>
                  </a:lnTo>
                  <a:lnTo>
                    <a:pt x="162370" y="2271596"/>
                  </a:lnTo>
                  <a:lnTo>
                    <a:pt x="162370" y="2276484"/>
                  </a:lnTo>
                  <a:lnTo>
                    <a:pt x="162370" y="2278111"/>
                  </a:lnTo>
                  <a:lnTo>
                    <a:pt x="162370" y="2280826"/>
                  </a:lnTo>
                  <a:lnTo>
                    <a:pt x="162912" y="2283540"/>
                  </a:lnTo>
                  <a:lnTo>
                    <a:pt x="164000" y="2285714"/>
                  </a:lnTo>
                  <a:lnTo>
                    <a:pt x="165083" y="2287885"/>
                  </a:lnTo>
                  <a:lnTo>
                    <a:pt x="167802" y="2292230"/>
                  </a:lnTo>
                  <a:lnTo>
                    <a:pt x="179202" y="2317754"/>
                  </a:lnTo>
                  <a:lnTo>
                    <a:pt x="179746" y="2321556"/>
                  </a:lnTo>
                  <a:lnTo>
                    <a:pt x="193870" y="2321556"/>
                  </a:lnTo>
                  <a:lnTo>
                    <a:pt x="199842" y="2317211"/>
                  </a:lnTo>
                  <a:lnTo>
                    <a:pt x="206901" y="2311239"/>
                  </a:lnTo>
                  <a:lnTo>
                    <a:pt x="213961" y="2304179"/>
                  </a:lnTo>
                  <a:lnTo>
                    <a:pt x="221564" y="2296576"/>
                  </a:lnTo>
                  <a:lnTo>
                    <a:pt x="228623" y="2290059"/>
                  </a:lnTo>
                  <a:lnTo>
                    <a:pt x="246544" y="2278111"/>
                  </a:lnTo>
                  <a:lnTo>
                    <a:pt x="254147" y="2278655"/>
                  </a:lnTo>
                  <a:lnTo>
                    <a:pt x="298132" y="2294405"/>
                  </a:lnTo>
                  <a:lnTo>
                    <a:pt x="330172" y="2319382"/>
                  </a:lnTo>
                  <a:lnTo>
                    <a:pt x="347009" y="2342735"/>
                  </a:lnTo>
                  <a:lnTo>
                    <a:pt x="349179" y="2346537"/>
                  </a:lnTo>
                  <a:lnTo>
                    <a:pt x="350810" y="2350882"/>
                  </a:lnTo>
                  <a:lnTo>
                    <a:pt x="351894" y="2355226"/>
                  </a:lnTo>
                  <a:lnTo>
                    <a:pt x="352981" y="2359568"/>
                  </a:lnTo>
                  <a:lnTo>
                    <a:pt x="353525" y="2363914"/>
                  </a:lnTo>
                  <a:lnTo>
                    <a:pt x="353525" y="2367715"/>
                  </a:lnTo>
                  <a:lnTo>
                    <a:pt x="352981" y="2372061"/>
                  </a:lnTo>
                  <a:lnTo>
                    <a:pt x="351894" y="2375862"/>
                  </a:lnTo>
                  <a:lnTo>
                    <a:pt x="349723" y="2379120"/>
                  </a:lnTo>
                  <a:lnTo>
                    <a:pt x="347552" y="2382921"/>
                  </a:lnTo>
                  <a:lnTo>
                    <a:pt x="345922" y="2386180"/>
                  </a:lnTo>
                  <a:lnTo>
                    <a:pt x="343751" y="2390524"/>
                  </a:lnTo>
                  <a:lnTo>
                    <a:pt x="342664" y="2394869"/>
                  </a:lnTo>
                  <a:lnTo>
                    <a:pt x="342121" y="2399755"/>
                  </a:lnTo>
                  <a:lnTo>
                    <a:pt x="342664" y="2407902"/>
                  </a:lnTo>
                  <a:lnTo>
                    <a:pt x="343751" y="2414961"/>
                  </a:lnTo>
                  <a:lnTo>
                    <a:pt x="344835" y="2418220"/>
                  </a:lnTo>
                  <a:lnTo>
                    <a:pt x="345922" y="2420933"/>
                  </a:lnTo>
                  <a:lnTo>
                    <a:pt x="347009" y="2423648"/>
                  </a:lnTo>
                  <a:lnTo>
                    <a:pt x="357870" y="2432338"/>
                  </a:lnTo>
                  <a:lnTo>
                    <a:pt x="360585" y="2433426"/>
                  </a:lnTo>
                  <a:lnTo>
                    <a:pt x="363843" y="2433970"/>
                  </a:lnTo>
                  <a:lnTo>
                    <a:pt x="367100" y="2434513"/>
                  </a:lnTo>
                  <a:lnTo>
                    <a:pt x="370902" y="2434513"/>
                  </a:lnTo>
                  <a:lnTo>
                    <a:pt x="375247" y="2434513"/>
                  </a:lnTo>
                  <a:lnTo>
                    <a:pt x="378505" y="2433426"/>
                  </a:lnTo>
                  <a:lnTo>
                    <a:pt x="381220" y="2432338"/>
                  </a:lnTo>
                  <a:lnTo>
                    <a:pt x="383938" y="2431251"/>
                  </a:lnTo>
                  <a:lnTo>
                    <a:pt x="387739" y="2427994"/>
                  </a:lnTo>
                  <a:lnTo>
                    <a:pt x="390453" y="2424192"/>
                  </a:lnTo>
                  <a:lnTo>
                    <a:pt x="393168" y="2420393"/>
                  </a:lnTo>
                  <a:lnTo>
                    <a:pt x="396425" y="2417132"/>
                  </a:lnTo>
                  <a:lnTo>
                    <a:pt x="398057" y="2416049"/>
                  </a:lnTo>
                  <a:lnTo>
                    <a:pt x="400228" y="2414961"/>
                  </a:lnTo>
                  <a:lnTo>
                    <a:pt x="402942" y="2414417"/>
                  </a:lnTo>
                  <a:lnTo>
                    <a:pt x="405661" y="2414417"/>
                  </a:lnTo>
                  <a:lnTo>
                    <a:pt x="410545" y="2414417"/>
                  </a:lnTo>
                  <a:lnTo>
                    <a:pt x="414890" y="2414961"/>
                  </a:lnTo>
                  <a:lnTo>
                    <a:pt x="418148" y="2416049"/>
                  </a:lnTo>
                  <a:lnTo>
                    <a:pt x="421407" y="2417132"/>
                  </a:lnTo>
                  <a:lnTo>
                    <a:pt x="424120" y="2418220"/>
                  </a:lnTo>
                  <a:lnTo>
                    <a:pt x="427383" y="2419307"/>
                  </a:lnTo>
                  <a:lnTo>
                    <a:pt x="430640" y="2419847"/>
                  </a:lnTo>
                  <a:lnTo>
                    <a:pt x="434982" y="2419847"/>
                  </a:lnTo>
                  <a:lnTo>
                    <a:pt x="443673" y="2419847"/>
                  </a:lnTo>
                  <a:lnTo>
                    <a:pt x="450188" y="2419847"/>
                  </a:lnTo>
                  <a:lnTo>
                    <a:pt x="455077" y="2419847"/>
                  </a:lnTo>
                  <a:lnTo>
                    <a:pt x="461050" y="2419847"/>
                  </a:lnTo>
                  <a:lnTo>
                    <a:pt x="463763" y="2420393"/>
                  </a:lnTo>
                  <a:lnTo>
                    <a:pt x="480601" y="2443200"/>
                  </a:lnTo>
                  <a:lnTo>
                    <a:pt x="484399" y="2449172"/>
                  </a:lnTo>
                  <a:lnTo>
                    <a:pt x="486573" y="2451889"/>
                  </a:lnTo>
                  <a:lnTo>
                    <a:pt x="489288" y="2454060"/>
                  </a:lnTo>
                  <a:lnTo>
                    <a:pt x="492002" y="2456235"/>
                  </a:lnTo>
                  <a:lnTo>
                    <a:pt x="495803" y="2457862"/>
                  </a:lnTo>
                  <a:lnTo>
                    <a:pt x="495803" y="2460577"/>
                  </a:lnTo>
                  <a:lnTo>
                    <a:pt x="505038" y="2452973"/>
                  </a:lnTo>
                  <a:lnTo>
                    <a:pt x="515355" y="2444830"/>
                  </a:lnTo>
                  <a:lnTo>
                    <a:pt x="551196" y="2418220"/>
                  </a:lnTo>
                  <a:lnTo>
                    <a:pt x="582693" y="2389437"/>
                  </a:lnTo>
                  <a:lnTo>
                    <a:pt x="588669" y="2382378"/>
                  </a:lnTo>
                  <a:lnTo>
                    <a:pt x="586494" y="2380750"/>
                  </a:lnTo>
                  <a:lnTo>
                    <a:pt x="582150" y="2375862"/>
                  </a:lnTo>
                  <a:lnTo>
                    <a:pt x="559883" y="2342735"/>
                  </a:lnTo>
                  <a:lnTo>
                    <a:pt x="556629" y="2331874"/>
                  </a:lnTo>
                  <a:lnTo>
                    <a:pt x="556629" y="2326445"/>
                  </a:lnTo>
                  <a:lnTo>
                    <a:pt x="556629" y="2323727"/>
                  </a:lnTo>
                  <a:lnTo>
                    <a:pt x="583781" y="2293861"/>
                  </a:lnTo>
                  <a:lnTo>
                    <a:pt x="620165" y="2272682"/>
                  </a:lnTo>
                  <a:lnTo>
                    <a:pt x="640800" y="2262361"/>
                  </a:lnTo>
                  <a:lnTo>
                    <a:pt x="661436" y="2250417"/>
                  </a:lnTo>
                  <a:lnTo>
                    <a:pt x="671214" y="2244440"/>
                  </a:lnTo>
                  <a:lnTo>
                    <a:pt x="680987" y="2237925"/>
                  </a:lnTo>
                  <a:lnTo>
                    <a:pt x="690217" y="2230865"/>
                  </a:lnTo>
                  <a:lnTo>
                    <a:pt x="698908" y="2223262"/>
                  </a:lnTo>
                  <a:lnTo>
                    <a:pt x="701079" y="2223806"/>
                  </a:lnTo>
                  <a:lnTo>
                    <a:pt x="705967" y="2233040"/>
                  </a:lnTo>
                  <a:lnTo>
                    <a:pt x="705967" y="2235754"/>
                  </a:lnTo>
                  <a:lnTo>
                    <a:pt x="705967" y="2239012"/>
                  </a:lnTo>
                  <a:lnTo>
                    <a:pt x="703252" y="2253131"/>
                  </a:lnTo>
                  <a:lnTo>
                    <a:pt x="699451" y="2268337"/>
                  </a:lnTo>
                  <a:lnTo>
                    <a:pt x="697820" y="2275398"/>
                  </a:lnTo>
                  <a:lnTo>
                    <a:pt x="696193" y="2282457"/>
                  </a:lnTo>
                  <a:lnTo>
                    <a:pt x="695650" y="2288429"/>
                  </a:lnTo>
                  <a:lnTo>
                    <a:pt x="696193" y="2293318"/>
                  </a:lnTo>
                  <a:lnTo>
                    <a:pt x="696737" y="2295489"/>
                  </a:lnTo>
                  <a:lnTo>
                    <a:pt x="697820" y="2296576"/>
                  </a:lnTo>
                  <a:lnTo>
                    <a:pt x="699451" y="2297663"/>
                  </a:lnTo>
                  <a:lnTo>
                    <a:pt x="701079" y="2298746"/>
                  </a:lnTo>
                  <a:lnTo>
                    <a:pt x="703252" y="2298746"/>
                  </a:lnTo>
                  <a:lnTo>
                    <a:pt x="705967" y="2298203"/>
                  </a:lnTo>
                  <a:lnTo>
                    <a:pt x="709225" y="2297120"/>
                  </a:lnTo>
                  <a:lnTo>
                    <a:pt x="713026" y="2295489"/>
                  </a:lnTo>
                  <a:lnTo>
                    <a:pt x="717372" y="2285171"/>
                  </a:lnTo>
                  <a:lnTo>
                    <a:pt x="721714" y="2275940"/>
                  </a:lnTo>
                  <a:lnTo>
                    <a:pt x="726603" y="2267251"/>
                  </a:lnTo>
                  <a:lnTo>
                    <a:pt x="732035" y="2259647"/>
                  </a:lnTo>
                  <a:lnTo>
                    <a:pt x="742353" y="2244984"/>
                  </a:lnTo>
                  <a:lnTo>
                    <a:pt x="752126" y="2230865"/>
                  </a:lnTo>
                  <a:lnTo>
                    <a:pt x="756471" y="2223806"/>
                  </a:lnTo>
                  <a:lnTo>
                    <a:pt x="760816" y="2216746"/>
                  </a:lnTo>
                  <a:lnTo>
                    <a:pt x="763531" y="2209142"/>
                  </a:lnTo>
                  <a:lnTo>
                    <a:pt x="766246" y="2201000"/>
                  </a:lnTo>
                  <a:lnTo>
                    <a:pt x="766789" y="2196654"/>
                  </a:lnTo>
                  <a:lnTo>
                    <a:pt x="767877" y="2192310"/>
                  </a:lnTo>
                  <a:lnTo>
                    <a:pt x="767877" y="2187420"/>
                  </a:lnTo>
                  <a:lnTo>
                    <a:pt x="767877" y="2182532"/>
                  </a:lnTo>
                  <a:lnTo>
                    <a:pt x="767877" y="2177102"/>
                  </a:lnTo>
                  <a:lnTo>
                    <a:pt x="767332" y="2171674"/>
                  </a:lnTo>
                  <a:lnTo>
                    <a:pt x="766789" y="2165698"/>
                  </a:lnTo>
                  <a:lnTo>
                    <a:pt x="765158" y="2159726"/>
                  </a:lnTo>
                  <a:lnTo>
                    <a:pt x="774392" y="2147777"/>
                  </a:lnTo>
                  <a:lnTo>
                    <a:pt x="783079" y="2136373"/>
                  </a:lnTo>
                  <a:lnTo>
                    <a:pt x="791226" y="2126055"/>
                  </a:lnTo>
                  <a:lnTo>
                    <a:pt x="798829" y="2115195"/>
                  </a:lnTo>
                  <a:lnTo>
                    <a:pt x="815666" y="2079353"/>
                  </a:lnTo>
                  <a:lnTo>
                    <a:pt x="817836" y="2064690"/>
                  </a:lnTo>
                  <a:lnTo>
                    <a:pt x="817294" y="2061976"/>
                  </a:lnTo>
                  <a:lnTo>
                    <a:pt x="816749" y="2060348"/>
                  </a:lnTo>
                  <a:lnTo>
                    <a:pt x="816206" y="2059261"/>
                  </a:lnTo>
                  <a:lnTo>
                    <a:pt x="814579" y="2058717"/>
                  </a:lnTo>
                  <a:lnTo>
                    <a:pt x="813492" y="2059261"/>
                  </a:lnTo>
                  <a:lnTo>
                    <a:pt x="811321" y="2059805"/>
                  </a:lnTo>
                  <a:lnTo>
                    <a:pt x="777107" y="2090213"/>
                  </a:lnTo>
                  <a:lnTo>
                    <a:pt x="770590" y="2096730"/>
                  </a:lnTo>
                  <a:lnTo>
                    <a:pt x="764075" y="2102162"/>
                  </a:lnTo>
                  <a:lnTo>
                    <a:pt x="757555" y="2106507"/>
                  </a:lnTo>
                  <a:lnTo>
                    <a:pt x="754840" y="2108678"/>
                  </a:lnTo>
                  <a:lnTo>
                    <a:pt x="752126" y="2109765"/>
                  </a:lnTo>
                  <a:lnTo>
                    <a:pt x="749412" y="2110849"/>
                  </a:lnTo>
                  <a:lnTo>
                    <a:pt x="746697" y="2111393"/>
                  </a:lnTo>
                  <a:lnTo>
                    <a:pt x="744524" y="2111393"/>
                  </a:lnTo>
                  <a:lnTo>
                    <a:pt x="734749" y="2097816"/>
                  </a:lnTo>
                  <a:lnTo>
                    <a:pt x="732035" y="2091844"/>
                  </a:lnTo>
                  <a:lnTo>
                    <a:pt x="721714" y="2054916"/>
                  </a:lnTo>
                  <a:lnTo>
                    <a:pt x="707594" y="1981062"/>
                  </a:lnTo>
                  <a:lnTo>
                    <a:pt x="703797" y="1962598"/>
                  </a:lnTo>
                  <a:lnTo>
                    <a:pt x="699995" y="1944134"/>
                  </a:lnTo>
                  <a:lnTo>
                    <a:pt x="696737" y="1926757"/>
                  </a:lnTo>
                  <a:lnTo>
                    <a:pt x="692936" y="1911006"/>
                  </a:lnTo>
                  <a:lnTo>
                    <a:pt x="688591" y="1896887"/>
                  </a:lnTo>
                  <a:lnTo>
                    <a:pt x="684789" y="1884399"/>
                  </a:lnTo>
                  <a:lnTo>
                    <a:pt x="682618" y="1879511"/>
                  </a:lnTo>
                  <a:lnTo>
                    <a:pt x="680444" y="1874621"/>
                  </a:lnTo>
                  <a:lnTo>
                    <a:pt x="677729" y="1870819"/>
                  </a:lnTo>
                  <a:lnTo>
                    <a:pt x="675554" y="1868106"/>
                  </a:lnTo>
                  <a:lnTo>
                    <a:pt x="671214" y="1863760"/>
                  </a:lnTo>
                  <a:lnTo>
                    <a:pt x="667955" y="1859415"/>
                  </a:lnTo>
                  <a:lnTo>
                    <a:pt x="656006" y="1827375"/>
                  </a:lnTo>
                  <a:lnTo>
                    <a:pt x="656006" y="1822489"/>
                  </a:lnTo>
                  <a:lnTo>
                    <a:pt x="656550" y="1817601"/>
                  </a:lnTo>
                  <a:lnTo>
                    <a:pt x="657094" y="1812713"/>
                  </a:lnTo>
                  <a:lnTo>
                    <a:pt x="669582" y="1770899"/>
                  </a:lnTo>
                  <a:lnTo>
                    <a:pt x="678816" y="1749719"/>
                  </a:lnTo>
                  <a:lnTo>
                    <a:pt x="683701" y="1738859"/>
                  </a:lnTo>
                  <a:lnTo>
                    <a:pt x="688046" y="1727455"/>
                  </a:lnTo>
                  <a:lnTo>
                    <a:pt x="692392" y="1716593"/>
                  </a:lnTo>
                  <a:lnTo>
                    <a:pt x="695650" y="1705732"/>
                  </a:lnTo>
                  <a:lnTo>
                    <a:pt x="701079" y="1707363"/>
                  </a:lnTo>
                  <a:lnTo>
                    <a:pt x="705423" y="1707905"/>
                  </a:lnTo>
                  <a:lnTo>
                    <a:pt x="709769" y="1708449"/>
                  </a:lnTo>
                  <a:lnTo>
                    <a:pt x="713570" y="1708449"/>
                  </a:lnTo>
                  <a:lnTo>
                    <a:pt x="716285" y="1707363"/>
                  </a:lnTo>
                  <a:lnTo>
                    <a:pt x="719543" y="1706819"/>
                  </a:lnTo>
                  <a:lnTo>
                    <a:pt x="721714" y="1705188"/>
                  </a:lnTo>
                  <a:lnTo>
                    <a:pt x="723888" y="1703561"/>
                  </a:lnTo>
                  <a:lnTo>
                    <a:pt x="725515" y="1701387"/>
                  </a:lnTo>
                  <a:lnTo>
                    <a:pt x="726603" y="1699216"/>
                  </a:lnTo>
                  <a:lnTo>
                    <a:pt x="727690" y="1696501"/>
                  </a:lnTo>
                  <a:lnTo>
                    <a:pt x="728776" y="1693784"/>
                  </a:lnTo>
                  <a:lnTo>
                    <a:pt x="729316" y="1687811"/>
                  </a:lnTo>
                  <a:lnTo>
                    <a:pt x="729861" y="1681839"/>
                  </a:lnTo>
                  <a:lnTo>
                    <a:pt x="729316" y="1669346"/>
                  </a:lnTo>
                  <a:lnTo>
                    <a:pt x="728233" y="1658488"/>
                  </a:lnTo>
                  <a:lnTo>
                    <a:pt x="728776" y="1654140"/>
                  </a:lnTo>
                  <a:lnTo>
                    <a:pt x="729316" y="1651426"/>
                  </a:lnTo>
                  <a:lnTo>
                    <a:pt x="729861" y="1650886"/>
                  </a:lnTo>
                  <a:lnTo>
                    <a:pt x="730947" y="1650342"/>
                  </a:lnTo>
                  <a:lnTo>
                    <a:pt x="732035" y="1650342"/>
                  </a:lnTo>
                  <a:lnTo>
                    <a:pt x="760816" y="1690529"/>
                  </a:lnTo>
                  <a:lnTo>
                    <a:pt x="770590" y="1707905"/>
                  </a:lnTo>
                  <a:lnTo>
                    <a:pt x="775476" y="1716048"/>
                  </a:lnTo>
                  <a:lnTo>
                    <a:pt x="796658" y="1739403"/>
                  </a:lnTo>
                  <a:lnTo>
                    <a:pt x="798285" y="1739403"/>
                  </a:lnTo>
                  <a:lnTo>
                    <a:pt x="799917" y="1738315"/>
                  </a:lnTo>
                  <a:lnTo>
                    <a:pt x="801547" y="1736688"/>
                  </a:lnTo>
                  <a:lnTo>
                    <a:pt x="803174" y="1735057"/>
                  </a:lnTo>
                  <a:lnTo>
                    <a:pt x="805345" y="1730172"/>
                  </a:lnTo>
                  <a:lnTo>
                    <a:pt x="807520" y="1725826"/>
                  </a:lnTo>
                  <a:lnTo>
                    <a:pt x="810233" y="1722569"/>
                  </a:lnTo>
                  <a:lnTo>
                    <a:pt x="811864" y="1719850"/>
                  </a:lnTo>
                  <a:lnTo>
                    <a:pt x="814035" y="1717679"/>
                  </a:lnTo>
                  <a:lnTo>
                    <a:pt x="816206" y="1716048"/>
                  </a:lnTo>
                  <a:lnTo>
                    <a:pt x="817836" y="1714966"/>
                  </a:lnTo>
                  <a:lnTo>
                    <a:pt x="820007" y="1714422"/>
                  </a:lnTo>
                  <a:lnTo>
                    <a:pt x="821639" y="1714422"/>
                  </a:lnTo>
                  <a:lnTo>
                    <a:pt x="823266" y="1714966"/>
                  </a:lnTo>
                  <a:lnTo>
                    <a:pt x="824896" y="1715506"/>
                  </a:lnTo>
                  <a:lnTo>
                    <a:pt x="826524" y="1716593"/>
                  </a:lnTo>
                  <a:lnTo>
                    <a:pt x="829785" y="1719307"/>
                  </a:lnTo>
                  <a:lnTo>
                    <a:pt x="833043" y="1723109"/>
                  </a:lnTo>
                  <a:lnTo>
                    <a:pt x="838472" y="1731256"/>
                  </a:lnTo>
                  <a:lnTo>
                    <a:pt x="844444" y="1739403"/>
                  </a:lnTo>
                  <a:lnTo>
                    <a:pt x="847706" y="1742116"/>
                  </a:lnTo>
                  <a:lnTo>
                    <a:pt x="850964" y="1744291"/>
                  </a:lnTo>
                  <a:lnTo>
                    <a:pt x="852591" y="1744831"/>
                  </a:lnTo>
                  <a:lnTo>
                    <a:pt x="854222" y="1744831"/>
                  </a:lnTo>
                  <a:lnTo>
                    <a:pt x="866166" y="1736144"/>
                  </a:lnTo>
                  <a:lnTo>
                    <a:pt x="867797" y="1733427"/>
                  </a:lnTo>
                  <a:lnTo>
                    <a:pt x="868341" y="1730172"/>
                  </a:lnTo>
                  <a:lnTo>
                    <a:pt x="868341" y="1726370"/>
                  </a:lnTo>
                  <a:lnTo>
                    <a:pt x="868341" y="1722569"/>
                  </a:lnTo>
                  <a:lnTo>
                    <a:pt x="867254" y="1718767"/>
                  </a:lnTo>
                  <a:lnTo>
                    <a:pt x="864540" y="1710076"/>
                  </a:lnTo>
                  <a:lnTo>
                    <a:pt x="860738" y="1700302"/>
                  </a:lnTo>
                  <a:lnTo>
                    <a:pt x="855849" y="1690529"/>
                  </a:lnTo>
                  <a:lnTo>
                    <a:pt x="850420" y="1679664"/>
                  </a:lnTo>
                  <a:lnTo>
                    <a:pt x="833586" y="1644909"/>
                  </a:lnTo>
                  <a:lnTo>
                    <a:pt x="828154" y="1627533"/>
                  </a:lnTo>
                  <a:lnTo>
                    <a:pt x="826524" y="1621560"/>
                  </a:lnTo>
                  <a:lnTo>
                    <a:pt x="825983" y="1615584"/>
                  </a:lnTo>
                  <a:lnTo>
                    <a:pt x="825441" y="1610156"/>
                  </a:lnTo>
                  <a:lnTo>
                    <a:pt x="825441" y="1604180"/>
                  </a:lnTo>
                  <a:lnTo>
                    <a:pt x="825983" y="1598207"/>
                  </a:lnTo>
                  <a:lnTo>
                    <a:pt x="827067" y="1592779"/>
                  </a:lnTo>
                  <a:lnTo>
                    <a:pt x="829242" y="1587345"/>
                  </a:lnTo>
                  <a:lnTo>
                    <a:pt x="831955" y="1580830"/>
                  </a:lnTo>
                  <a:lnTo>
                    <a:pt x="833586" y="1574314"/>
                  </a:lnTo>
                  <a:lnTo>
                    <a:pt x="834670" y="1567798"/>
                  </a:lnTo>
                  <a:lnTo>
                    <a:pt x="835214" y="1561821"/>
                  </a:lnTo>
                  <a:lnTo>
                    <a:pt x="834670" y="1555849"/>
                  </a:lnTo>
                  <a:lnTo>
                    <a:pt x="834126" y="1549334"/>
                  </a:lnTo>
                  <a:lnTo>
                    <a:pt x="833043" y="1543901"/>
                  </a:lnTo>
                  <a:lnTo>
                    <a:pt x="831955" y="1538472"/>
                  </a:lnTo>
                  <a:lnTo>
                    <a:pt x="827067" y="1543358"/>
                  </a:lnTo>
                  <a:lnTo>
                    <a:pt x="821095" y="1549334"/>
                  </a:lnTo>
                  <a:lnTo>
                    <a:pt x="817836" y="1551504"/>
                  </a:lnTo>
                  <a:lnTo>
                    <a:pt x="814035" y="1553679"/>
                  </a:lnTo>
                  <a:lnTo>
                    <a:pt x="810233" y="1555307"/>
                  </a:lnTo>
                  <a:lnTo>
                    <a:pt x="805889" y="1555849"/>
                  </a:lnTo>
                  <a:lnTo>
                    <a:pt x="802630" y="1555307"/>
                  </a:lnTo>
                  <a:lnTo>
                    <a:pt x="785797" y="1538472"/>
                  </a:lnTo>
                  <a:lnTo>
                    <a:pt x="782538" y="1538472"/>
                  </a:lnTo>
                  <a:lnTo>
                    <a:pt x="780364" y="1539557"/>
                  </a:lnTo>
                  <a:lnTo>
                    <a:pt x="778737" y="1541187"/>
                  </a:lnTo>
                  <a:lnTo>
                    <a:pt x="776562" y="1542818"/>
                  </a:lnTo>
                  <a:lnTo>
                    <a:pt x="774392" y="1544445"/>
                  </a:lnTo>
                  <a:lnTo>
                    <a:pt x="772221" y="1545532"/>
                  </a:lnTo>
                  <a:lnTo>
                    <a:pt x="768960" y="1546619"/>
                  </a:lnTo>
                  <a:lnTo>
                    <a:pt x="765158" y="1547160"/>
                  </a:lnTo>
                  <a:lnTo>
                    <a:pt x="764075" y="1546619"/>
                  </a:lnTo>
                  <a:lnTo>
                    <a:pt x="752126" y="1518921"/>
                  </a:lnTo>
                  <a:lnTo>
                    <a:pt x="750498" y="1514035"/>
                  </a:lnTo>
                  <a:lnTo>
                    <a:pt x="734749" y="1491226"/>
                  </a:lnTo>
                  <a:lnTo>
                    <a:pt x="732578" y="1490140"/>
                  </a:lnTo>
                  <a:lnTo>
                    <a:pt x="730404" y="1489596"/>
                  </a:lnTo>
                  <a:lnTo>
                    <a:pt x="727690" y="1489056"/>
                  </a:lnTo>
                  <a:lnTo>
                    <a:pt x="715197" y="1487425"/>
                  </a:lnTo>
                  <a:lnTo>
                    <a:pt x="703252" y="1486881"/>
                  </a:lnTo>
                  <a:lnTo>
                    <a:pt x="698364" y="1486337"/>
                  </a:lnTo>
                  <a:lnTo>
                    <a:pt x="666868" y="1456469"/>
                  </a:lnTo>
                  <a:lnTo>
                    <a:pt x="666868" y="1448869"/>
                  </a:lnTo>
                  <a:lnTo>
                    <a:pt x="614733" y="1405424"/>
                  </a:lnTo>
                  <a:lnTo>
                    <a:pt x="607674" y="1405424"/>
                  </a:lnTo>
                  <a:lnTo>
                    <a:pt x="600613" y="1404881"/>
                  </a:lnTo>
                  <a:lnTo>
                    <a:pt x="571288" y="1388047"/>
                  </a:lnTo>
                  <a:lnTo>
                    <a:pt x="572376" y="1376099"/>
                  </a:lnTo>
                  <a:lnTo>
                    <a:pt x="573463" y="1364694"/>
                  </a:lnTo>
                  <a:lnTo>
                    <a:pt x="573463" y="1361437"/>
                  </a:lnTo>
                  <a:lnTo>
                    <a:pt x="573463" y="1359266"/>
                  </a:lnTo>
                  <a:lnTo>
                    <a:pt x="572919" y="1356547"/>
                  </a:lnTo>
                  <a:lnTo>
                    <a:pt x="572376" y="1354376"/>
                  </a:lnTo>
                  <a:lnTo>
                    <a:pt x="571288" y="1352206"/>
                  </a:lnTo>
                  <a:lnTo>
                    <a:pt x="569661" y="1350031"/>
                  </a:lnTo>
                  <a:lnTo>
                    <a:pt x="567487" y="1348944"/>
                  </a:lnTo>
                  <a:lnTo>
                    <a:pt x="565316" y="1347317"/>
                  </a:lnTo>
                  <a:lnTo>
                    <a:pt x="560430" y="1346773"/>
                  </a:lnTo>
                  <a:lnTo>
                    <a:pt x="554998" y="1346229"/>
                  </a:lnTo>
                  <a:lnTo>
                    <a:pt x="548483" y="1346229"/>
                  </a:lnTo>
                  <a:lnTo>
                    <a:pt x="542511" y="1346229"/>
                  </a:lnTo>
                  <a:lnTo>
                    <a:pt x="536534" y="1346229"/>
                  </a:lnTo>
                  <a:lnTo>
                    <a:pt x="530562" y="1345689"/>
                  </a:lnTo>
                  <a:lnTo>
                    <a:pt x="525672" y="1345142"/>
                  </a:lnTo>
                  <a:lnTo>
                    <a:pt x="521871" y="1344602"/>
                  </a:lnTo>
                  <a:lnTo>
                    <a:pt x="524590" y="1344602"/>
                  </a:lnTo>
                  <a:lnTo>
                    <a:pt x="521871" y="1344602"/>
                  </a:lnTo>
                  <a:lnTo>
                    <a:pt x="520787" y="1341888"/>
                  </a:lnTo>
                  <a:lnTo>
                    <a:pt x="520787" y="1339170"/>
                  </a:lnTo>
                  <a:lnTo>
                    <a:pt x="520787" y="1335912"/>
                  </a:lnTo>
                  <a:lnTo>
                    <a:pt x="520787" y="1332654"/>
                  </a:lnTo>
                  <a:lnTo>
                    <a:pt x="521327" y="1325595"/>
                  </a:lnTo>
                  <a:lnTo>
                    <a:pt x="521871" y="1318535"/>
                  </a:lnTo>
                  <a:lnTo>
                    <a:pt x="521871" y="1310931"/>
                  </a:lnTo>
                  <a:lnTo>
                    <a:pt x="522415" y="1304959"/>
                  </a:lnTo>
                  <a:lnTo>
                    <a:pt x="523502" y="1299527"/>
                  </a:lnTo>
                  <a:lnTo>
                    <a:pt x="524590" y="1295726"/>
                  </a:lnTo>
                  <a:lnTo>
                    <a:pt x="525672" y="1291924"/>
                  </a:lnTo>
                  <a:lnTo>
                    <a:pt x="527843" y="1289209"/>
                  </a:lnTo>
                  <a:lnTo>
                    <a:pt x="529474" y="1287583"/>
                  </a:lnTo>
                  <a:lnTo>
                    <a:pt x="532189" y="1285408"/>
                  </a:lnTo>
                  <a:lnTo>
                    <a:pt x="537621" y="1283237"/>
                  </a:lnTo>
                  <a:lnTo>
                    <a:pt x="543594" y="1280522"/>
                  </a:lnTo>
                  <a:lnTo>
                    <a:pt x="547395" y="1279436"/>
                  </a:lnTo>
                  <a:lnTo>
                    <a:pt x="551196" y="1277261"/>
                  </a:lnTo>
                  <a:lnTo>
                    <a:pt x="554998" y="1275090"/>
                  </a:lnTo>
                  <a:lnTo>
                    <a:pt x="559343" y="1272375"/>
                  </a:lnTo>
                  <a:lnTo>
                    <a:pt x="560970" y="1271289"/>
                  </a:lnTo>
                  <a:lnTo>
                    <a:pt x="562058" y="1269662"/>
                  </a:lnTo>
                  <a:lnTo>
                    <a:pt x="562601" y="1268031"/>
                  </a:lnTo>
                  <a:lnTo>
                    <a:pt x="563145" y="1266400"/>
                  </a:lnTo>
                  <a:lnTo>
                    <a:pt x="563685" y="1263142"/>
                  </a:lnTo>
                  <a:lnTo>
                    <a:pt x="563685" y="1258800"/>
                  </a:lnTo>
                  <a:lnTo>
                    <a:pt x="563145" y="1254998"/>
                  </a:lnTo>
                  <a:lnTo>
                    <a:pt x="563145" y="1250653"/>
                  </a:lnTo>
                  <a:lnTo>
                    <a:pt x="563685" y="1246851"/>
                  </a:lnTo>
                  <a:lnTo>
                    <a:pt x="565316" y="1243594"/>
                  </a:lnTo>
                  <a:lnTo>
                    <a:pt x="582150" y="1230019"/>
                  </a:lnTo>
                  <a:lnTo>
                    <a:pt x="597356" y="1218614"/>
                  </a:lnTo>
                  <a:lnTo>
                    <a:pt x="604415" y="1212638"/>
                  </a:lnTo>
                  <a:lnTo>
                    <a:pt x="611475" y="1206121"/>
                  </a:lnTo>
                  <a:lnTo>
                    <a:pt x="617451" y="1199605"/>
                  </a:lnTo>
                  <a:lnTo>
                    <a:pt x="623423" y="1191458"/>
                  </a:lnTo>
                  <a:lnTo>
                    <a:pt x="628852" y="1183313"/>
                  </a:lnTo>
                  <a:lnTo>
                    <a:pt x="634284" y="1176256"/>
                  </a:lnTo>
                  <a:lnTo>
                    <a:pt x="640257" y="1169740"/>
                  </a:lnTo>
                  <a:lnTo>
                    <a:pt x="646233" y="1163221"/>
                  </a:lnTo>
                  <a:lnTo>
                    <a:pt x="652749" y="1157792"/>
                  </a:lnTo>
                  <a:lnTo>
                    <a:pt x="658721" y="1152359"/>
                  </a:lnTo>
                  <a:lnTo>
                    <a:pt x="665780" y="1147471"/>
                  </a:lnTo>
                  <a:lnTo>
                    <a:pt x="672840" y="1143129"/>
                  </a:lnTo>
                  <a:lnTo>
                    <a:pt x="679899" y="1138784"/>
                  </a:lnTo>
                  <a:lnTo>
                    <a:pt x="720631" y="1121950"/>
                  </a:lnTo>
                  <a:lnTo>
                    <a:pt x="739094" y="1115975"/>
                  </a:lnTo>
                  <a:lnTo>
                    <a:pt x="741809" y="1114891"/>
                  </a:lnTo>
                  <a:lnTo>
                    <a:pt x="743984" y="1113260"/>
                  </a:lnTo>
                  <a:lnTo>
                    <a:pt x="746154" y="1111629"/>
                  </a:lnTo>
                  <a:lnTo>
                    <a:pt x="748325" y="1109458"/>
                  </a:lnTo>
                  <a:lnTo>
                    <a:pt x="752126" y="1105657"/>
                  </a:lnTo>
                  <a:lnTo>
                    <a:pt x="755928" y="1100771"/>
                  </a:lnTo>
                  <a:lnTo>
                    <a:pt x="759730" y="1096970"/>
                  </a:lnTo>
                  <a:lnTo>
                    <a:pt x="764618" y="1093169"/>
                  </a:lnTo>
                  <a:lnTo>
                    <a:pt x="767332" y="1092082"/>
                  </a:lnTo>
                  <a:lnTo>
                    <a:pt x="770048" y="1090994"/>
                  </a:lnTo>
                  <a:lnTo>
                    <a:pt x="773305" y="1090454"/>
                  </a:lnTo>
                  <a:lnTo>
                    <a:pt x="777107" y="1089907"/>
                  </a:lnTo>
                  <a:lnTo>
                    <a:pt x="779825" y="1090454"/>
                  </a:lnTo>
                  <a:lnTo>
                    <a:pt x="781996" y="1090994"/>
                  </a:lnTo>
                  <a:lnTo>
                    <a:pt x="784167" y="1092082"/>
                  </a:lnTo>
                  <a:lnTo>
                    <a:pt x="785797" y="1093709"/>
                  </a:lnTo>
                  <a:lnTo>
                    <a:pt x="787424" y="1095883"/>
                  </a:lnTo>
                  <a:lnTo>
                    <a:pt x="789055" y="1098054"/>
                  </a:lnTo>
                  <a:lnTo>
                    <a:pt x="790682" y="1100228"/>
                  </a:lnTo>
                  <a:lnTo>
                    <a:pt x="791770" y="1103486"/>
                  </a:lnTo>
                  <a:lnTo>
                    <a:pt x="793943" y="1109458"/>
                  </a:lnTo>
                  <a:lnTo>
                    <a:pt x="795571" y="1116518"/>
                  </a:lnTo>
                  <a:lnTo>
                    <a:pt x="797198" y="1124121"/>
                  </a:lnTo>
                  <a:lnTo>
                    <a:pt x="798829" y="1132268"/>
                  </a:lnTo>
                  <a:lnTo>
                    <a:pt x="800460" y="1139871"/>
                  </a:lnTo>
                  <a:lnTo>
                    <a:pt x="822182" y="1172995"/>
                  </a:lnTo>
                  <a:lnTo>
                    <a:pt x="829242" y="1174081"/>
                  </a:lnTo>
                  <a:lnTo>
                    <a:pt x="831955" y="1173539"/>
                  </a:lnTo>
                  <a:lnTo>
                    <a:pt x="863996" y="1154534"/>
                  </a:lnTo>
                  <a:lnTo>
                    <a:pt x="872687" y="1148017"/>
                  </a:lnTo>
                  <a:lnTo>
                    <a:pt x="918845" y="1138784"/>
                  </a:lnTo>
                  <a:lnTo>
                    <a:pt x="935135" y="1136613"/>
                  </a:lnTo>
                  <a:lnTo>
                    <a:pt x="943282" y="1134982"/>
                  </a:lnTo>
                  <a:lnTo>
                    <a:pt x="950342" y="1132811"/>
                  </a:lnTo>
                  <a:lnTo>
                    <a:pt x="953599" y="1131181"/>
                  </a:lnTo>
                  <a:lnTo>
                    <a:pt x="956857" y="1129550"/>
                  </a:lnTo>
                  <a:lnTo>
                    <a:pt x="960116" y="1127922"/>
                  </a:lnTo>
                  <a:lnTo>
                    <a:pt x="962829" y="1126295"/>
                  </a:lnTo>
                  <a:lnTo>
                    <a:pt x="965548" y="1123578"/>
                  </a:lnTo>
                  <a:lnTo>
                    <a:pt x="967719" y="1121407"/>
                  </a:lnTo>
                  <a:lnTo>
                    <a:pt x="969350" y="1118148"/>
                  </a:lnTo>
                  <a:lnTo>
                    <a:pt x="970976" y="1115431"/>
                  </a:lnTo>
                  <a:lnTo>
                    <a:pt x="972607" y="1111629"/>
                  </a:lnTo>
                  <a:lnTo>
                    <a:pt x="973151" y="1107828"/>
                  </a:lnTo>
                  <a:lnTo>
                    <a:pt x="973695" y="1103486"/>
                  </a:lnTo>
                  <a:lnTo>
                    <a:pt x="974235" y="1098597"/>
                  </a:lnTo>
                  <a:lnTo>
                    <a:pt x="974235" y="1089367"/>
                  </a:lnTo>
                  <a:lnTo>
                    <a:pt x="974235" y="1082307"/>
                  </a:lnTo>
                  <a:lnTo>
                    <a:pt x="974235" y="1076332"/>
                  </a:lnTo>
                  <a:lnTo>
                    <a:pt x="974235" y="1069816"/>
                  </a:lnTo>
                  <a:lnTo>
                    <a:pt x="974235" y="1063843"/>
                  </a:lnTo>
                  <a:lnTo>
                    <a:pt x="974778" y="1058411"/>
                  </a:lnTo>
                  <a:lnTo>
                    <a:pt x="989984" y="1010625"/>
                  </a:lnTo>
                  <a:lnTo>
                    <a:pt x="997588" y="991616"/>
                  </a:lnTo>
                  <a:lnTo>
                    <a:pt x="999219" y="983470"/>
                  </a:lnTo>
                  <a:lnTo>
                    <a:pt x="999759" y="975323"/>
                  </a:lnTo>
                  <a:lnTo>
                    <a:pt x="1000846" y="967180"/>
                  </a:lnTo>
                  <a:lnTo>
                    <a:pt x="1009537" y="934596"/>
                  </a:lnTo>
                  <a:lnTo>
                    <a:pt x="1011708" y="931338"/>
                  </a:lnTo>
                  <a:lnTo>
                    <a:pt x="1017680" y="935140"/>
                  </a:lnTo>
                  <a:lnTo>
                    <a:pt x="1022568" y="938942"/>
                  </a:lnTo>
                  <a:lnTo>
                    <a:pt x="1024739" y="940568"/>
                  </a:lnTo>
                  <a:lnTo>
                    <a:pt x="1027997" y="941656"/>
                  </a:lnTo>
                  <a:lnTo>
                    <a:pt x="1031259" y="942199"/>
                  </a:lnTo>
                  <a:lnTo>
                    <a:pt x="1035061" y="942743"/>
                  </a:lnTo>
                  <a:lnTo>
                    <a:pt x="1038314" y="942743"/>
                  </a:lnTo>
                  <a:lnTo>
                    <a:pt x="1041033" y="942199"/>
                  </a:lnTo>
                  <a:lnTo>
                    <a:pt x="1043746" y="941656"/>
                  </a:lnTo>
                  <a:lnTo>
                    <a:pt x="1046461" y="940568"/>
                  </a:lnTo>
                  <a:lnTo>
                    <a:pt x="1051349" y="938398"/>
                  </a:lnTo>
                  <a:lnTo>
                    <a:pt x="1055695" y="935680"/>
                  </a:lnTo>
                  <a:lnTo>
                    <a:pt x="1060580" y="932966"/>
                  </a:lnTo>
                  <a:lnTo>
                    <a:pt x="1065468" y="930795"/>
                  </a:lnTo>
                  <a:lnTo>
                    <a:pt x="1068727" y="929708"/>
                  </a:lnTo>
                  <a:lnTo>
                    <a:pt x="1071441" y="928624"/>
                  </a:lnTo>
                  <a:lnTo>
                    <a:pt x="1074704" y="928624"/>
                  </a:lnTo>
                  <a:lnTo>
                    <a:pt x="1078501" y="928077"/>
                  </a:lnTo>
                  <a:lnTo>
                    <a:pt x="1074156" y="910703"/>
                  </a:lnTo>
                  <a:lnTo>
                    <a:pt x="1070354" y="892236"/>
                  </a:lnTo>
                  <a:lnTo>
                    <a:pt x="1066557" y="873231"/>
                  </a:lnTo>
                  <a:lnTo>
                    <a:pt x="1062755" y="853679"/>
                  </a:lnTo>
                  <a:lnTo>
                    <a:pt x="1058954" y="833588"/>
                  </a:lnTo>
                  <a:lnTo>
                    <a:pt x="1055152" y="812953"/>
                  </a:lnTo>
                  <a:lnTo>
                    <a:pt x="1050807" y="792858"/>
                  </a:lnTo>
                  <a:lnTo>
                    <a:pt x="1046461" y="772222"/>
                  </a:lnTo>
                  <a:lnTo>
                    <a:pt x="1045917" y="769509"/>
                  </a:lnTo>
                  <a:lnTo>
                    <a:pt x="1045917" y="767334"/>
                  </a:lnTo>
                  <a:lnTo>
                    <a:pt x="1070354" y="735294"/>
                  </a:lnTo>
                  <a:lnTo>
                    <a:pt x="1076874" y="729322"/>
                  </a:lnTo>
                  <a:lnTo>
                    <a:pt x="1083390" y="723349"/>
                  </a:lnTo>
                  <a:lnTo>
                    <a:pt x="1109997" y="689678"/>
                  </a:lnTo>
                  <a:lnTo>
                    <a:pt x="1113259" y="677730"/>
                  </a:lnTo>
                  <a:lnTo>
                    <a:pt x="1113259" y="673929"/>
                  </a:lnTo>
                  <a:lnTo>
                    <a:pt x="1113259" y="669043"/>
                  </a:lnTo>
                  <a:lnTo>
                    <a:pt x="1094251" y="634830"/>
                  </a:lnTo>
                  <a:lnTo>
                    <a:pt x="1052433" y="620710"/>
                  </a:lnTo>
                  <a:lnTo>
                    <a:pt x="1042660" y="620710"/>
                  </a:lnTo>
                  <a:lnTo>
                    <a:pt x="1032342" y="621797"/>
                  </a:lnTo>
                  <a:lnTo>
                    <a:pt x="1023655" y="623427"/>
                  </a:lnTo>
                  <a:lnTo>
                    <a:pt x="1014965" y="624512"/>
                  </a:lnTo>
                  <a:lnTo>
                    <a:pt x="1006818" y="625055"/>
                  </a:lnTo>
                  <a:lnTo>
                    <a:pt x="998671" y="625598"/>
                  </a:lnTo>
                  <a:lnTo>
                    <a:pt x="982925" y="626143"/>
                  </a:lnTo>
                  <a:lnTo>
                    <a:pt x="967719" y="626143"/>
                  </a:lnTo>
                  <a:lnTo>
                    <a:pt x="953599" y="626143"/>
                  </a:lnTo>
                  <a:lnTo>
                    <a:pt x="939480" y="625598"/>
                  </a:lnTo>
                  <a:lnTo>
                    <a:pt x="926449" y="626143"/>
                  </a:lnTo>
                  <a:lnTo>
                    <a:pt x="913412" y="626683"/>
                  </a:lnTo>
                  <a:lnTo>
                    <a:pt x="873770" y="640262"/>
                  </a:lnTo>
                  <a:lnTo>
                    <a:pt x="844988" y="671758"/>
                  </a:lnTo>
                  <a:lnTo>
                    <a:pt x="831955" y="696737"/>
                  </a:lnTo>
                  <a:lnTo>
                    <a:pt x="828698" y="700539"/>
                  </a:lnTo>
                  <a:lnTo>
                    <a:pt x="825441" y="703798"/>
                  </a:lnTo>
                  <a:lnTo>
                    <a:pt x="822182" y="706511"/>
                  </a:lnTo>
                  <a:lnTo>
                    <a:pt x="818380" y="708686"/>
                  </a:lnTo>
                  <a:lnTo>
                    <a:pt x="815119" y="710314"/>
                  </a:lnTo>
                  <a:lnTo>
                    <a:pt x="811864" y="711945"/>
                  </a:lnTo>
                  <a:lnTo>
                    <a:pt x="808062" y="713028"/>
                  </a:lnTo>
                  <a:lnTo>
                    <a:pt x="804801" y="713572"/>
                  </a:lnTo>
                  <a:lnTo>
                    <a:pt x="801547" y="714116"/>
                  </a:lnTo>
                  <a:lnTo>
                    <a:pt x="798285" y="714116"/>
                  </a:lnTo>
                  <a:lnTo>
                    <a:pt x="795027" y="714116"/>
                  </a:lnTo>
                  <a:lnTo>
                    <a:pt x="791770" y="713572"/>
                  </a:lnTo>
                  <a:lnTo>
                    <a:pt x="770048" y="695107"/>
                  </a:lnTo>
                  <a:lnTo>
                    <a:pt x="769503" y="692936"/>
                  </a:lnTo>
                  <a:lnTo>
                    <a:pt x="769503" y="690765"/>
                  </a:lnTo>
                  <a:lnTo>
                    <a:pt x="770048" y="688048"/>
                  </a:lnTo>
                  <a:lnTo>
                    <a:pt x="770590" y="685333"/>
                  </a:lnTo>
                  <a:lnTo>
                    <a:pt x="771678" y="683162"/>
                  </a:lnTo>
                  <a:lnTo>
                    <a:pt x="772761" y="680988"/>
                  </a:lnTo>
                  <a:lnTo>
                    <a:pt x="774936" y="678274"/>
                  </a:lnTo>
                  <a:lnTo>
                    <a:pt x="777107" y="676103"/>
                  </a:lnTo>
                  <a:lnTo>
                    <a:pt x="779825" y="673929"/>
                  </a:lnTo>
                  <a:lnTo>
                    <a:pt x="785797" y="668500"/>
                  </a:lnTo>
                  <a:lnTo>
                    <a:pt x="792313" y="664155"/>
                  </a:lnTo>
                  <a:lnTo>
                    <a:pt x="798829" y="659809"/>
                  </a:lnTo>
                  <a:lnTo>
                    <a:pt x="804801" y="656008"/>
                  </a:lnTo>
                  <a:lnTo>
                    <a:pt x="817294" y="647865"/>
                  </a:lnTo>
                  <a:lnTo>
                    <a:pt x="844444" y="617451"/>
                  </a:lnTo>
                  <a:lnTo>
                    <a:pt x="847706" y="601705"/>
                  </a:lnTo>
                  <a:lnTo>
                    <a:pt x="847706" y="591928"/>
                  </a:lnTo>
                  <a:lnTo>
                    <a:pt x="839559" y="544681"/>
                  </a:lnTo>
                  <a:lnTo>
                    <a:pt x="819468" y="505582"/>
                  </a:lnTo>
                  <a:lnTo>
                    <a:pt x="786340" y="484947"/>
                  </a:lnTo>
                  <a:lnTo>
                    <a:pt x="780364" y="482774"/>
                  </a:lnTo>
                  <a:lnTo>
                    <a:pt x="773849" y="481689"/>
                  </a:lnTo>
                  <a:lnTo>
                    <a:pt x="749412" y="478432"/>
                  </a:lnTo>
                  <a:lnTo>
                    <a:pt x="726603" y="474630"/>
                  </a:lnTo>
                  <a:lnTo>
                    <a:pt x="721173" y="473542"/>
                  </a:lnTo>
                  <a:lnTo>
                    <a:pt x="716285" y="471916"/>
                  </a:lnTo>
                  <a:lnTo>
                    <a:pt x="711396" y="469741"/>
                  </a:lnTo>
                  <a:lnTo>
                    <a:pt x="707054" y="467026"/>
                  </a:lnTo>
                  <a:lnTo>
                    <a:pt x="702710" y="464312"/>
                  </a:lnTo>
                  <a:lnTo>
                    <a:pt x="699451" y="460511"/>
                  </a:lnTo>
                  <a:lnTo>
                    <a:pt x="695650" y="456165"/>
                  </a:lnTo>
                  <a:lnTo>
                    <a:pt x="692936" y="451276"/>
                  </a:lnTo>
                  <a:lnTo>
                    <a:pt x="692936" y="445304"/>
                  </a:lnTo>
                  <a:lnTo>
                    <a:pt x="693475" y="439871"/>
                  </a:lnTo>
                  <a:lnTo>
                    <a:pt x="721173" y="421954"/>
                  </a:lnTo>
                  <a:lnTo>
                    <a:pt x="726603" y="421408"/>
                  </a:lnTo>
                  <a:lnTo>
                    <a:pt x="732035" y="421408"/>
                  </a:lnTo>
                  <a:lnTo>
                    <a:pt x="743436" y="421954"/>
                  </a:lnTo>
                  <a:lnTo>
                    <a:pt x="755384" y="421954"/>
                  </a:lnTo>
                  <a:lnTo>
                    <a:pt x="766789" y="421954"/>
                  </a:lnTo>
                  <a:lnTo>
                    <a:pt x="777650" y="420868"/>
                  </a:lnTo>
                  <a:lnTo>
                    <a:pt x="804261" y="389910"/>
                  </a:lnTo>
                  <a:lnTo>
                    <a:pt x="803718" y="382311"/>
                  </a:lnTo>
                  <a:lnTo>
                    <a:pt x="802630" y="374164"/>
                  </a:lnTo>
                  <a:lnTo>
                    <a:pt x="799917" y="364391"/>
                  </a:lnTo>
                  <a:lnTo>
                    <a:pt x="798829" y="353526"/>
                  </a:lnTo>
                  <a:lnTo>
                    <a:pt x="798829" y="344295"/>
                  </a:lnTo>
                  <a:lnTo>
                    <a:pt x="799373" y="336149"/>
                  </a:lnTo>
                  <a:lnTo>
                    <a:pt x="818920" y="312799"/>
                  </a:lnTo>
                  <a:lnTo>
                    <a:pt x="822722" y="312799"/>
                  </a:lnTo>
                  <a:lnTo>
                    <a:pt x="827067" y="312799"/>
                  </a:lnTo>
                  <a:lnTo>
                    <a:pt x="835757" y="313883"/>
                  </a:lnTo>
                  <a:lnTo>
                    <a:pt x="843904" y="315514"/>
                  </a:lnTo>
                  <a:lnTo>
                    <a:pt x="852047" y="316600"/>
                  </a:lnTo>
                  <a:lnTo>
                    <a:pt x="859650" y="317144"/>
                  </a:lnTo>
                  <a:lnTo>
                    <a:pt x="866166" y="317144"/>
                  </a:lnTo>
                  <a:lnTo>
                    <a:pt x="872687" y="317144"/>
                  </a:lnTo>
                  <a:lnTo>
                    <a:pt x="906353" y="298680"/>
                  </a:lnTo>
                  <a:lnTo>
                    <a:pt x="912870" y="280216"/>
                  </a:lnTo>
                  <a:lnTo>
                    <a:pt x="916671" y="268812"/>
                  </a:lnTo>
                  <a:lnTo>
                    <a:pt x="917758" y="266097"/>
                  </a:lnTo>
                  <a:lnTo>
                    <a:pt x="919389" y="263922"/>
                  </a:lnTo>
                  <a:lnTo>
                    <a:pt x="921016" y="261207"/>
                  </a:lnTo>
                  <a:lnTo>
                    <a:pt x="933508" y="254692"/>
                  </a:lnTo>
                  <a:lnTo>
                    <a:pt x="938936" y="253604"/>
                  </a:lnTo>
                  <a:lnTo>
                    <a:pt x="943826" y="252522"/>
                  </a:lnTo>
                  <a:lnTo>
                    <a:pt x="948710" y="250347"/>
                  </a:lnTo>
                  <a:lnTo>
                    <a:pt x="953599" y="248720"/>
                  </a:lnTo>
                  <a:lnTo>
                    <a:pt x="957945" y="246001"/>
                  </a:lnTo>
                  <a:lnTo>
                    <a:pt x="962289" y="243830"/>
                  </a:lnTo>
                  <a:lnTo>
                    <a:pt x="966092" y="240573"/>
                  </a:lnTo>
                  <a:lnTo>
                    <a:pt x="969894" y="237858"/>
                  </a:lnTo>
                  <a:lnTo>
                    <a:pt x="973695" y="234601"/>
                  </a:lnTo>
                  <a:lnTo>
                    <a:pt x="976949" y="230799"/>
                  </a:lnTo>
                  <a:lnTo>
                    <a:pt x="979667" y="227541"/>
                  </a:lnTo>
                  <a:lnTo>
                    <a:pt x="982925" y="223739"/>
                  </a:lnTo>
                  <a:lnTo>
                    <a:pt x="987814" y="215592"/>
                  </a:lnTo>
                  <a:lnTo>
                    <a:pt x="992155" y="207446"/>
                  </a:lnTo>
                  <a:lnTo>
                    <a:pt x="994869" y="199299"/>
                  </a:lnTo>
                  <a:lnTo>
                    <a:pt x="997588" y="191696"/>
                  </a:lnTo>
                  <a:lnTo>
                    <a:pt x="998671" y="184096"/>
                  </a:lnTo>
                  <a:lnTo>
                    <a:pt x="999219" y="176493"/>
                  </a:lnTo>
                  <a:lnTo>
                    <a:pt x="998671" y="169974"/>
                  </a:lnTo>
                  <a:lnTo>
                    <a:pt x="997044" y="164544"/>
                  </a:lnTo>
                  <a:lnTo>
                    <a:pt x="995957" y="161831"/>
                  </a:lnTo>
                  <a:lnTo>
                    <a:pt x="994869" y="159656"/>
                  </a:lnTo>
                  <a:lnTo>
                    <a:pt x="993243" y="158029"/>
                  </a:lnTo>
                  <a:lnTo>
                    <a:pt x="991616" y="156397"/>
                  </a:lnTo>
                  <a:lnTo>
                    <a:pt x="957945" y="167803"/>
                  </a:lnTo>
                  <a:lnTo>
                    <a:pt x="953056" y="167803"/>
                  </a:lnTo>
                  <a:lnTo>
                    <a:pt x="948171" y="167803"/>
                  </a:lnTo>
                  <a:lnTo>
                    <a:pt x="943826" y="166719"/>
                  </a:lnTo>
                  <a:lnTo>
                    <a:pt x="939480" y="165088"/>
                  </a:lnTo>
                  <a:lnTo>
                    <a:pt x="935679" y="163458"/>
                  </a:lnTo>
                  <a:lnTo>
                    <a:pt x="932421" y="161287"/>
                  </a:lnTo>
                  <a:lnTo>
                    <a:pt x="928620" y="159116"/>
                  </a:lnTo>
                  <a:lnTo>
                    <a:pt x="922646" y="153684"/>
                  </a:lnTo>
                  <a:lnTo>
                    <a:pt x="916671" y="147712"/>
                  </a:lnTo>
                  <a:lnTo>
                    <a:pt x="911242" y="141735"/>
                  </a:lnTo>
                  <a:lnTo>
                    <a:pt x="905270" y="136307"/>
                  </a:lnTo>
                  <a:lnTo>
                    <a:pt x="887348" y="127616"/>
                  </a:lnTo>
                  <a:lnTo>
                    <a:pt x="882460" y="127616"/>
                  </a:lnTo>
                  <a:lnTo>
                    <a:pt x="877571" y="127616"/>
                  </a:lnTo>
                  <a:lnTo>
                    <a:pt x="846619" y="139020"/>
                  </a:lnTo>
                  <a:lnTo>
                    <a:pt x="842817" y="140651"/>
                  </a:lnTo>
                  <a:lnTo>
                    <a:pt x="840102" y="141735"/>
                  </a:lnTo>
                  <a:lnTo>
                    <a:pt x="838472" y="142279"/>
                  </a:lnTo>
                  <a:lnTo>
                    <a:pt x="836841" y="142279"/>
                  </a:lnTo>
                  <a:lnTo>
                    <a:pt x="836301" y="141195"/>
                  </a:lnTo>
                  <a:lnTo>
                    <a:pt x="836841" y="140109"/>
                  </a:lnTo>
                  <a:lnTo>
                    <a:pt x="837385" y="137934"/>
                  </a:lnTo>
                  <a:lnTo>
                    <a:pt x="837928" y="135763"/>
                  </a:lnTo>
                  <a:lnTo>
                    <a:pt x="841187" y="129247"/>
                  </a:lnTo>
                  <a:lnTo>
                    <a:pt x="844988" y="121100"/>
                  </a:lnTo>
                  <a:lnTo>
                    <a:pt x="857479" y="83087"/>
                  </a:lnTo>
                  <a:lnTo>
                    <a:pt x="858564" y="77115"/>
                  </a:lnTo>
                  <a:lnTo>
                    <a:pt x="858564" y="70596"/>
                  </a:lnTo>
                  <a:lnTo>
                    <a:pt x="858023" y="64080"/>
                  </a:lnTo>
                  <a:lnTo>
                    <a:pt x="839016" y="24437"/>
                  </a:lnTo>
                  <a:lnTo>
                    <a:pt x="805889" y="0"/>
                  </a:lnTo>
                  <a:lnTo>
                    <a:pt x="779277" y="15207"/>
                  </a:lnTo>
                  <a:lnTo>
                    <a:pt x="753213" y="29326"/>
                  </a:lnTo>
                  <a:lnTo>
                    <a:pt x="717916" y="51049"/>
                  </a:lnTo>
                  <a:lnTo>
                    <a:pt x="702710" y="64080"/>
                  </a:lnTo>
                  <a:lnTo>
                    <a:pt x="697820" y="68425"/>
                  </a:lnTo>
                  <a:lnTo>
                    <a:pt x="693475" y="73314"/>
                  </a:lnTo>
                  <a:lnTo>
                    <a:pt x="689133" y="78743"/>
                  </a:lnTo>
                  <a:lnTo>
                    <a:pt x="684789" y="84172"/>
                  </a:lnTo>
                  <a:lnTo>
                    <a:pt x="681530" y="90148"/>
                  </a:lnTo>
                  <a:lnTo>
                    <a:pt x="677729" y="96120"/>
                  </a:lnTo>
                  <a:lnTo>
                    <a:pt x="674471" y="102636"/>
                  </a:lnTo>
                  <a:lnTo>
                    <a:pt x="663610" y="141735"/>
                  </a:lnTo>
                  <a:lnTo>
                    <a:pt x="660896" y="171061"/>
                  </a:lnTo>
                  <a:lnTo>
                    <a:pt x="663067" y="170517"/>
                  </a:lnTo>
                  <a:lnTo>
                    <a:pt x="669039" y="168890"/>
                  </a:lnTo>
                  <a:lnTo>
                    <a:pt x="678273" y="167259"/>
                  </a:lnTo>
                  <a:lnTo>
                    <a:pt x="690217" y="166719"/>
                  </a:lnTo>
                  <a:lnTo>
                    <a:pt x="696193" y="166172"/>
                  </a:lnTo>
                  <a:lnTo>
                    <a:pt x="703252" y="166719"/>
                  </a:lnTo>
                  <a:lnTo>
                    <a:pt x="710313" y="167259"/>
                  </a:lnTo>
                  <a:lnTo>
                    <a:pt x="717372" y="168346"/>
                  </a:lnTo>
                  <a:lnTo>
                    <a:pt x="724432" y="169974"/>
                  </a:lnTo>
                  <a:lnTo>
                    <a:pt x="731491" y="172691"/>
                  </a:lnTo>
                  <a:lnTo>
                    <a:pt x="738551" y="175406"/>
                  </a:lnTo>
                  <a:lnTo>
                    <a:pt x="745067" y="179752"/>
                  </a:lnTo>
                  <a:lnTo>
                    <a:pt x="743984" y="193327"/>
                  </a:lnTo>
                  <a:lnTo>
                    <a:pt x="743436" y="204188"/>
                  </a:lnTo>
                  <a:lnTo>
                    <a:pt x="709225" y="228625"/>
                  </a:lnTo>
                  <a:lnTo>
                    <a:pt x="701622" y="228625"/>
                  </a:lnTo>
                  <a:lnTo>
                    <a:pt x="696737" y="228081"/>
                  </a:lnTo>
                  <a:lnTo>
                    <a:pt x="691848" y="226998"/>
                  </a:lnTo>
                  <a:lnTo>
                    <a:pt x="686416" y="224823"/>
                  </a:lnTo>
                  <a:lnTo>
                    <a:pt x="680987" y="222108"/>
                  </a:lnTo>
                  <a:lnTo>
                    <a:pt x="669582" y="216680"/>
                  </a:lnTo>
                  <a:lnTo>
                    <a:pt x="631027" y="205818"/>
                  </a:lnTo>
                  <a:lnTo>
                    <a:pt x="620709" y="205275"/>
                  </a:lnTo>
                  <a:lnTo>
                    <a:pt x="615276" y="205818"/>
                  </a:lnTo>
                  <a:lnTo>
                    <a:pt x="609848" y="206358"/>
                  </a:lnTo>
                  <a:lnTo>
                    <a:pt x="604415" y="207446"/>
                  </a:lnTo>
                  <a:lnTo>
                    <a:pt x="597900" y="208533"/>
                  </a:lnTo>
                  <a:lnTo>
                    <a:pt x="591928" y="210160"/>
                  </a:lnTo>
                  <a:lnTo>
                    <a:pt x="585407" y="211790"/>
                  </a:lnTo>
                  <a:lnTo>
                    <a:pt x="578351" y="214505"/>
                  </a:lnTo>
                  <a:lnTo>
                    <a:pt x="571288" y="217220"/>
                  </a:lnTo>
                  <a:lnTo>
                    <a:pt x="561514" y="226998"/>
                  </a:lnTo>
                  <a:lnTo>
                    <a:pt x="552284" y="236228"/>
                  </a:lnTo>
                  <a:lnTo>
                    <a:pt x="542511" y="245461"/>
                  </a:lnTo>
                  <a:lnTo>
                    <a:pt x="532189" y="254148"/>
                  </a:lnTo>
                  <a:lnTo>
                    <a:pt x="522415" y="262839"/>
                  </a:lnTo>
                  <a:lnTo>
                    <a:pt x="512097" y="270983"/>
                  </a:lnTo>
                  <a:lnTo>
                    <a:pt x="501779" y="279128"/>
                  </a:lnTo>
                  <a:lnTo>
                    <a:pt x="490919" y="286732"/>
                  </a:lnTo>
                  <a:lnTo>
                    <a:pt x="469739" y="301394"/>
                  </a:lnTo>
                  <a:lnTo>
                    <a:pt x="448017" y="316058"/>
                  </a:lnTo>
                  <a:lnTo>
                    <a:pt x="426295" y="330177"/>
                  </a:lnTo>
                  <a:lnTo>
                    <a:pt x="404573" y="344295"/>
                  </a:lnTo>
                  <a:lnTo>
                    <a:pt x="383394" y="358414"/>
                  </a:lnTo>
                  <a:lnTo>
                    <a:pt x="341036" y="388284"/>
                  </a:lnTo>
                  <a:lnTo>
                    <a:pt x="311167" y="412177"/>
                  </a:lnTo>
                  <a:lnTo>
                    <a:pt x="282929" y="439331"/>
                  </a:lnTo>
                  <a:lnTo>
                    <a:pt x="257406" y="469197"/>
                  </a:lnTo>
                  <a:lnTo>
                    <a:pt x="232425" y="509928"/>
                  </a:lnTo>
                  <a:lnTo>
                    <a:pt x="215592" y="544681"/>
                  </a:lnTo>
                  <a:lnTo>
                    <a:pt x="206901" y="562602"/>
                  </a:lnTo>
                  <a:lnTo>
                    <a:pt x="188980" y="597357"/>
                  </a:lnTo>
                  <a:lnTo>
                    <a:pt x="164544" y="635916"/>
                  </a:lnTo>
                  <a:lnTo>
                    <a:pt x="137932" y="675559"/>
                  </a:lnTo>
                  <a:lnTo>
                    <a:pt x="127072" y="691849"/>
                  </a:lnTo>
                  <a:lnTo>
                    <a:pt x="122726" y="699453"/>
                  </a:lnTo>
                  <a:lnTo>
                    <a:pt x="118925" y="705969"/>
                  </a:lnTo>
                  <a:lnTo>
                    <a:pt x="116210" y="711945"/>
                  </a:lnTo>
                  <a:lnTo>
                    <a:pt x="114039" y="717373"/>
                  </a:lnTo>
                  <a:lnTo>
                    <a:pt x="112953" y="721719"/>
                  </a:lnTo>
                  <a:lnTo>
                    <a:pt x="112953" y="726064"/>
                  </a:lnTo>
                  <a:lnTo>
                    <a:pt x="112953" y="727691"/>
                  </a:lnTo>
                  <a:lnTo>
                    <a:pt x="113495" y="729322"/>
                  </a:lnTo>
                  <a:lnTo>
                    <a:pt x="114584" y="730408"/>
                  </a:lnTo>
                  <a:lnTo>
                    <a:pt x="115666" y="731493"/>
                  </a:lnTo>
                  <a:lnTo>
                    <a:pt x="153139" y="752671"/>
                  </a:lnTo>
                  <a:lnTo>
                    <a:pt x="161826" y="754301"/>
                  </a:lnTo>
                  <a:lnTo>
                    <a:pt x="170517" y="754301"/>
                  </a:lnTo>
                  <a:lnTo>
                    <a:pt x="179746" y="753759"/>
                  </a:lnTo>
                  <a:lnTo>
                    <a:pt x="185179" y="753759"/>
                  </a:lnTo>
                  <a:lnTo>
                    <a:pt x="191151" y="753759"/>
                  </a:lnTo>
                  <a:lnTo>
                    <a:pt x="198211" y="753759"/>
                  </a:lnTo>
                  <a:lnTo>
                    <a:pt x="205814" y="754846"/>
                  </a:lnTo>
                  <a:lnTo>
                    <a:pt x="209072" y="753215"/>
                  </a:lnTo>
                  <a:lnTo>
                    <a:pt x="212329" y="752131"/>
                  </a:lnTo>
                  <a:lnTo>
                    <a:pt x="215592" y="751044"/>
                  </a:lnTo>
                  <a:lnTo>
                    <a:pt x="218305" y="751044"/>
                  </a:lnTo>
                  <a:lnTo>
                    <a:pt x="221020" y="751044"/>
                  </a:lnTo>
                  <a:lnTo>
                    <a:pt x="223735" y="751044"/>
                  </a:lnTo>
                  <a:lnTo>
                    <a:pt x="225908" y="752131"/>
                  </a:lnTo>
                  <a:lnTo>
                    <a:pt x="246544" y="784171"/>
                  </a:lnTo>
                  <a:lnTo>
                    <a:pt x="247632" y="788512"/>
                  </a:lnTo>
                  <a:lnTo>
                    <a:pt x="248715" y="795575"/>
                  </a:lnTo>
                  <a:lnTo>
                    <a:pt x="249259" y="798290"/>
                  </a:lnTo>
                  <a:lnTo>
                    <a:pt x="246544" y="801005"/>
                  </a:lnTo>
                  <a:lnTo>
                    <a:pt x="244369" y="804263"/>
                  </a:lnTo>
                  <a:lnTo>
                    <a:pt x="242742" y="808064"/>
                  </a:lnTo>
                  <a:lnTo>
                    <a:pt x="241656" y="811322"/>
                  </a:lnTo>
                  <a:lnTo>
                    <a:pt x="240028" y="818926"/>
                  </a:lnTo>
                  <a:lnTo>
                    <a:pt x="237854" y="825441"/>
                  </a:lnTo>
                  <a:lnTo>
                    <a:pt x="235683" y="827615"/>
                  </a:lnTo>
                  <a:lnTo>
                    <a:pt x="232965" y="829786"/>
                  </a:lnTo>
                  <a:lnTo>
                    <a:pt x="229163" y="831417"/>
                  </a:lnTo>
                  <a:lnTo>
                    <a:pt x="224822" y="831957"/>
                  </a:lnTo>
                  <a:lnTo>
                    <a:pt x="218845" y="831417"/>
                  </a:lnTo>
                  <a:lnTo>
                    <a:pt x="211243" y="830330"/>
                  </a:lnTo>
                  <a:lnTo>
                    <a:pt x="202013" y="827615"/>
                  </a:lnTo>
                  <a:lnTo>
                    <a:pt x="191151" y="824354"/>
                  </a:lnTo>
                  <a:lnTo>
                    <a:pt x="186805" y="830874"/>
                  </a:lnTo>
                  <a:lnTo>
                    <a:pt x="150965" y="850422"/>
                  </a:lnTo>
                  <a:lnTo>
                    <a:pt x="145535" y="849878"/>
                  </a:lnTo>
                  <a:lnTo>
                    <a:pt x="139563" y="848794"/>
                  </a:lnTo>
                  <a:lnTo>
                    <a:pt x="134131" y="847163"/>
                  </a:lnTo>
                  <a:lnTo>
                    <a:pt x="128159" y="845536"/>
                  </a:lnTo>
                  <a:lnTo>
                    <a:pt x="122182" y="842819"/>
                  </a:lnTo>
                  <a:lnTo>
                    <a:pt x="116210" y="840104"/>
                  </a:lnTo>
                  <a:lnTo>
                    <a:pt x="110238" y="836303"/>
                  </a:lnTo>
                  <a:lnTo>
                    <a:pt x="104262" y="833045"/>
                  </a:lnTo>
                  <a:lnTo>
                    <a:pt x="102091" y="831957"/>
                  </a:lnTo>
                  <a:lnTo>
                    <a:pt x="99920" y="830874"/>
                  </a:lnTo>
                  <a:lnTo>
                    <a:pt x="98289" y="830874"/>
                  </a:lnTo>
                  <a:lnTo>
                    <a:pt x="96659" y="830874"/>
                  </a:lnTo>
                  <a:lnTo>
                    <a:pt x="95575" y="831417"/>
                  </a:lnTo>
                  <a:lnTo>
                    <a:pt x="94488" y="831957"/>
                  </a:lnTo>
                  <a:lnTo>
                    <a:pt x="93944" y="833045"/>
                  </a:lnTo>
                  <a:lnTo>
                    <a:pt x="93401" y="834672"/>
                  </a:lnTo>
                  <a:lnTo>
                    <a:pt x="92861" y="838473"/>
                  </a:lnTo>
                  <a:lnTo>
                    <a:pt x="92861" y="843362"/>
                  </a:lnTo>
                  <a:lnTo>
                    <a:pt x="93401" y="849338"/>
                  </a:lnTo>
                  <a:lnTo>
                    <a:pt x="93944" y="856394"/>
                  </a:lnTo>
                  <a:lnTo>
                    <a:pt x="95575" y="872144"/>
                  </a:lnTo>
                  <a:lnTo>
                    <a:pt x="96659" y="889521"/>
                  </a:lnTo>
                  <a:lnTo>
                    <a:pt x="96659" y="898212"/>
                  </a:lnTo>
                  <a:lnTo>
                    <a:pt x="86885" y="938398"/>
                  </a:lnTo>
                  <a:lnTo>
                    <a:pt x="57016" y="969894"/>
                  </a:lnTo>
                  <a:lnTo>
                    <a:pt x="40725" y="982926"/>
                  </a:lnTo>
                  <a:lnTo>
                    <a:pt x="33123" y="989442"/>
                  </a:lnTo>
                  <a:lnTo>
                    <a:pt x="7055" y="1022025"/>
                  </a:lnTo>
                  <a:lnTo>
                    <a:pt x="0" y="1049180"/>
                  </a:lnTo>
                  <a:lnTo>
                    <a:pt x="0" y="1055696"/>
                  </a:lnTo>
                  <a:lnTo>
                    <a:pt x="0" y="1057867"/>
                  </a:lnTo>
                  <a:lnTo>
                    <a:pt x="0" y="1061669"/>
                  </a:lnTo>
                  <a:lnTo>
                    <a:pt x="1082" y="1065470"/>
                  </a:lnTo>
                  <a:lnTo>
                    <a:pt x="2713" y="1069816"/>
                  </a:lnTo>
                  <a:lnTo>
                    <a:pt x="7599" y="1069271"/>
                  </a:lnTo>
                  <a:lnTo>
                    <a:pt x="11400" y="1069271"/>
                  </a:lnTo>
                  <a:lnTo>
                    <a:pt x="14658" y="1069816"/>
                  </a:lnTo>
                  <a:lnTo>
                    <a:pt x="17372" y="1070359"/>
                  </a:lnTo>
                  <a:lnTo>
                    <a:pt x="21718" y="1071987"/>
                  </a:lnTo>
                  <a:lnTo>
                    <a:pt x="26063" y="1073073"/>
                  </a:lnTo>
                  <a:lnTo>
                    <a:pt x="32578" y="1073073"/>
                  </a:lnTo>
                  <a:lnTo>
                    <a:pt x="39639" y="1074704"/>
                  </a:lnTo>
                  <a:lnTo>
                    <a:pt x="47242" y="1076332"/>
                  </a:lnTo>
                  <a:lnTo>
                    <a:pt x="55389" y="1079049"/>
                  </a:lnTo>
                  <a:lnTo>
                    <a:pt x="63536" y="1082851"/>
                  </a:lnTo>
                  <a:lnTo>
                    <a:pt x="72222" y="1086652"/>
                  </a:lnTo>
                  <a:lnTo>
                    <a:pt x="110238" y="1112716"/>
                  </a:lnTo>
                  <a:lnTo>
                    <a:pt x="125440" y="1135527"/>
                  </a:lnTo>
                  <a:lnTo>
                    <a:pt x="126528" y="1138784"/>
                  </a:lnTo>
                  <a:lnTo>
                    <a:pt x="127072" y="1142041"/>
                  </a:lnTo>
                  <a:lnTo>
                    <a:pt x="127615" y="1145300"/>
                  </a:lnTo>
                  <a:lnTo>
                    <a:pt x="127072" y="1150188"/>
                  </a:lnTo>
                  <a:lnTo>
                    <a:pt x="111322" y="1179514"/>
                  </a:lnTo>
                  <a:lnTo>
                    <a:pt x="110238" y="1181685"/>
                  </a:lnTo>
                  <a:lnTo>
                    <a:pt x="108607" y="1183859"/>
                  </a:lnTo>
                  <a:lnTo>
                    <a:pt x="108063" y="1186030"/>
                  </a:lnTo>
                  <a:lnTo>
                    <a:pt x="106980" y="1188201"/>
                  </a:lnTo>
                  <a:lnTo>
                    <a:pt x="105350" y="1192546"/>
                  </a:lnTo>
                  <a:lnTo>
                    <a:pt x="105350" y="1196892"/>
                  </a:lnTo>
                  <a:lnTo>
                    <a:pt x="105350" y="1200693"/>
                  </a:lnTo>
                  <a:lnTo>
                    <a:pt x="105892" y="1204495"/>
                  </a:lnTo>
                  <a:lnTo>
                    <a:pt x="106980" y="1208296"/>
                  </a:lnTo>
                  <a:lnTo>
                    <a:pt x="107519" y="1212098"/>
                  </a:lnTo>
                  <a:lnTo>
                    <a:pt x="107519" y="1215899"/>
                  </a:lnTo>
                  <a:lnTo>
                    <a:pt x="106980" y="1220241"/>
                  </a:lnTo>
                  <a:lnTo>
                    <a:pt x="104806" y="1226757"/>
                  </a:lnTo>
                  <a:lnTo>
                    <a:pt x="101547" y="1232733"/>
                  </a:lnTo>
                  <a:lnTo>
                    <a:pt x="98289" y="1238162"/>
                  </a:lnTo>
                  <a:lnTo>
                    <a:pt x="95032" y="1243594"/>
                  </a:lnTo>
                  <a:lnTo>
                    <a:pt x="87429" y="1253912"/>
                  </a:lnTo>
                  <a:lnTo>
                    <a:pt x="79824" y="1264230"/>
                  </a:lnTo>
                  <a:lnTo>
                    <a:pt x="76023" y="1269662"/>
                  </a:lnTo>
                  <a:lnTo>
                    <a:pt x="61361" y="1305503"/>
                  </a:lnTo>
                  <a:lnTo>
                    <a:pt x="60817" y="1312562"/>
                  </a:lnTo>
                  <a:lnTo>
                    <a:pt x="60817" y="1316904"/>
                  </a:lnTo>
                  <a:lnTo>
                    <a:pt x="67337" y="1332654"/>
                  </a:lnTo>
                  <a:lnTo>
                    <a:pt x="68964" y="1334284"/>
                  </a:lnTo>
                  <a:lnTo>
                    <a:pt x="71139" y="1335369"/>
                  </a:lnTo>
                  <a:lnTo>
                    <a:pt x="73852" y="1335912"/>
                  </a:lnTo>
                  <a:lnTo>
                    <a:pt x="76023" y="1336455"/>
                  </a:lnTo>
                  <a:lnTo>
                    <a:pt x="79282" y="1337000"/>
                  </a:lnTo>
                  <a:lnTo>
                    <a:pt x="85258" y="1336455"/>
                  </a:lnTo>
                  <a:lnTo>
                    <a:pt x="92861" y="1335912"/>
                  </a:lnTo>
                  <a:lnTo>
                    <a:pt x="94488" y="1340257"/>
                  </a:lnTo>
                  <a:lnTo>
                    <a:pt x="95575" y="1344059"/>
                  </a:lnTo>
                  <a:lnTo>
                    <a:pt x="96119" y="1347860"/>
                  </a:lnTo>
                  <a:lnTo>
                    <a:pt x="96119" y="1351661"/>
                  </a:lnTo>
                  <a:lnTo>
                    <a:pt x="96119" y="1358178"/>
                  </a:lnTo>
                  <a:lnTo>
                    <a:pt x="95575" y="1364694"/>
                  </a:lnTo>
                  <a:lnTo>
                    <a:pt x="95575" y="1366325"/>
                  </a:lnTo>
                  <a:lnTo>
                    <a:pt x="96659" y="1368495"/>
                  </a:lnTo>
                  <a:lnTo>
                    <a:pt x="97745" y="1370126"/>
                  </a:lnTo>
                  <a:lnTo>
                    <a:pt x="98833" y="1372297"/>
                  </a:lnTo>
                  <a:lnTo>
                    <a:pt x="126528" y="1386416"/>
                  </a:lnTo>
                  <a:lnTo>
                    <a:pt x="130330" y="1387503"/>
                  </a:lnTo>
                  <a:lnTo>
                    <a:pt x="134675" y="1387503"/>
                  </a:lnTo>
                  <a:lnTo>
                    <a:pt x="139019" y="1388047"/>
                  </a:lnTo>
                  <a:lnTo>
                    <a:pt x="144449" y="1387503"/>
                  </a:lnTo>
                  <a:lnTo>
                    <a:pt x="149337" y="1386416"/>
                  </a:lnTo>
                  <a:lnTo>
                    <a:pt x="154226" y="1385332"/>
                  </a:lnTo>
                  <a:lnTo>
                    <a:pt x="159111" y="1383701"/>
                  </a:lnTo>
                  <a:lnTo>
                    <a:pt x="164000" y="1382071"/>
                  </a:lnTo>
                  <a:lnTo>
                    <a:pt x="169429" y="1380444"/>
                  </a:lnTo>
                  <a:lnTo>
                    <a:pt x="174318" y="1379900"/>
                  </a:lnTo>
                  <a:lnTo>
                    <a:pt x="179746" y="1379356"/>
                  </a:lnTo>
                  <a:lnTo>
                    <a:pt x="183548" y="1379356"/>
                  </a:lnTo>
                  <a:lnTo>
                    <a:pt x="187349" y="1379900"/>
                  </a:lnTo>
                  <a:lnTo>
                    <a:pt x="190068" y="1380444"/>
                  </a:lnTo>
                  <a:lnTo>
                    <a:pt x="193326" y="1381531"/>
                  </a:lnTo>
                  <a:lnTo>
                    <a:pt x="196041" y="1382071"/>
                  </a:lnTo>
                  <a:lnTo>
                    <a:pt x="198211" y="1383701"/>
                  </a:lnTo>
                  <a:lnTo>
                    <a:pt x="200385" y="1384786"/>
                  </a:lnTo>
                  <a:lnTo>
                    <a:pt x="202555" y="1386416"/>
                  </a:lnTo>
                  <a:lnTo>
                    <a:pt x="215044" y="1412484"/>
                  </a:lnTo>
                  <a:lnTo>
                    <a:pt x="218845" y="1420627"/>
                  </a:lnTo>
                  <a:lnTo>
                    <a:pt x="229711" y="1430405"/>
                  </a:lnTo>
                  <a:lnTo>
                    <a:pt x="231882" y="1431492"/>
                  </a:lnTo>
                  <a:lnTo>
                    <a:pt x="237854" y="1431492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021145" y="4201896"/>
              <a:ext cx="749725" cy="1159189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2718119" y="3161949"/>
              <a:ext cx="1647393" cy="935993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8450057" y="2108421"/>
              <a:ext cx="1152670" cy="167454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28782" y="0"/>
                  </a:moveTo>
                  <a:lnTo>
                    <a:pt x="0" y="23893"/>
                  </a:lnTo>
                  <a:lnTo>
                    <a:pt x="0" y="29326"/>
                  </a:lnTo>
                  <a:lnTo>
                    <a:pt x="543" y="32040"/>
                  </a:lnTo>
                  <a:lnTo>
                    <a:pt x="5433" y="38556"/>
                  </a:lnTo>
                  <a:lnTo>
                    <a:pt x="8146" y="40187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4758" y="20091"/>
                  </a:lnTo>
                  <a:lnTo>
                    <a:pt x="33127" y="20091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80" y="6516"/>
                  </a:lnTo>
                  <a:lnTo>
                    <a:pt x="2878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34758" y="20091"/>
                  </a:moveTo>
                  <a:lnTo>
                    <a:pt x="33127" y="20091"/>
                  </a:lnTo>
                  <a:lnTo>
                    <a:pt x="32040" y="19549"/>
                  </a:lnTo>
                  <a:lnTo>
                    <a:pt x="30957" y="19008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38" y="7060"/>
                  </a:lnTo>
                  <a:lnTo>
                    <a:pt x="28782" y="0"/>
                  </a:lnTo>
                  <a:lnTo>
                    <a:pt x="24981" y="1628"/>
                  </a:lnTo>
                  <a:lnTo>
                    <a:pt x="0" y="23893"/>
                  </a:lnTo>
                  <a:lnTo>
                    <a:pt x="0" y="26068"/>
                  </a:lnTo>
                  <a:lnTo>
                    <a:pt x="0" y="29326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7472" y="24437"/>
                  </a:lnTo>
                  <a:lnTo>
                    <a:pt x="34758" y="2009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28782" y="0"/>
                  </a:moveTo>
                  <a:lnTo>
                    <a:pt x="0" y="23893"/>
                  </a:lnTo>
                  <a:lnTo>
                    <a:pt x="0" y="29326"/>
                  </a:lnTo>
                  <a:lnTo>
                    <a:pt x="543" y="32040"/>
                  </a:lnTo>
                  <a:lnTo>
                    <a:pt x="5433" y="38556"/>
                  </a:lnTo>
                  <a:lnTo>
                    <a:pt x="8146" y="40187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4758" y="20091"/>
                  </a:lnTo>
                  <a:lnTo>
                    <a:pt x="33127" y="20091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80" y="6516"/>
                  </a:lnTo>
                  <a:lnTo>
                    <a:pt x="2878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34758" y="20091"/>
                  </a:moveTo>
                  <a:lnTo>
                    <a:pt x="33127" y="20091"/>
                  </a:lnTo>
                  <a:lnTo>
                    <a:pt x="32040" y="19549"/>
                  </a:lnTo>
                  <a:lnTo>
                    <a:pt x="30957" y="19008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38" y="7060"/>
                  </a:lnTo>
                  <a:lnTo>
                    <a:pt x="28782" y="0"/>
                  </a:lnTo>
                  <a:lnTo>
                    <a:pt x="24981" y="1628"/>
                  </a:lnTo>
                  <a:lnTo>
                    <a:pt x="0" y="23893"/>
                  </a:lnTo>
                  <a:lnTo>
                    <a:pt x="0" y="26068"/>
                  </a:lnTo>
                  <a:lnTo>
                    <a:pt x="0" y="29326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7472" y="24437"/>
                  </a:lnTo>
                  <a:lnTo>
                    <a:pt x="34758" y="2009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081795" y="2252651"/>
              <a:ext cx="2114423" cy="2608279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370022" y="4444643"/>
              <a:ext cx="316369" cy="231651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977226" y="5771321"/>
              <a:ext cx="432039" cy="423894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086295" y="2254115"/>
              <a:ext cx="2105423" cy="2602315"/>
            </a:xfrm>
            <a:custGeom>
              <a:avLst/>
              <a:gdLst/>
              <a:ahLst/>
              <a:cxnLst/>
              <a:rect l="l" t="t" r="r" b="b"/>
              <a:pathLst>
                <a:path w="2105423" h="2602315">
                  <a:moveTo>
                    <a:pt x="2027221" y="1252284"/>
                  </a:moveTo>
                  <a:lnTo>
                    <a:pt x="2026677" y="1248482"/>
                  </a:lnTo>
                  <a:lnTo>
                    <a:pt x="2026137" y="1244680"/>
                  </a:lnTo>
                  <a:lnTo>
                    <a:pt x="2025594" y="1240879"/>
                  </a:lnTo>
                  <a:lnTo>
                    <a:pt x="2024506" y="1238164"/>
                  </a:lnTo>
                  <a:lnTo>
                    <a:pt x="2021793" y="1232190"/>
                  </a:lnTo>
                  <a:lnTo>
                    <a:pt x="2018534" y="1227304"/>
                  </a:lnTo>
                  <a:lnTo>
                    <a:pt x="2015276" y="1222958"/>
                  </a:lnTo>
                  <a:lnTo>
                    <a:pt x="2012558" y="1218613"/>
                  </a:lnTo>
                  <a:lnTo>
                    <a:pt x="2011475" y="1216442"/>
                  </a:lnTo>
                  <a:lnTo>
                    <a:pt x="2010387" y="1214268"/>
                  </a:lnTo>
                  <a:lnTo>
                    <a:pt x="2009844" y="1211554"/>
                  </a:lnTo>
                  <a:lnTo>
                    <a:pt x="2009844" y="1188745"/>
                  </a:lnTo>
                  <a:lnTo>
                    <a:pt x="2009300" y="1184946"/>
                  </a:lnTo>
                  <a:lnTo>
                    <a:pt x="1994637" y="1169740"/>
                  </a:lnTo>
                  <a:lnTo>
                    <a:pt x="1991380" y="1168109"/>
                  </a:lnTo>
                  <a:lnTo>
                    <a:pt x="1983776" y="1164852"/>
                  </a:lnTo>
                  <a:lnTo>
                    <a:pt x="1976717" y="1161050"/>
                  </a:lnTo>
                  <a:lnTo>
                    <a:pt x="1973459" y="1159422"/>
                  </a:lnTo>
                  <a:lnTo>
                    <a:pt x="1970744" y="1156705"/>
                  </a:lnTo>
                  <a:lnTo>
                    <a:pt x="1968030" y="1154534"/>
                  </a:lnTo>
                  <a:lnTo>
                    <a:pt x="1966399" y="1151275"/>
                  </a:lnTo>
                  <a:lnTo>
                    <a:pt x="1940876" y="1114891"/>
                  </a:lnTo>
                  <a:lnTo>
                    <a:pt x="1932733" y="1103486"/>
                  </a:lnTo>
                  <a:lnTo>
                    <a:pt x="1916983" y="1068188"/>
                  </a:lnTo>
                  <a:lnTo>
                    <a:pt x="1914268" y="1049180"/>
                  </a:lnTo>
                  <a:lnTo>
                    <a:pt x="1914268" y="1038319"/>
                  </a:lnTo>
                  <a:lnTo>
                    <a:pt x="1914268" y="1033434"/>
                  </a:lnTo>
                  <a:lnTo>
                    <a:pt x="1914812" y="1028544"/>
                  </a:lnTo>
                  <a:lnTo>
                    <a:pt x="1915895" y="1023656"/>
                  </a:lnTo>
                  <a:lnTo>
                    <a:pt x="1916983" y="1018228"/>
                  </a:lnTo>
                  <a:lnTo>
                    <a:pt x="1918613" y="1013338"/>
                  </a:lnTo>
                  <a:lnTo>
                    <a:pt x="1920784" y="1008454"/>
                  </a:lnTo>
                  <a:lnTo>
                    <a:pt x="1922955" y="1003565"/>
                  </a:lnTo>
                  <a:lnTo>
                    <a:pt x="1925129" y="998676"/>
                  </a:lnTo>
                  <a:lnTo>
                    <a:pt x="1927843" y="994335"/>
                  </a:lnTo>
                  <a:lnTo>
                    <a:pt x="1931101" y="989989"/>
                  </a:lnTo>
                  <a:lnTo>
                    <a:pt x="1933816" y="986188"/>
                  </a:lnTo>
                  <a:lnTo>
                    <a:pt x="1969657" y="968811"/>
                  </a:lnTo>
                  <a:lnTo>
                    <a:pt x="1971288" y="968267"/>
                  </a:lnTo>
                  <a:lnTo>
                    <a:pt x="1975089" y="954691"/>
                  </a:lnTo>
                  <a:lnTo>
                    <a:pt x="1974546" y="950346"/>
                  </a:lnTo>
                  <a:lnTo>
                    <a:pt x="1973459" y="947089"/>
                  </a:lnTo>
                  <a:lnTo>
                    <a:pt x="1972376" y="943830"/>
                  </a:lnTo>
                  <a:lnTo>
                    <a:pt x="1970201" y="941113"/>
                  </a:lnTo>
                  <a:lnTo>
                    <a:pt x="1968030" y="938398"/>
                  </a:lnTo>
                  <a:lnTo>
                    <a:pt x="1965856" y="936227"/>
                  </a:lnTo>
                  <a:lnTo>
                    <a:pt x="1963141" y="934596"/>
                  </a:lnTo>
                  <a:lnTo>
                    <a:pt x="1960427" y="932425"/>
                  </a:lnTo>
                  <a:lnTo>
                    <a:pt x="1954994" y="929168"/>
                  </a:lnTo>
                  <a:lnTo>
                    <a:pt x="1945764" y="917219"/>
                  </a:lnTo>
                  <a:lnTo>
                    <a:pt x="1946308" y="912874"/>
                  </a:lnTo>
                  <a:lnTo>
                    <a:pt x="1947395" y="909073"/>
                  </a:lnTo>
                  <a:lnTo>
                    <a:pt x="1949022" y="905814"/>
                  </a:lnTo>
                  <a:lnTo>
                    <a:pt x="1951736" y="903100"/>
                  </a:lnTo>
                  <a:lnTo>
                    <a:pt x="1957169" y="897668"/>
                  </a:lnTo>
                  <a:lnTo>
                    <a:pt x="1987578" y="872147"/>
                  </a:lnTo>
                  <a:lnTo>
                    <a:pt x="1993010" y="852595"/>
                  </a:lnTo>
                  <a:lnTo>
                    <a:pt x="1994098" y="848794"/>
                  </a:lnTo>
                  <a:lnTo>
                    <a:pt x="1995725" y="844992"/>
                  </a:lnTo>
                  <a:lnTo>
                    <a:pt x="1996812" y="843905"/>
                  </a:lnTo>
                  <a:lnTo>
                    <a:pt x="1997899" y="842821"/>
                  </a:lnTo>
                  <a:lnTo>
                    <a:pt x="1999527" y="842279"/>
                  </a:lnTo>
                  <a:lnTo>
                    <a:pt x="2001157" y="841734"/>
                  </a:lnTo>
                  <a:lnTo>
                    <a:pt x="2006043" y="842279"/>
                  </a:lnTo>
                  <a:lnTo>
                    <a:pt x="2009844" y="843365"/>
                  </a:lnTo>
                  <a:lnTo>
                    <a:pt x="2013102" y="844452"/>
                  </a:lnTo>
                  <a:lnTo>
                    <a:pt x="2015820" y="846080"/>
                  </a:lnTo>
                  <a:lnTo>
                    <a:pt x="2019078" y="847707"/>
                  </a:lnTo>
                  <a:lnTo>
                    <a:pt x="2022880" y="849338"/>
                  </a:lnTo>
                  <a:lnTo>
                    <a:pt x="2027221" y="850424"/>
                  </a:lnTo>
                  <a:lnTo>
                    <a:pt x="2032653" y="850424"/>
                  </a:lnTo>
                  <a:lnTo>
                    <a:pt x="2036999" y="850424"/>
                  </a:lnTo>
                  <a:lnTo>
                    <a:pt x="2061436" y="818386"/>
                  </a:lnTo>
                  <a:lnTo>
                    <a:pt x="2062519" y="810781"/>
                  </a:lnTo>
                  <a:lnTo>
                    <a:pt x="2064150" y="803178"/>
                  </a:lnTo>
                  <a:lnTo>
                    <a:pt x="2072840" y="773309"/>
                  </a:lnTo>
                  <a:lnTo>
                    <a:pt x="2074467" y="770051"/>
                  </a:lnTo>
                  <a:lnTo>
                    <a:pt x="2076638" y="766794"/>
                  </a:lnTo>
                  <a:lnTo>
                    <a:pt x="2078813" y="764623"/>
                  </a:lnTo>
                  <a:lnTo>
                    <a:pt x="2081527" y="761904"/>
                  </a:lnTo>
                  <a:lnTo>
                    <a:pt x="2084789" y="759734"/>
                  </a:lnTo>
                  <a:lnTo>
                    <a:pt x="2088043" y="758103"/>
                  </a:lnTo>
                  <a:lnTo>
                    <a:pt x="2087502" y="754846"/>
                  </a:lnTo>
                  <a:lnTo>
                    <a:pt x="2086415" y="752131"/>
                  </a:lnTo>
                  <a:lnTo>
                    <a:pt x="2085329" y="749416"/>
                  </a:lnTo>
                  <a:lnTo>
                    <a:pt x="2083701" y="746702"/>
                  </a:lnTo>
                  <a:lnTo>
                    <a:pt x="2082070" y="744528"/>
                  </a:lnTo>
                  <a:lnTo>
                    <a:pt x="2080439" y="742357"/>
                  </a:lnTo>
                  <a:lnTo>
                    <a:pt x="2079899" y="740182"/>
                  </a:lnTo>
                  <a:lnTo>
                    <a:pt x="2079356" y="738011"/>
                  </a:lnTo>
                  <a:lnTo>
                    <a:pt x="2078813" y="732583"/>
                  </a:lnTo>
                  <a:lnTo>
                    <a:pt x="2077725" y="728237"/>
                  </a:lnTo>
                  <a:lnTo>
                    <a:pt x="2075554" y="723892"/>
                  </a:lnTo>
                  <a:lnTo>
                    <a:pt x="2073383" y="720635"/>
                  </a:lnTo>
                  <a:lnTo>
                    <a:pt x="2070122" y="717377"/>
                  </a:lnTo>
                  <a:lnTo>
                    <a:pt x="2066864" y="714118"/>
                  </a:lnTo>
                  <a:lnTo>
                    <a:pt x="2063607" y="711401"/>
                  </a:lnTo>
                  <a:lnTo>
                    <a:pt x="2059804" y="708686"/>
                  </a:lnTo>
                  <a:lnTo>
                    <a:pt x="2052201" y="704340"/>
                  </a:lnTo>
                  <a:lnTo>
                    <a:pt x="2045145" y="699456"/>
                  </a:lnTo>
                  <a:lnTo>
                    <a:pt x="2041884" y="697282"/>
                  </a:lnTo>
                  <a:lnTo>
                    <a:pt x="2039169" y="694567"/>
                  </a:lnTo>
                  <a:lnTo>
                    <a:pt x="2036999" y="691853"/>
                  </a:lnTo>
                  <a:lnTo>
                    <a:pt x="2035912" y="688594"/>
                  </a:lnTo>
                  <a:lnTo>
                    <a:pt x="2035912" y="675019"/>
                  </a:lnTo>
                  <a:lnTo>
                    <a:pt x="2035912" y="658183"/>
                  </a:lnTo>
                  <a:lnTo>
                    <a:pt x="2035912" y="649495"/>
                  </a:lnTo>
                  <a:lnTo>
                    <a:pt x="2034824" y="641348"/>
                  </a:lnTo>
                  <a:lnTo>
                    <a:pt x="2033741" y="637547"/>
                  </a:lnTo>
                  <a:lnTo>
                    <a:pt x="2032653" y="634289"/>
                  </a:lnTo>
                  <a:lnTo>
                    <a:pt x="2031567" y="631030"/>
                  </a:lnTo>
                  <a:lnTo>
                    <a:pt x="2020705" y="620710"/>
                  </a:lnTo>
                  <a:lnTo>
                    <a:pt x="2015276" y="618539"/>
                  </a:lnTo>
                  <a:lnTo>
                    <a:pt x="1995181" y="596273"/>
                  </a:lnTo>
                  <a:lnTo>
                    <a:pt x="1995725" y="592471"/>
                  </a:lnTo>
                  <a:lnTo>
                    <a:pt x="1997356" y="588670"/>
                  </a:lnTo>
                  <a:lnTo>
                    <a:pt x="2000070" y="584868"/>
                  </a:lnTo>
                  <a:lnTo>
                    <a:pt x="2003328" y="581070"/>
                  </a:lnTo>
                  <a:lnTo>
                    <a:pt x="2006586" y="577268"/>
                  </a:lnTo>
                  <a:lnTo>
                    <a:pt x="2009844" y="574011"/>
                  </a:lnTo>
                  <a:lnTo>
                    <a:pt x="2013102" y="571836"/>
                  </a:lnTo>
                  <a:lnTo>
                    <a:pt x="2015276" y="570209"/>
                  </a:lnTo>
                  <a:lnTo>
                    <a:pt x="2001157" y="555546"/>
                  </a:lnTo>
                  <a:lnTo>
                    <a:pt x="1996812" y="552828"/>
                  </a:lnTo>
                  <a:lnTo>
                    <a:pt x="1989209" y="538169"/>
                  </a:lnTo>
                  <a:lnTo>
                    <a:pt x="1989752" y="532737"/>
                  </a:lnTo>
                  <a:lnTo>
                    <a:pt x="2003872" y="513185"/>
                  </a:lnTo>
                  <a:lnTo>
                    <a:pt x="2008216" y="509930"/>
                  </a:lnTo>
                  <a:lnTo>
                    <a:pt x="2013102" y="507213"/>
                  </a:lnTo>
                  <a:lnTo>
                    <a:pt x="2022880" y="501785"/>
                  </a:lnTo>
                  <a:lnTo>
                    <a:pt x="2032109" y="496351"/>
                  </a:lnTo>
                  <a:lnTo>
                    <a:pt x="2036455" y="493094"/>
                  </a:lnTo>
                  <a:lnTo>
                    <a:pt x="2040800" y="489292"/>
                  </a:lnTo>
                  <a:lnTo>
                    <a:pt x="2044598" y="484947"/>
                  </a:lnTo>
                  <a:lnTo>
                    <a:pt x="2047316" y="480605"/>
                  </a:lnTo>
                  <a:lnTo>
                    <a:pt x="2048944" y="478430"/>
                  </a:lnTo>
                  <a:lnTo>
                    <a:pt x="2050030" y="476260"/>
                  </a:lnTo>
                  <a:lnTo>
                    <a:pt x="2050574" y="474086"/>
                  </a:lnTo>
                  <a:lnTo>
                    <a:pt x="2051118" y="471371"/>
                  </a:lnTo>
                  <a:lnTo>
                    <a:pt x="2052201" y="467026"/>
                  </a:lnTo>
                  <a:lnTo>
                    <a:pt x="2052201" y="463224"/>
                  </a:lnTo>
                  <a:lnTo>
                    <a:pt x="2053289" y="459967"/>
                  </a:lnTo>
                  <a:lnTo>
                    <a:pt x="2054920" y="456708"/>
                  </a:lnTo>
                  <a:lnTo>
                    <a:pt x="2056003" y="456165"/>
                  </a:lnTo>
                  <a:lnTo>
                    <a:pt x="2057634" y="455081"/>
                  </a:lnTo>
                  <a:lnTo>
                    <a:pt x="2059265" y="454537"/>
                  </a:lnTo>
                  <a:lnTo>
                    <a:pt x="2061979" y="454537"/>
                  </a:lnTo>
                  <a:lnTo>
                    <a:pt x="2070122" y="455081"/>
                  </a:lnTo>
                  <a:lnTo>
                    <a:pt x="2077186" y="455625"/>
                  </a:lnTo>
                  <a:lnTo>
                    <a:pt x="2080439" y="455625"/>
                  </a:lnTo>
                  <a:lnTo>
                    <a:pt x="2083158" y="455625"/>
                  </a:lnTo>
                  <a:lnTo>
                    <a:pt x="2085872" y="455625"/>
                  </a:lnTo>
                  <a:lnTo>
                    <a:pt x="2088043" y="454537"/>
                  </a:lnTo>
                  <a:lnTo>
                    <a:pt x="2088043" y="420324"/>
                  </a:lnTo>
                  <a:lnTo>
                    <a:pt x="2088586" y="417609"/>
                  </a:lnTo>
                  <a:lnTo>
                    <a:pt x="2089673" y="415438"/>
                  </a:lnTo>
                  <a:lnTo>
                    <a:pt x="2090761" y="413263"/>
                  </a:lnTo>
                  <a:lnTo>
                    <a:pt x="2093475" y="409462"/>
                  </a:lnTo>
                  <a:lnTo>
                    <a:pt x="2096733" y="405664"/>
                  </a:lnTo>
                  <a:lnTo>
                    <a:pt x="2099991" y="401319"/>
                  </a:lnTo>
                  <a:lnTo>
                    <a:pt x="2102709" y="397517"/>
                  </a:lnTo>
                  <a:lnTo>
                    <a:pt x="2103792" y="395343"/>
                  </a:lnTo>
                  <a:lnTo>
                    <a:pt x="2104880" y="393172"/>
                  </a:lnTo>
                  <a:lnTo>
                    <a:pt x="2105423" y="390458"/>
                  </a:lnTo>
                  <a:lnTo>
                    <a:pt x="2105423" y="388284"/>
                  </a:lnTo>
                  <a:lnTo>
                    <a:pt x="2105423" y="386657"/>
                  </a:lnTo>
                  <a:lnTo>
                    <a:pt x="2104880" y="384482"/>
                  </a:lnTo>
                  <a:lnTo>
                    <a:pt x="2103792" y="382855"/>
                  </a:lnTo>
                  <a:lnTo>
                    <a:pt x="2102709" y="381225"/>
                  </a:lnTo>
                  <a:lnTo>
                    <a:pt x="2099991" y="377422"/>
                  </a:lnTo>
                  <a:lnTo>
                    <a:pt x="2096190" y="374164"/>
                  </a:lnTo>
                  <a:lnTo>
                    <a:pt x="2089673" y="367105"/>
                  </a:lnTo>
                  <a:lnTo>
                    <a:pt x="2085329" y="362220"/>
                  </a:lnTo>
                  <a:lnTo>
                    <a:pt x="2082070" y="361676"/>
                  </a:lnTo>
                  <a:lnTo>
                    <a:pt x="2079899" y="361133"/>
                  </a:lnTo>
                  <a:lnTo>
                    <a:pt x="2059804" y="330180"/>
                  </a:lnTo>
                  <a:lnTo>
                    <a:pt x="2057634" y="325834"/>
                  </a:lnTo>
                  <a:lnTo>
                    <a:pt x="2054920" y="321490"/>
                  </a:lnTo>
                  <a:lnTo>
                    <a:pt x="2051118" y="317688"/>
                  </a:lnTo>
                  <a:lnTo>
                    <a:pt x="2048944" y="316060"/>
                  </a:lnTo>
                  <a:lnTo>
                    <a:pt x="2046773" y="314429"/>
                  </a:lnTo>
                  <a:lnTo>
                    <a:pt x="2044598" y="313343"/>
                  </a:lnTo>
                  <a:lnTo>
                    <a:pt x="2041344" y="312259"/>
                  </a:lnTo>
                  <a:lnTo>
                    <a:pt x="2038626" y="311172"/>
                  </a:lnTo>
                  <a:lnTo>
                    <a:pt x="2034824" y="310628"/>
                  </a:lnTo>
                  <a:lnTo>
                    <a:pt x="2031022" y="310084"/>
                  </a:lnTo>
                  <a:lnTo>
                    <a:pt x="2027221" y="310084"/>
                  </a:lnTo>
                  <a:lnTo>
                    <a:pt x="2001701" y="316060"/>
                  </a:lnTo>
                  <a:lnTo>
                    <a:pt x="1996812" y="317144"/>
                  </a:lnTo>
                  <a:lnTo>
                    <a:pt x="1991923" y="318231"/>
                  </a:lnTo>
                  <a:lnTo>
                    <a:pt x="1986494" y="318775"/>
                  </a:lnTo>
                  <a:lnTo>
                    <a:pt x="1982150" y="318231"/>
                  </a:lnTo>
                  <a:lnTo>
                    <a:pt x="1977804" y="318231"/>
                  </a:lnTo>
                  <a:lnTo>
                    <a:pt x="1974003" y="317144"/>
                  </a:lnTo>
                  <a:lnTo>
                    <a:pt x="1969657" y="316060"/>
                  </a:lnTo>
                  <a:lnTo>
                    <a:pt x="1962598" y="313887"/>
                  </a:lnTo>
                  <a:lnTo>
                    <a:pt x="1956082" y="310084"/>
                  </a:lnTo>
                  <a:lnTo>
                    <a:pt x="1950653" y="306827"/>
                  </a:lnTo>
                  <a:lnTo>
                    <a:pt x="1946308" y="303025"/>
                  </a:lnTo>
                  <a:lnTo>
                    <a:pt x="1945220" y="300854"/>
                  </a:lnTo>
                  <a:lnTo>
                    <a:pt x="1944134" y="299223"/>
                  </a:lnTo>
                  <a:lnTo>
                    <a:pt x="1943049" y="297053"/>
                  </a:lnTo>
                  <a:lnTo>
                    <a:pt x="1943049" y="295422"/>
                  </a:lnTo>
                  <a:lnTo>
                    <a:pt x="1943593" y="288906"/>
                  </a:lnTo>
                  <a:lnTo>
                    <a:pt x="1943593" y="282389"/>
                  </a:lnTo>
                  <a:lnTo>
                    <a:pt x="1943593" y="278588"/>
                  </a:lnTo>
                  <a:lnTo>
                    <a:pt x="1943049" y="274787"/>
                  </a:lnTo>
                  <a:lnTo>
                    <a:pt x="1941963" y="270985"/>
                  </a:lnTo>
                  <a:lnTo>
                    <a:pt x="1940336" y="266640"/>
                  </a:lnTo>
                  <a:lnTo>
                    <a:pt x="1932733" y="267183"/>
                  </a:lnTo>
                  <a:lnTo>
                    <a:pt x="1926757" y="267728"/>
                  </a:lnTo>
                  <a:lnTo>
                    <a:pt x="1923498" y="267183"/>
                  </a:lnTo>
                  <a:lnTo>
                    <a:pt x="1921327" y="266640"/>
                  </a:lnTo>
                  <a:lnTo>
                    <a:pt x="1918613" y="266097"/>
                  </a:lnTo>
                  <a:lnTo>
                    <a:pt x="1916439" y="265012"/>
                  </a:lnTo>
                  <a:lnTo>
                    <a:pt x="1914812" y="263382"/>
                  </a:lnTo>
                  <a:lnTo>
                    <a:pt x="1913181" y="261751"/>
                  </a:lnTo>
                  <a:lnTo>
                    <a:pt x="1911553" y="259581"/>
                  </a:lnTo>
                  <a:lnTo>
                    <a:pt x="1910466" y="257410"/>
                  </a:lnTo>
                  <a:lnTo>
                    <a:pt x="1909378" y="254695"/>
                  </a:lnTo>
                  <a:lnTo>
                    <a:pt x="1908836" y="251434"/>
                  </a:lnTo>
                  <a:lnTo>
                    <a:pt x="1908292" y="247632"/>
                  </a:lnTo>
                  <a:lnTo>
                    <a:pt x="1908292" y="243290"/>
                  </a:lnTo>
                  <a:lnTo>
                    <a:pt x="1919696" y="205818"/>
                  </a:lnTo>
                  <a:lnTo>
                    <a:pt x="1923498" y="200390"/>
                  </a:lnTo>
                  <a:lnTo>
                    <a:pt x="1927299" y="194958"/>
                  </a:lnTo>
                  <a:lnTo>
                    <a:pt x="1934904" y="184640"/>
                  </a:lnTo>
                  <a:lnTo>
                    <a:pt x="1942506" y="174322"/>
                  </a:lnTo>
                  <a:lnTo>
                    <a:pt x="1945764" y="168890"/>
                  </a:lnTo>
                  <a:lnTo>
                    <a:pt x="1949022" y="163461"/>
                  </a:lnTo>
                  <a:lnTo>
                    <a:pt x="1952280" y="157485"/>
                  </a:lnTo>
                  <a:lnTo>
                    <a:pt x="1954455" y="150969"/>
                  </a:lnTo>
                  <a:lnTo>
                    <a:pt x="1954994" y="146627"/>
                  </a:lnTo>
                  <a:lnTo>
                    <a:pt x="1954994" y="142826"/>
                  </a:lnTo>
                  <a:lnTo>
                    <a:pt x="1954455" y="139024"/>
                  </a:lnTo>
                  <a:lnTo>
                    <a:pt x="1953367" y="135223"/>
                  </a:lnTo>
                  <a:lnTo>
                    <a:pt x="1952824" y="131421"/>
                  </a:lnTo>
                  <a:lnTo>
                    <a:pt x="1952824" y="127620"/>
                  </a:lnTo>
                  <a:lnTo>
                    <a:pt x="1952824" y="123274"/>
                  </a:lnTo>
                  <a:lnTo>
                    <a:pt x="1954455" y="118929"/>
                  </a:lnTo>
                  <a:lnTo>
                    <a:pt x="1955538" y="116758"/>
                  </a:lnTo>
                  <a:lnTo>
                    <a:pt x="1956082" y="114587"/>
                  </a:lnTo>
                  <a:lnTo>
                    <a:pt x="1957712" y="112413"/>
                  </a:lnTo>
                  <a:lnTo>
                    <a:pt x="1958797" y="110242"/>
                  </a:lnTo>
                  <a:lnTo>
                    <a:pt x="1962058" y="106984"/>
                  </a:lnTo>
                  <a:lnTo>
                    <a:pt x="1965856" y="103183"/>
                  </a:lnTo>
                  <a:lnTo>
                    <a:pt x="1975089" y="76028"/>
                  </a:lnTo>
                  <a:lnTo>
                    <a:pt x="1974546" y="72769"/>
                  </a:lnTo>
                  <a:lnTo>
                    <a:pt x="1974003" y="69512"/>
                  </a:lnTo>
                  <a:lnTo>
                    <a:pt x="1972915" y="66255"/>
                  </a:lnTo>
                  <a:lnTo>
                    <a:pt x="1971832" y="62996"/>
                  </a:lnTo>
                  <a:lnTo>
                    <a:pt x="1944134" y="32040"/>
                  </a:lnTo>
                  <a:lnTo>
                    <a:pt x="1911011" y="13579"/>
                  </a:lnTo>
                  <a:lnTo>
                    <a:pt x="1902864" y="9777"/>
                  </a:lnTo>
                  <a:lnTo>
                    <a:pt x="1894717" y="7060"/>
                  </a:lnTo>
                  <a:lnTo>
                    <a:pt x="1887113" y="5432"/>
                  </a:lnTo>
                  <a:lnTo>
                    <a:pt x="1880053" y="3801"/>
                  </a:lnTo>
                  <a:lnTo>
                    <a:pt x="1873538" y="3801"/>
                  </a:lnTo>
                  <a:lnTo>
                    <a:pt x="1869193" y="2715"/>
                  </a:lnTo>
                  <a:lnTo>
                    <a:pt x="1864847" y="1087"/>
                  </a:lnTo>
                  <a:lnTo>
                    <a:pt x="1862132" y="544"/>
                  </a:lnTo>
                  <a:lnTo>
                    <a:pt x="1858875" y="0"/>
                  </a:lnTo>
                  <a:lnTo>
                    <a:pt x="1855073" y="0"/>
                  </a:lnTo>
                  <a:lnTo>
                    <a:pt x="1850188" y="544"/>
                  </a:lnTo>
                  <a:lnTo>
                    <a:pt x="1852359" y="7060"/>
                  </a:lnTo>
                  <a:lnTo>
                    <a:pt x="1854530" y="13579"/>
                  </a:lnTo>
                  <a:lnTo>
                    <a:pt x="1875712" y="51591"/>
                  </a:lnTo>
                  <a:lnTo>
                    <a:pt x="1901236" y="80916"/>
                  </a:lnTo>
                  <a:lnTo>
                    <a:pt x="1908292" y="87433"/>
                  </a:lnTo>
                  <a:lnTo>
                    <a:pt x="1911553" y="93949"/>
                  </a:lnTo>
                  <a:lnTo>
                    <a:pt x="1914268" y="99381"/>
                  </a:lnTo>
                  <a:lnTo>
                    <a:pt x="1915895" y="103723"/>
                  </a:lnTo>
                  <a:lnTo>
                    <a:pt x="1916983" y="106984"/>
                  </a:lnTo>
                  <a:lnTo>
                    <a:pt x="1916983" y="109155"/>
                  </a:lnTo>
                  <a:lnTo>
                    <a:pt x="1915895" y="110242"/>
                  </a:lnTo>
                  <a:lnTo>
                    <a:pt x="1914268" y="110786"/>
                  </a:lnTo>
                  <a:lnTo>
                    <a:pt x="1912093" y="110242"/>
                  </a:lnTo>
                  <a:lnTo>
                    <a:pt x="1906121" y="107525"/>
                  </a:lnTo>
                  <a:lnTo>
                    <a:pt x="1897434" y="102096"/>
                  </a:lnTo>
                  <a:lnTo>
                    <a:pt x="1887656" y="95580"/>
                  </a:lnTo>
                  <a:lnTo>
                    <a:pt x="1875712" y="87977"/>
                  </a:lnTo>
                  <a:lnTo>
                    <a:pt x="1837153" y="65710"/>
                  </a:lnTo>
                  <a:lnTo>
                    <a:pt x="1823577" y="60825"/>
                  </a:lnTo>
                  <a:lnTo>
                    <a:pt x="1817605" y="58650"/>
                  </a:lnTo>
                  <a:lnTo>
                    <a:pt x="1811085" y="57563"/>
                  </a:lnTo>
                  <a:lnTo>
                    <a:pt x="1805113" y="57023"/>
                  </a:lnTo>
                  <a:lnTo>
                    <a:pt x="1799684" y="57023"/>
                  </a:lnTo>
                  <a:lnTo>
                    <a:pt x="1794252" y="58108"/>
                  </a:lnTo>
                  <a:lnTo>
                    <a:pt x="1789362" y="60278"/>
                  </a:lnTo>
                  <a:lnTo>
                    <a:pt x="1784478" y="62996"/>
                  </a:lnTo>
                  <a:lnTo>
                    <a:pt x="1780675" y="67341"/>
                  </a:lnTo>
                  <a:lnTo>
                    <a:pt x="1775243" y="72769"/>
                  </a:lnTo>
                  <a:lnTo>
                    <a:pt x="1770902" y="76028"/>
                  </a:lnTo>
                  <a:lnTo>
                    <a:pt x="1769271" y="77115"/>
                  </a:lnTo>
                  <a:lnTo>
                    <a:pt x="1767644" y="77659"/>
                  </a:lnTo>
                  <a:lnTo>
                    <a:pt x="1766014" y="77659"/>
                  </a:lnTo>
                  <a:lnTo>
                    <a:pt x="1764926" y="77659"/>
                  </a:lnTo>
                  <a:lnTo>
                    <a:pt x="1762212" y="76028"/>
                  </a:lnTo>
                  <a:lnTo>
                    <a:pt x="1760041" y="73314"/>
                  </a:lnTo>
                  <a:lnTo>
                    <a:pt x="1757322" y="69512"/>
                  </a:lnTo>
                  <a:lnTo>
                    <a:pt x="1754065" y="65167"/>
                  </a:lnTo>
                  <a:lnTo>
                    <a:pt x="1727457" y="40187"/>
                  </a:lnTo>
                  <a:lnTo>
                    <a:pt x="1723113" y="36928"/>
                  </a:lnTo>
                  <a:lnTo>
                    <a:pt x="1717679" y="34758"/>
                  </a:lnTo>
                  <a:lnTo>
                    <a:pt x="1711707" y="32040"/>
                  </a:lnTo>
                  <a:lnTo>
                    <a:pt x="1705192" y="29869"/>
                  </a:lnTo>
                  <a:lnTo>
                    <a:pt x="1666092" y="22266"/>
                  </a:lnTo>
                  <a:lnTo>
                    <a:pt x="1658488" y="22810"/>
                  </a:lnTo>
                  <a:lnTo>
                    <a:pt x="1650886" y="23352"/>
                  </a:lnTo>
                  <a:lnTo>
                    <a:pt x="1616132" y="35301"/>
                  </a:lnTo>
                  <a:lnTo>
                    <a:pt x="1609612" y="38556"/>
                  </a:lnTo>
                  <a:lnTo>
                    <a:pt x="1603639" y="42904"/>
                  </a:lnTo>
                  <a:lnTo>
                    <a:pt x="1597667" y="47246"/>
                  </a:lnTo>
                  <a:lnTo>
                    <a:pt x="1592239" y="51591"/>
                  </a:lnTo>
                  <a:lnTo>
                    <a:pt x="1560195" y="89063"/>
                  </a:lnTo>
                  <a:lnTo>
                    <a:pt x="1539559" y="133048"/>
                  </a:lnTo>
                  <a:lnTo>
                    <a:pt x="1537928" y="142826"/>
                  </a:lnTo>
                  <a:lnTo>
                    <a:pt x="1537388" y="147167"/>
                  </a:lnTo>
                  <a:lnTo>
                    <a:pt x="1536846" y="150969"/>
                  </a:lnTo>
                  <a:lnTo>
                    <a:pt x="1536846" y="156401"/>
                  </a:lnTo>
                  <a:lnTo>
                    <a:pt x="1536302" y="163461"/>
                  </a:lnTo>
                  <a:lnTo>
                    <a:pt x="1528699" y="202560"/>
                  </a:lnTo>
                  <a:lnTo>
                    <a:pt x="1510234" y="236771"/>
                  </a:lnTo>
                  <a:lnTo>
                    <a:pt x="1506432" y="240573"/>
                  </a:lnTo>
                  <a:lnTo>
                    <a:pt x="1502631" y="244375"/>
                  </a:lnTo>
                  <a:lnTo>
                    <a:pt x="1497745" y="247092"/>
                  </a:lnTo>
                  <a:lnTo>
                    <a:pt x="1493401" y="249807"/>
                  </a:lnTo>
                  <a:lnTo>
                    <a:pt x="1487968" y="251977"/>
                  </a:lnTo>
                  <a:lnTo>
                    <a:pt x="1482539" y="253064"/>
                  </a:lnTo>
                  <a:lnTo>
                    <a:pt x="1476567" y="254152"/>
                  </a:lnTo>
                  <a:lnTo>
                    <a:pt x="1470591" y="254152"/>
                  </a:lnTo>
                  <a:lnTo>
                    <a:pt x="1432578" y="243290"/>
                  </a:lnTo>
                  <a:lnTo>
                    <a:pt x="1419543" y="246549"/>
                  </a:lnTo>
                  <a:lnTo>
                    <a:pt x="1377729" y="262838"/>
                  </a:lnTo>
                  <a:lnTo>
                    <a:pt x="1346233" y="281303"/>
                  </a:lnTo>
                  <a:lnTo>
                    <a:pt x="1339174" y="284560"/>
                  </a:lnTo>
                  <a:lnTo>
                    <a:pt x="1338086" y="284560"/>
                  </a:lnTo>
                  <a:lnTo>
                    <a:pt x="1337003" y="284560"/>
                  </a:lnTo>
                  <a:lnTo>
                    <a:pt x="1335915" y="284560"/>
                  </a:lnTo>
                  <a:lnTo>
                    <a:pt x="1335371" y="284017"/>
                  </a:lnTo>
                  <a:lnTo>
                    <a:pt x="1334285" y="281847"/>
                  </a:lnTo>
                  <a:lnTo>
                    <a:pt x="1334285" y="278045"/>
                  </a:lnTo>
                  <a:lnTo>
                    <a:pt x="1335371" y="268271"/>
                  </a:lnTo>
                  <a:lnTo>
                    <a:pt x="1337003" y="256866"/>
                  </a:lnTo>
                  <a:lnTo>
                    <a:pt x="1337542" y="250893"/>
                  </a:lnTo>
                  <a:lnTo>
                    <a:pt x="1338086" y="245461"/>
                  </a:lnTo>
                  <a:lnTo>
                    <a:pt x="1337542" y="240573"/>
                  </a:lnTo>
                  <a:lnTo>
                    <a:pt x="1336455" y="235687"/>
                  </a:lnTo>
                  <a:lnTo>
                    <a:pt x="1335371" y="234057"/>
                  </a:lnTo>
                  <a:lnTo>
                    <a:pt x="1333741" y="231886"/>
                  </a:lnTo>
                  <a:lnTo>
                    <a:pt x="1332114" y="230799"/>
                  </a:lnTo>
                  <a:lnTo>
                    <a:pt x="1329939" y="229171"/>
                  </a:lnTo>
                  <a:lnTo>
                    <a:pt x="1327226" y="228084"/>
                  </a:lnTo>
                  <a:lnTo>
                    <a:pt x="1324511" y="227541"/>
                  </a:lnTo>
                  <a:lnTo>
                    <a:pt x="1320709" y="227541"/>
                  </a:lnTo>
                  <a:lnTo>
                    <a:pt x="1316908" y="227541"/>
                  </a:lnTo>
                  <a:lnTo>
                    <a:pt x="1312562" y="227541"/>
                  </a:lnTo>
                  <a:lnTo>
                    <a:pt x="1307677" y="228628"/>
                  </a:lnTo>
                  <a:lnTo>
                    <a:pt x="1301702" y="229711"/>
                  </a:lnTo>
                  <a:lnTo>
                    <a:pt x="1295730" y="231342"/>
                  </a:lnTo>
                  <a:lnTo>
                    <a:pt x="1281610" y="236231"/>
                  </a:lnTo>
                  <a:lnTo>
                    <a:pt x="1264232" y="243290"/>
                  </a:lnTo>
                  <a:lnTo>
                    <a:pt x="1257173" y="246005"/>
                  </a:lnTo>
                  <a:lnTo>
                    <a:pt x="1230561" y="275870"/>
                  </a:lnTo>
                  <a:lnTo>
                    <a:pt x="1228391" y="286735"/>
                  </a:lnTo>
                  <a:lnTo>
                    <a:pt x="1228391" y="292707"/>
                  </a:lnTo>
                  <a:lnTo>
                    <a:pt x="1228391" y="298680"/>
                  </a:lnTo>
                  <a:lnTo>
                    <a:pt x="1229474" y="310628"/>
                  </a:lnTo>
                  <a:lnTo>
                    <a:pt x="1231649" y="323117"/>
                  </a:lnTo>
                  <a:lnTo>
                    <a:pt x="1237078" y="347014"/>
                  </a:lnTo>
                  <a:lnTo>
                    <a:pt x="1240879" y="367648"/>
                  </a:lnTo>
                  <a:lnTo>
                    <a:pt x="1240879" y="372538"/>
                  </a:lnTo>
                  <a:lnTo>
                    <a:pt x="1240879" y="376879"/>
                  </a:lnTo>
                  <a:lnTo>
                    <a:pt x="1240336" y="380681"/>
                  </a:lnTo>
                  <a:lnTo>
                    <a:pt x="1229474" y="393716"/>
                  </a:lnTo>
                  <a:lnTo>
                    <a:pt x="1228931" y="394800"/>
                  </a:lnTo>
                  <a:lnTo>
                    <a:pt x="1228391" y="394800"/>
                  </a:lnTo>
                  <a:lnTo>
                    <a:pt x="1227848" y="394260"/>
                  </a:lnTo>
                  <a:lnTo>
                    <a:pt x="1227848" y="393716"/>
                  </a:lnTo>
                  <a:lnTo>
                    <a:pt x="1226760" y="390998"/>
                  </a:lnTo>
                  <a:lnTo>
                    <a:pt x="1225673" y="386113"/>
                  </a:lnTo>
                  <a:lnTo>
                    <a:pt x="1223502" y="374164"/>
                  </a:lnTo>
                  <a:lnTo>
                    <a:pt x="1221332" y="359502"/>
                  </a:lnTo>
                  <a:lnTo>
                    <a:pt x="1220245" y="351902"/>
                  </a:lnTo>
                  <a:lnTo>
                    <a:pt x="1218614" y="344839"/>
                  </a:lnTo>
                  <a:lnTo>
                    <a:pt x="1210471" y="325834"/>
                  </a:lnTo>
                  <a:lnTo>
                    <a:pt x="1208839" y="325834"/>
                  </a:lnTo>
                  <a:lnTo>
                    <a:pt x="1207752" y="326378"/>
                  </a:lnTo>
                  <a:lnTo>
                    <a:pt x="1206668" y="327462"/>
                  </a:lnTo>
                  <a:lnTo>
                    <a:pt x="1197434" y="335609"/>
                  </a:lnTo>
                  <a:lnTo>
                    <a:pt x="1187117" y="343212"/>
                  </a:lnTo>
                  <a:lnTo>
                    <a:pt x="1176800" y="350815"/>
                  </a:lnTo>
                  <a:lnTo>
                    <a:pt x="1165939" y="358958"/>
                  </a:lnTo>
                  <a:lnTo>
                    <a:pt x="1163768" y="357874"/>
                  </a:lnTo>
                  <a:lnTo>
                    <a:pt x="1162681" y="356244"/>
                  </a:lnTo>
                  <a:lnTo>
                    <a:pt x="1161593" y="355157"/>
                  </a:lnTo>
                  <a:lnTo>
                    <a:pt x="1161050" y="353529"/>
                  </a:lnTo>
                  <a:lnTo>
                    <a:pt x="1160506" y="351902"/>
                  </a:lnTo>
                  <a:lnTo>
                    <a:pt x="1160506" y="350815"/>
                  </a:lnTo>
                  <a:lnTo>
                    <a:pt x="1161050" y="349185"/>
                  </a:lnTo>
                  <a:lnTo>
                    <a:pt x="1161593" y="347554"/>
                  </a:lnTo>
                  <a:lnTo>
                    <a:pt x="1163768" y="344299"/>
                  </a:lnTo>
                  <a:lnTo>
                    <a:pt x="1167026" y="341581"/>
                  </a:lnTo>
                  <a:lnTo>
                    <a:pt x="1170284" y="337782"/>
                  </a:lnTo>
                  <a:lnTo>
                    <a:pt x="1174085" y="334521"/>
                  </a:lnTo>
                  <a:lnTo>
                    <a:pt x="1177887" y="330720"/>
                  </a:lnTo>
                  <a:lnTo>
                    <a:pt x="1182228" y="327462"/>
                  </a:lnTo>
                  <a:lnTo>
                    <a:pt x="1185490" y="323117"/>
                  </a:lnTo>
                  <a:lnTo>
                    <a:pt x="1188205" y="319315"/>
                  </a:lnTo>
                  <a:lnTo>
                    <a:pt x="1190375" y="314974"/>
                  </a:lnTo>
                  <a:lnTo>
                    <a:pt x="1191462" y="310628"/>
                  </a:lnTo>
                  <a:lnTo>
                    <a:pt x="1191462" y="308457"/>
                  </a:lnTo>
                  <a:lnTo>
                    <a:pt x="1190918" y="306282"/>
                  </a:lnTo>
                  <a:lnTo>
                    <a:pt x="1190375" y="303569"/>
                  </a:lnTo>
                  <a:lnTo>
                    <a:pt x="1189287" y="301394"/>
                  </a:lnTo>
                  <a:lnTo>
                    <a:pt x="1183859" y="302481"/>
                  </a:lnTo>
                  <a:lnTo>
                    <a:pt x="1178431" y="304112"/>
                  </a:lnTo>
                  <a:lnTo>
                    <a:pt x="1124664" y="336696"/>
                  </a:lnTo>
                  <a:lnTo>
                    <a:pt x="1101858" y="353529"/>
                  </a:lnTo>
                  <a:lnTo>
                    <a:pt x="1090454" y="361133"/>
                  </a:lnTo>
                  <a:lnTo>
                    <a:pt x="1055156" y="381225"/>
                  </a:lnTo>
                  <a:lnTo>
                    <a:pt x="1024743" y="388828"/>
                  </a:lnTo>
                  <a:lnTo>
                    <a:pt x="1018771" y="389370"/>
                  </a:lnTo>
                  <a:lnTo>
                    <a:pt x="1012798" y="388828"/>
                  </a:lnTo>
                  <a:lnTo>
                    <a:pt x="1006283" y="388284"/>
                  </a:lnTo>
                  <a:lnTo>
                    <a:pt x="1017140" y="397517"/>
                  </a:lnTo>
                  <a:lnTo>
                    <a:pt x="1025287" y="405664"/>
                  </a:lnTo>
                  <a:lnTo>
                    <a:pt x="1035061" y="424125"/>
                  </a:lnTo>
                  <a:lnTo>
                    <a:pt x="1035061" y="426840"/>
                  </a:lnTo>
                  <a:lnTo>
                    <a:pt x="1034520" y="429014"/>
                  </a:lnTo>
                  <a:lnTo>
                    <a:pt x="1032347" y="433903"/>
                  </a:lnTo>
                  <a:lnTo>
                    <a:pt x="1029088" y="438787"/>
                  </a:lnTo>
                  <a:lnTo>
                    <a:pt x="1020402" y="449105"/>
                  </a:lnTo>
                  <a:lnTo>
                    <a:pt x="1010625" y="462684"/>
                  </a:lnTo>
                  <a:lnTo>
                    <a:pt x="1000851" y="487121"/>
                  </a:lnTo>
                  <a:lnTo>
                    <a:pt x="999219" y="493094"/>
                  </a:lnTo>
                  <a:lnTo>
                    <a:pt x="998136" y="499610"/>
                  </a:lnTo>
                  <a:lnTo>
                    <a:pt x="997592" y="506669"/>
                  </a:lnTo>
                  <a:lnTo>
                    <a:pt x="1002482" y="506669"/>
                  </a:lnTo>
                  <a:lnTo>
                    <a:pt x="1007366" y="506129"/>
                  </a:lnTo>
                  <a:lnTo>
                    <a:pt x="1011167" y="505586"/>
                  </a:lnTo>
                  <a:lnTo>
                    <a:pt x="1014969" y="504498"/>
                  </a:lnTo>
                  <a:lnTo>
                    <a:pt x="1018228" y="502867"/>
                  </a:lnTo>
                  <a:lnTo>
                    <a:pt x="1021485" y="501241"/>
                  </a:lnTo>
                  <a:lnTo>
                    <a:pt x="1024204" y="499610"/>
                  </a:lnTo>
                  <a:lnTo>
                    <a:pt x="1026918" y="497982"/>
                  </a:lnTo>
                  <a:lnTo>
                    <a:pt x="1034520" y="489836"/>
                  </a:lnTo>
                  <a:lnTo>
                    <a:pt x="1039406" y="483320"/>
                  </a:lnTo>
                  <a:lnTo>
                    <a:pt x="1040493" y="482776"/>
                  </a:lnTo>
                  <a:lnTo>
                    <a:pt x="1041037" y="481689"/>
                  </a:lnTo>
                  <a:lnTo>
                    <a:pt x="1042125" y="481689"/>
                  </a:lnTo>
                  <a:lnTo>
                    <a:pt x="1061672" y="538169"/>
                  </a:lnTo>
                  <a:lnTo>
                    <a:pt x="1073077" y="542511"/>
                  </a:lnTo>
                  <a:lnTo>
                    <a:pt x="1095343" y="556090"/>
                  </a:lnTo>
                  <a:lnTo>
                    <a:pt x="1097514" y="558261"/>
                  </a:lnTo>
                  <a:lnTo>
                    <a:pt x="1098601" y="560431"/>
                  </a:lnTo>
                  <a:lnTo>
                    <a:pt x="1099688" y="562062"/>
                  </a:lnTo>
                  <a:lnTo>
                    <a:pt x="1100228" y="564233"/>
                  </a:lnTo>
                  <a:lnTo>
                    <a:pt x="1100228" y="565864"/>
                  </a:lnTo>
                  <a:lnTo>
                    <a:pt x="1099688" y="567494"/>
                  </a:lnTo>
                  <a:lnTo>
                    <a:pt x="1077418" y="578352"/>
                  </a:lnTo>
                  <a:lnTo>
                    <a:pt x="1069276" y="578352"/>
                  </a:lnTo>
                  <a:lnTo>
                    <a:pt x="1060584" y="577268"/>
                  </a:lnTo>
                  <a:lnTo>
                    <a:pt x="1051354" y="575637"/>
                  </a:lnTo>
                  <a:lnTo>
                    <a:pt x="1041037" y="572924"/>
                  </a:lnTo>
                  <a:lnTo>
                    <a:pt x="1037776" y="576725"/>
                  </a:lnTo>
                  <a:lnTo>
                    <a:pt x="1035061" y="580527"/>
                  </a:lnTo>
                  <a:lnTo>
                    <a:pt x="1032890" y="583784"/>
                  </a:lnTo>
                  <a:lnTo>
                    <a:pt x="1031803" y="587586"/>
                  </a:lnTo>
                  <a:lnTo>
                    <a:pt x="1031259" y="591387"/>
                  </a:lnTo>
                  <a:lnTo>
                    <a:pt x="1031259" y="595189"/>
                  </a:lnTo>
                  <a:lnTo>
                    <a:pt x="1049724" y="628860"/>
                  </a:lnTo>
                  <a:lnTo>
                    <a:pt x="1053525" y="633745"/>
                  </a:lnTo>
                  <a:lnTo>
                    <a:pt x="1056783" y="638091"/>
                  </a:lnTo>
                  <a:lnTo>
                    <a:pt x="1057327" y="639718"/>
                  </a:lnTo>
                  <a:lnTo>
                    <a:pt x="1057871" y="640804"/>
                  </a:lnTo>
                  <a:lnTo>
                    <a:pt x="1057871" y="641892"/>
                  </a:lnTo>
                  <a:lnTo>
                    <a:pt x="1057327" y="642979"/>
                  </a:lnTo>
                  <a:lnTo>
                    <a:pt x="1055700" y="643519"/>
                  </a:lnTo>
                  <a:lnTo>
                    <a:pt x="1053525" y="643519"/>
                  </a:lnTo>
                  <a:lnTo>
                    <a:pt x="1050268" y="643519"/>
                  </a:lnTo>
                  <a:lnTo>
                    <a:pt x="1046466" y="642979"/>
                  </a:lnTo>
                  <a:lnTo>
                    <a:pt x="1036148" y="640804"/>
                  </a:lnTo>
                  <a:lnTo>
                    <a:pt x="1020942" y="636460"/>
                  </a:lnTo>
                  <a:lnTo>
                    <a:pt x="994335" y="636460"/>
                  </a:lnTo>
                  <a:lnTo>
                    <a:pt x="976958" y="635376"/>
                  </a:lnTo>
                  <a:lnTo>
                    <a:pt x="970438" y="635916"/>
                  </a:lnTo>
                  <a:lnTo>
                    <a:pt x="965552" y="636460"/>
                  </a:lnTo>
                  <a:lnTo>
                    <a:pt x="946544" y="657638"/>
                  </a:lnTo>
                  <a:lnTo>
                    <a:pt x="942743" y="665241"/>
                  </a:lnTo>
                  <a:lnTo>
                    <a:pt x="937315" y="675019"/>
                  </a:lnTo>
                  <a:lnTo>
                    <a:pt x="930795" y="686964"/>
                  </a:lnTo>
                  <a:lnTo>
                    <a:pt x="922108" y="700539"/>
                  </a:lnTo>
                  <a:lnTo>
                    <a:pt x="902013" y="711401"/>
                  </a:lnTo>
                  <a:lnTo>
                    <a:pt x="898215" y="712488"/>
                  </a:lnTo>
                  <a:lnTo>
                    <a:pt x="894413" y="712488"/>
                  </a:lnTo>
                  <a:lnTo>
                    <a:pt x="891151" y="712488"/>
                  </a:lnTo>
                  <a:lnTo>
                    <a:pt x="887350" y="711944"/>
                  </a:lnTo>
                  <a:lnTo>
                    <a:pt x="858571" y="697282"/>
                  </a:lnTo>
                  <a:lnTo>
                    <a:pt x="852052" y="694023"/>
                  </a:lnTo>
                  <a:lnTo>
                    <a:pt x="850968" y="693480"/>
                  </a:lnTo>
                  <a:lnTo>
                    <a:pt x="849881" y="694023"/>
                  </a:lnTo>
                  <a:lnTo>
                    <a:pt x="848794" y="694567"/>
                  </a:lnTo>
                  <a:lnTo>
                    <a:pt x="848251" y="695655"/>
                  </a:lnTo>
                  <a:lnTo>
                    <a:pt x="847167" y="699999"/>
                  </a:lnTo>
                  <a:lnTo>
                    <a:pt x="846623" y="705971"/>
                  </a:lnTo>
                  <a:lnTo>
                    <a:pt x="847707" y="713576"/>
                  </a:lnTo>
                  <a:lnTo>
                    <a:pt x="849881" y="722805"/>
                  </a:lnTo>
                  <a:lnTo>
                    <a:pt x="853139" y="733123"/>
                  </a:lnTo>
                  <a:lnTo>
                    <a:pt x="856941" y="744528"/>
                  </a:lnTo>
                  <a:lnTo>
                    <a:pt x="861286" y="756476"/>
                  </a:lnTo>
                  <a:lnTo>
                    <a:pt x="865087" y="768421"/>
                  </a:lnTo>
                  <a:lnTo>
                    <a:pt x="874862" y="809151"/>
                  </a:lnTo>
                  <a:lnTo>
                    <a:pt x="875405" y="814040"/>
                  </a:lnTo>
                  <a:lnTo>
                    <a:pt x="874862" y="818928"/>
                  </a:lnTo>
                  <a:lnTo>
                    <a:pt x="852595" y="839020"/>
                  </a:lnTo>
                  <a:lnTo>
                    <a:pt x="846623" y="839020"/>
                  </a:lnTo>
                  <a:lnTo>
                    <a:pt x="801547" y="826528"/>
                  </a:lnTo>
                  <a:lnTo>
                    <a:pt x="768421" y="806437"/>
                  </a:lnTo>
                  <a:lnTo>
                    <a:pt x="741270" y="768421"/>
                  </a:lnTo>
                  <a:lnTo>
                    <a:pt x="733667" y="723349"/>
                  </a:lnTo>
                  <a:lnTo>
                    <a:pt x="733127" y="721178"/>
                  </a:lnTo>
                  <a:lnTo>
                    <a:pt x="732039" y="719548"/>
                  </a:lnTo>
                  <a:lnTo>
                    <a:pt x="730952" y="717920"/>
                  </a:lnTo>
                  <a:lnTo>
                    <a:pt x="729865" y="716289"/>
                  </a:lnTo>
                  <a:lnTo>
                    <a:pt x="698368" y="707059"/>
                  </a:lnTo>
                  <a:lnTo>
                    <a:pt x="694024" y="705429"/>
                  </a:lnTo>
                  <a:lnTo>
                    <a:pt x="682079" y="692396"/>
                  </a:lnTo>
                  <a:lnTo>
                    <a:pt x="681536" y="689678"/>
                  </a:lnTo>
                  <a:lnTo>
                    <a:pt x="680991" y="686964"/>
                  </a:lnTo>
                  <a:lnTo>
                    <a:pt x="680991" y="683706"/>
                  </a:lnTo>
                  <a:lnTo>
                    <a:pt x="681536" y="679905"/>
                  </a:lnTo>
                  <a:lnTo>
                    <a:pt x="677190" y="675019"/>
                  </a:lnTo>
                  <a:lnTo>
                    <a:pt x="673932" y="669587"/>
                  </a:lnTo>
                  <a:lnTo>
                    <a:pt x="671761" y="664697"/>
                  </a:lnTo>
                  <a:lnTo>
                    <a:pt x="669587" y="659269"/>
                  </a:lnTo>
                  <a:lnTo>
                    <a:pt x="667960" y="653837"/>
                  </a:lnTo>
                  <a:lnTo>
                    <a:pt x="665785" y="648951"/>
                  </a:lnTo>
                  <a:lnTo>
                    <a:pt x="663614" y="644063"/>
                  </a:lnTo>
                  <a:lnTo>
                    <a:pt x="660357" y="639718"/>
                  </a:lnTo>
                  <a:lnTo>
                    <a:pt x="658183" y="638091"/>
                  </a:lnTo>
                  <a:lnTo>
                    <a:pt x="656012" y="635916"/>
                  </a:lnTo>
                  <a:lnTo>
                    <a:pt x="653297" y="634289"/>
                  </a:lnTo>
                  <a:lnTo>
                    <a:pt x="650579" y="632659"/>
                  </a:lnTo>
                  <a:lnTo>
                    <a:pt x="646778" y="631030"/>
                  </a:lnTo>
                  <a:lnTo>
                    <a:pt x="642979" y="629944"/>
                  </a:lnTo>
                  <a:lnTo>
                    <a:pt x="638633" y="628313"/>
                  </a:lnTo>
                  <a:lnTo>
                    <a:pt x="633745" y="627773"/>
                  </a:lnTo>
                  <a:lnTo>
                    <a:pt x="622341" y="626142"/>
                  </a:lnTo>
                  <a:lnTo>
                    <a:pt x="608221" y="625598"/>
                  </a:lnTo>
                  <a:lnTo>
                    <a:pt x="591387" y="626142"/>
                  </a:lnTo>
                  <a:lnTo>
                    <a:pt x="571296" y="627773"/>
                  </a:lnTo>
                  <a:lnTo>
                    <a:pt x="570749" y="633745"/>
                  </a:lnTo>
                  <a:lnTo>
                    <a:pt x="569122" y="638633"/>
                  </a:lnTo>
                  <a:lnTo>
                    <a:pt x="548487" y="657098"/>
                  </a:lnTo>
                  <a:lnTo>
                    <a:pt x="544686" y="658183"/>
                  </a:lnTo>
                  <a:lnTo>
                    <a:pt x="539797" y="658725"/>
                  </a:lnTo>
                  <a:lnTo>
                    <a:pt x="535456" y="658725"/>
                  </a:lnTo>
                  <a:lnTo>
                    <a:pt x="525678" y="658725"/>
                  </a:lnTo>
                  <a:lnTo>
                    <a:pt x="515360" y="658183"/>
                  </a:lnTo>
                  <a:lnTo>
                    <a:pt x="504498" y="657638"/>
                  </a:lnTo>
                  <a:lnTo>
                    <a:pt x="494182" y="656554"/>
                  </a:lnTo>
                  <a:lnTo>
                    <a:pt x="483864" y="656012"/>
                  </a:lnTo>
                  <a:lnTo>
                    <a:pt x="474090" y="656554"/>
                  </a:lnTo>
                  <a:lnTo>
                    <a:pt x="469201" y="657098"/>
                  </a:lnTo>
                  <a:lnTo>
                    <a:pt x="443677" y="671218"/>
                  </a:lnTo>
                  <a:lnTo>
                    <a:pt x="442046" y="672300"/>
                  </a:lnTo>
                  <a:lnTo>
                    <a:pt x="440962" y="673932"/>
                  </a:lnTo>
                  <a:lnTo>
                    <a:pt x="439875" y="675559"/>
                  </a:lnTo>
                  <a:lnTo>
                    <a:pt x="438789" y="677190"/>
                  </a:lnTo>
                  <a:lnTo>
                    <a:pt x="438248" y="680991"/>
                  </a:lnTo>
                  <a:lnTo>
                    <a:pt x="438789" y="684793"/>
                  </a:lnTo>
                  <a:lnTo>
                    <a:pt x="440419" y="689678"/>
                  </a:lnTo>
                  <a:lnTo>
                    <a:pt x="442590" y="694567"/>
                  </a:lnTo>
                  <a:lnTo>
                    <a:pt x="445304" y="699456"/>
                  </a:lnTo>
                  <a:lnTo>
                    <a:pt x="448566" y="704884"/>
                  </a:lnTo>
                  <a:lnTo>
                    <a:pt x="463224" y="725520"/>
                  </a:lnTo>
                  <a:lnTo>
                    <a:pt x="473002" y="740726"/>
                  </a:lnTo>
                  <a:lnTo>
                    <a:pt x="475173" y="746158"/>
                  </a:lnTo>
                  <a:lnTo>
                    <a:pt x="476261" y="751044"/>
                  </a:lnTo>
                  <a:lnTo>
                    <a:pt x="477344" y="755388"/>
                  </a:lnTo>
                  <a:lnTo>
                    <a:pt x="477892" y="759734"/>
                  </a:lnTo>
                  <a:lnTo>
                    <a:pt x="477344" y="763535"/>
                  </a:lnTo>
                  <a:lnTo>
                    <a:pt x="476804" y="766794"/>
                  </a:lnTo>
                  <a:lnTo>
                    <a:pt x="475717" y="770051"/>
                  </a:lnTo>
                  <a:lnTo>
                    <a:pt x="474090" y="773309"/>
                  </a:lnTo>
                  <a:lnTo>
                    <a:pt x="471916" y="776024"/>
                  </a:lnTo>
                  <a:lnTo>
                    <a:pt x="469201" y="778199"/>
                  </a:lnTo>
                  <a:lnTo>
                    <a:pt x="466486" y="780913"/>
                  </a:lnTo>
                  <a:lnTo>
                    <a:pt x="463224" y="782544"/>
                  </a:lnTo>
                  <a:lnTo>
                    <a:pt x="456169" y="786341"/>
                  </a:lnTo>
                  <a:lnTo>
                    <a:pt x="447478" y="789603"/>
                  </a:lnTo>
                  <a:lnTo>
                    <a:pt x="427927" y="794488"/>
                  </a:lnTo>
                  <a:lnTo>
                    <a:pt x="406748" y="798834"/>
                  </a:lnTo>
                  <a:lnTo>
                    <a:pt x="395887" y="801007"/>
                  </a:lnTo>
                  <a:lnTo>
                    <a:pt x="385569" y="803722"/>
                  </a:lnTo>
                  <a:lnTo>
                    <a:pt x="375253" y="806437"/>
                  </a:lnTo>
                  <a:lnTo>
                    <a:pt x="365478" y="810239"/>
                  </a:lnTo>
                  <a:lnTo>
                    <a:pt x="357874" y="813496"/>
                  </a:lnTo>
                  <a:lnTo>
                    <a:pt x="350815" y="815667"/>
                  </a:lnTo>
                  <a:lnTo>
                    <a:pt x="344299" y="817298"/>
                  </a:lnTo>
                  <a:lnTo>
                    <a:pt x="338323" y="818386"/>
                  </a:lnTo>
                  <a:lnTo>
                    <a:pt x="332895" y="818928"/>
                  </a:lnTo>
                  <a:lnTo>
                    <a:pt x="328006" y="818386"/>
                  </a:lnTo>
                  <a:lnTo>
                    <a:pt x="311716" y="810781"/>
                  </a:lnTo>
                  <a:lnTo>
                    <a:pt x="309542" y="808608"/>
                  </a:lnTo>
                  <a:lnTo>
                    <a:pt x="307371" y="805349"/>
                  </a:lnTo>
                  <a:lnTo>
                    <a:pt x="305740" y="802635"/>
                  </a:lnTo>
                  <a:lnTo>
                    <a:pt x="304656" y="799377"/>
                  </a:lnTo>
                  <a:lnTo>
                    <a:pt x="303569" y="796119"/>
                  </a:lnTo>
                  <a:lnTo>
                    <a:pt x="300310" y="782544"/>
                  </a:lnTo>
                  <a:lnTo>
                    <a:pt x="298140" y="771682"/>
                  </a:lnTo>
                  <a:lnTo>
                    <a:pt x="297593" y="769507"/>
                  </a:lnTo>
                  <a:lnTo>
                    <a:pt x="296509" y="767337"/>
                  </a:lnTo>
                  <a:lnTo>
                    <a:pt x="295966" y="766250"/>
                  </a:lnTo>
                  <a:lnTo>
                    <a:pt x="294338" y="765163"/>
                  </a:lnTo>
                  <a:lnTo>
                    <a:pt x="293251" y="764623"/>
                  </a:lnTo>
                  <a:lnTo>
                    <a:pt x="291621" y="764623"/>
                  </a:lnTo>
                  <a:lnTo>
                    <a:pt x="289450" y="765706"/>
                  </a:lnTo>
                  <a:lnTo>
                    <a:pt x="287275" y="766794"/>
                  </a:lnTo>
                  <a:lnTo>
                    <a:pt x="194414" y="786886"/>
                  </a:lnTo>
                  <a:lnTo>
                    <a:pt x="186815" y="793404"/>
                  </a:lnTo>
                  <a:lnTo>
                    <a:pt x="177581" y="800465"/>
                  </a:lnTo>
                  <a:lnTo>
                    <a:pt x="140651" y="821099"/>
                  </a:lnTo>
                  <a:lnTo>
                    <a:pt x="135767" y="822183"/>
                  </a:lnTo>
                  <a:lnTo>
                    <a:pt x="131421" y="822183"/>
                  </a:lnTo>
                  <a:lnTo>
                    <a:pt x="127620" y="821099"/>
                  </a:lnTo>
                  <a:lnTo>
                    <a:pt x="125989" y="820012"/>
                  </a:lnTo>
                  <a:lnTo>
                    <a:pt x="124361" y="818928"/>
                  </a:lnTo>
                  <a:lnTo>
                    <a:pt x="123274" y="817841"/>
                  </a:lnTo>
                  <a:lnTo>
                    <a:pt x="122188" y="815667"/>
                  </a:lnTo>
                  <a:lnTo>
                    <a:pt x="118385" y="810239"/>
                  </a:lnTo>
                  <a:lnTo>
                    <a:pt x="115127" y="805893"/>
                  </a:lnTo>
                  <a:lnTo>
                    <a:pt x="114045" y="804809"/>
                  </a:lnTo>
                  <a:lnTo>
                    <a:pt x="112413" y="804262"/>
                  </a:lnTo>
                  <a:lnTo>
                    <a:pt x="111326" y="803722"/>
                  </a:lnTo>
                  <a:lnTo>
                    <a:pt x="110242" y="803178"/>
                  </a:lnTo>
                  <a:lnTo>
                    <a:pt x="107525" y="804262"/>
                  </a:lnTo>
                  <a:lnTo>
                    <a:pt x="105354" y="805893"/>
                  </a:lnTo>
                  <a:lnTo>
                    <a:pt x="102639" y="808608"/>
                  </a:lnTo>
                  <a:lnTo>
                    <a:pt x="99381" y="811325"/>
                  </a:lnTo>
                  <a:lnTo>
                    <a:pt x="66255" y="827071"/>
                  </a:lnTo>
                  <a:lnTo>
                    <a:pt x="61909" y="827071"/>
                  </a:lnTo>
                  <a:lnTo>
                    <a:pt x="57023" y="826528"/>
                  </a:lnTo>
                  <a:lnTo>
                    <a:pt x="52135" y="825985"/>
                  </a:lnTo>
                  <a:lnTo>
                    <a:pt x="46703" y="824358"/>
                  </a:lnTo>
                  <a:lnTo>
                    <a:pt x="46159" y="832504"/>
                  </a:lnTo>
                  <a:lnTo>
                    <a:pt x="45619" y="838476"/>
                  </a:lnTo>
                  <a:lnTo>
                    <a:pt x="44532" y="843365"/>
                  </a:lnTo>
                  <a:lnTo>
                    <a:pt x="43444" y="847167"/>
                  </a:lnTo>
                  <a:lnTo>
                    <a:pt x="41817" y="853683"/>
                  </a:lnTo>
                  <a:lnTo>
                    <a:pt x="40731" y="859111"/>
                  </a:lnTo>
                  <a:lnTo>
                    <a:pt x="40187" y="863457"/>
                  </a:lnTo>
                  <a:lnTo>
                    <a:pt x="39103" y="867803"/>
                  </a:lnTo>
                  <a:lnTo>
                    <a:pt x="37472" y="871604"/>
                  </a:lnTo>
                  <a:lnTo>
                    <a:pt x="35841" y="876492"/>
                  </a:lnTo>
                  <a:lnTo>
                    <a:pt x="33128" y="880834"/>
                  </a:lnTo>
                  <a:lnTo>
                    <a:pt x="30957" y="886266"/>
                  </a:lnTo>
                  <a:lnTo>
                    <a:pt x="28782" y="892782"/>
                  </a:lnTo>
                  <a:lnTo>
                    <a:pt x="26068" y="899841"/>
                  </a:lnTo>
                  <a:lnTo>
                    <a:pt x="53762" y="929710"/>
                  </a:lnTo>
                  <a:lnTo>
                    <a:pt x="55393" y="937854"/>
                  </a:lnTo>
                  <a:lnTo>
                    <a:pt x="57023" y="942743"/>
                  </a:lnTo>
                  <a:lnTo>
                    <a:pt x="58652" y="947089"/>
                  </a:lnTo>
                  <a:lnTo>
                    <a:pt x="60825" y="952517"/>
                  </a:lnTo>
                  <a:lnTo>
                    <a:pt x="64080" y="957405"/>
                  </a:lnTo>
                  <a:lnTo>
                    <a:pt x="67341" y="963921"/>
                  </a:lnTo>
                  <a:lnTo>
                    <a:pt x="71143" y="969354"/>
                  </a:lnTo>
                  <a:lnTo>
                    <a:pt x="74944" y="974239"/>
                  </a:lnTo>
                  <a:lnTo>
                    <a:pt x="78746" y="979127"/>
                  </a:lnTo>
                  <a:lnTo>
                    <a:pt x="87433" y="987274"/>
                  </a:lnTo>
                  <a:lnTo>
                    <a:pt x="96667" y="994335"/>
                  </a:lnTo>
                  <a:lnTo>
                    <a:pt x="105898" y="1001394"/>
                  </a:lnTo>
                  <a:lnTo>
                    <a:pt x="115127" y="1008997"/>
                  </a:lnTo>
                  <a:lnTo>
                    <a:pt x="120017" y="1012798"/>
                  </a:lnTo>
                  <a:lnTo>
                    <a:pt x="124361" y="1017140"/>
                  </a:lnTo>
                  <a:lnTo>
                    <a:pt x="140651" y="1039406"/>
                  </a:lnTo>
                  <a:lnTo>
                    <a:pt x="142282" y="1043752"/>
                  </a:lnTo>
                  <a:lnTo>
                    <a:pt x="143910" y="1052441"/>
                  </a:lnTo>
                  <a:lnTo>
                    <a:pt x="144997" y="1062215"/>
                  </a:lnTo>
                  <a:lnTo>
                    <a:pt x="145541" y="1071446"/>
                  </a:lnTo>
                  <a:lnTo>
                    <a:pt x="147168" y="1081220"/>
                  </a:lnTo>
                  <a:lnTo>
                    <a:pt x="148254" y="1085565"/>
                  </a:lnTo>
                  <a:lnTo>
                    <a:pt x="149342" y="1090454"/>
                  </a:lnTo>
                  <a:lnTo>
                    <a:pt x="151513" y="1094799"/>
                  </a:lnTo>
                  <a:lnTo>
                    <a:pt x="153688" y="1099141"/>
                  </a:lnTo>
                  <a:lnTo>
                    <a:pt x="158028" y="1102942"/>
                  </a:lnTo>
                  <a:lnTo>
                    <a:pt x="162918" y="1106744"/>
                  </a:lnTo>
                  <a:lnTo>
                    <a:pt x="168890" y="1110005"/>
                  </a:lnTo>
                  <a:lnTo>
                    <a:pt x="174322" y="1113807"/>
                  </a:lnTo>
                  <a:lnTo>
                    <a:pt x="188441" y="1132811"/>
                  </a:lnTo>
                  <a:lnTo>
                    <a:pt x="188441" y="1136613"/>
                  </a:lnTo>
                  <a:lnTo>
                    <a:pt x="188441" y="1142045"/>
                  </a:lnTo>
                  <a:lnTo>
                    <a:pt x="160203" y="1170824"/>
                  </a:lnTo>
                  <a:lnTo>
                    <a:pt x="152056" y="1175168"/>
                  </a:lnTo>
                  <a:lnTo>
                    <a:pt x="148254" y="1176799"/>
                  </a:lnTo>
                  <a:lnTo>
                    <a:pt x="144997" y="1178970"/>
                  </a:lnTo>
                  <a:lnTo>
                    <a:pt x="141739" y="1181145"/>
                  </a:lnTo>
                  <a:lnTo>
                    <a:pt x="139569" y="1183315"/>
                  </a:lnTo>
                  <a:lnTo>
                    <a:pt x="98837" y="1287038"/>
                  </a:lnTo>
                  <a:lnTo>
                    <a:pt x="99381" y="1292471"/>
                  </a:lnTo>
                  <a:lnTo>
                    <a:pt x="101008" y="1296812"/>
                  </a:lnTo>
                  <a:lnTo>
                    <a:pt x="103183" y="1301701"/>
                  </a:lnTo>
                  <a:lnTo>
                    <a:pt x="105898" y="1306046"/>
                  </a:lnTo>
                  <a:lnTo>
                    <a:pt x="108611" y="1310391"/>
                  </a:lnTo>
                  <a:lnTo>
                    <a:pt x="110786" y="1314733"/>
                  </a:lnTo>
                  <a:lnTo>
                    <a:pt x="112413" y="1319621"/>
                  </a:lnTo>
                  <a:lnTo>
                    <a:pt x="113501" y="1324511"/>
                  </a:lnTo>
                  <a:lnTo>
                    <a:pt x="112957" y="1329399"/>
                  </a:lnTo>
                  <a:lnTo>
                    <a:pt x="101008" y="1342431"/>
                  </a:lnTo>
                  <a:lnTo>
                    <a:pt x="97751" y="1342431"/>
                  </a:lnTo>
                  <a:lnTo>
                    <a:pt x="90690" y="1342431"/>
                  </a:lnTo>
                  <a:lnTo>
                    <a:pt x="82545" y="1342431"/>
                  </a:lnTo>
                  <a:lnTo>
                    <a:pt x="78746" y="1342431"/>
                  </a:lnTo>
                  <a:lnTo>
                    <a:pt x="74402" y="1342974"/>
                  </a:lnTo>
                  <a:lnTo>
                    <a:pt x="70600" y="1343518"/>
                  </a:lnTo>
                  <a:lnTo>
                    <a:pt x="66797" y="1345145"/>
                  </a:lnTo>
                  <a:lnTo>
                    <a:pt x="63540" y="1346233"/>
                  </a:lnTo>
                  <a:lnTo>
                    <a:pt x="60282" y="1348948"/>
                  </a:lnTo>
                  <a:lnTo>
                    <a:pt x="56481" y="1352206"/>
                  </a:lnTo>
                  <a:lnTo>
                    <a:pt x="52679" y="1355463"/>
                  </a:lnTo>
                  <a:lnTo>
                    <a:pt x="28238" y="1384788"/>
                  </a:lnTo>
                  <a:lnTo>
                    <a:pt x="0" y="1408685"/>
                  </a:lnTo>
                  <a:lnTo>
                    <a:pt x="8691" y="1422805"/>
                  </a:lnTo>
                  <a:lnTo>
                    <a:pt x="33128" y="1467333"/>
                  </a:lnTo>
                  <a:lnTo>
                    <a:pt x="53762" y="1514035"/>
                  </a:lnTo>
                  <a:lnTo>
                    <a:pt x="70056" y="1562912"/>
                  </a:lnTo>
                  <a:lnTo>
                    <a:pt x="80374" y="1614500"/>
                  </a:lnTo>
                  <a:lnTo>
                    <a:pt x="84175" y="1668806"/>
                  </a:lnTo>
                  <a:lnTo>
                    <a:pt x="83631" y="1673694"/>
                  </a:lnTo>
                  <a:lnTo>
                    <a:pt x="64624" y="1695961"/>
                  </a:lnTo>
                  <a:lnTo>
                    <a:pt x="57023" y="1701389"/>
                  </a:lnTo>
                  <a:lnTo>
                    <a:pt x="40731" y="1723655"/>
                  </a:lnTo>
                  <a:lnTo>
                    <a:pt x="54850" y="1725826"/>
                  </a:lnTo>
                  <a:lnTo>
                    <a:pt x="69512" y="1729628"/>
                  </a:lnTo>
                  <a:lnTo>
                    <a:pt x="86889" y="1743747"/>
                  </a:lnTo>
                  <a:lnTo>
                    <a:pt x="87977" y="1747005"/>
                  </a:lnTo>
                  <a:lnTo>
                    <a:pt x="88520" y="1750263"/>
                  </a:lnTo>
                  <a:lnTo>
                    <a:pt x="88520" y="1753525"/>
                  </a:lnTo>
                  <a:lnTo>
                    <a:pt x="88520" y="1756782"/>
                  </a:lnTo>
                  <a:lnTo>
                    <a:pt x="87433" y="1762754"/>
                  </a:lnTo>
                  <a:lnTo>
                    <a:pt x="85802" y="1768727"/>
                  </a:lnTo>
                  <a:lnTo>
                    <a:pt x="84175" y="1775243"/>
                  </a:lnTo>
                  <a:lnTo>
                    <a:pt x="83087" y="1781763"/>
                  </a:lnTo>
                  <a:lnTo>
                    <a:pt x="83087" y="1785021"/>
                  </a:lnTo>
                  <a:lnTo>
                    <a:pt x="83087" y="1788822"/>
                  </a:lnTo>
                  <a:lnTo>
                    <a:pt x="83631" y="1792081"/>
                  </a:lnTo>
                  <a:lnTo>
                    <a:pt x="84175" y="1795883"/>
                  </a:lnTo>
                  <a:lnTo>
                    <a:pt x="85802" y="1802942"/>
                  </a:lnTo>
                  <a:lnTo>
                    <a:pt x="114045" y="1843669"/>
                  </a:lnTo>
                  <a:lnTo>
                    <a:pt x="118929" y="1849101"/>
                  </a:lnTo>
                  <a:lnTo>
                    <a:pt x="139024" y="1884399"/>
                  </a:lnTo>
                  <a:lnTo>
                    <a:pt x="139569" y="1891457"/>
                  </a:lnTo>
                  <a:lnTo>
                    <a:pt x="139024" y="1894172"/>
                  </a:lnTo>
                  <a:lnTo>
                    <a:pt x="138480" y="1896887"/>
                  </a:lnTo>
                  <a:lnTo>
                    <a:pt x="136850" y="1899062"/>
                  </a:lnTo>
                  <a:lnTo>
                    <a:pt x="135223" y="1901775"/>
                  </a:lnTo>
                  <a:lnTo>
                    <a:pt x="130878" y="1907208"/>
                  </a:lnTo>
                  <a:lnTo>
                    <a:pt x="126532" y="1913180"/>
                  </a:lnTo>
                  <a:lnTo>
                    <a:pt x="121648" y="1919156"/>
                  </a:lnTo>
                  <a:lnTo>
                    <a:pt x="117302" y="1926212"/>
                  </a:lnTo>
                  <a:lnTo>
                    <a:pt x="115671" y="1930014"/>
                  </a:lnTo>
                  <a:lnTo>
                    <a:pt x="114587" y="1934359"/>
                  </a:lnTo>
                  <a:lnTo>
                    <a:pt x="113501" y="1938705"/>
                  </a:lnTo>
                  <a:lnTo>
                    <a:pt x="113501" y="2009844"/>
                  </a:lnTo>
                  <a:lnTo>
                    <a:pt x="120017" y="2011475"/>
                  </a:lnTo>
                  <a:lnTo>
                    <a:pt x="126532" y="2012558"/>
                  </a:lnTo>
                  <a:lnTo>
                    <a:pt x="133048" y="2012558"/>
                  </a:lnTo>
                  <a:lnTo>
                    <a:pt x="139569" y="2012015"/>
                  </a:lnTo>
                  <a:lnTo>
                    <a:pt x="152600" y="2010931"/>
                  </a:lnTo>
                  <a:lnTo>
                    <a:pt x="165632" y="2009844"/>
                  </a:lnTo>
                  <a:lnTo>
                    <a:pt x="169434" y="2010387"/>
                  </a:lnTo>
                  <a:lnTo>
                    <a:pt x="173235" y="2010931"/>
                  </a:lnTo>
                  <a:lnTo>
                    <a:pt x="177037" y="2012015"/>
                  </a:lnTo>
                  <a:lnTo>
                    <a:pt x="180838" y="2013646"/>
                  </a:lnTo>
                  <a:lnTo>
                    <a:pt x="188985" y="2017447"/>
                  </a:lnTo>
                  <a:lnTo>
                    <a:pt x="200390" y="2021249"/>
                  </a:lnTo>
                  <a:lnTo>
                    <a:pt x="205818" y="2022880"/>
                  </a:lnTo>
                  <a:lnTo>
                    <a:pt x="211790" y="2023420"/>
                  </a:lnTo>
                  <a:lnTo>
                    <a:pt x="217767" y="2023962"/>
                  </a:lnTo>
                  <a:lnTo>
                    <a:pt x="224283" y="2023962"/>
                  </a:lnTo>
                  <a:lnTo>
                    <a:pt x="236775" y="2023420"/>
                  </a:lnTo>
                  <a:lnTo>
                    <a:pt x="248720" y="2022880"/>
                  </a:lnTo>
                  <a:lnTo>
                    <a:pt x="254152" y="2022880"/>
                  </a:lnTo>
                  <a:lnTo>
                    <a:pt x="270985" y="2028852"/>
                  </a:lnTo>
                  <a:lnTo>
                    <a:pt x="272616" y="2030479"/>
                  </a:lnTo>
                  <a:lnTo>
                    <a:pt x="273700" y="2032109"/>
                  </a:lnTo>
                  <a:lnTo>
                    <a:pt x="274244" y="2034280"/>
                  </a:lnTo>
                  <a:lnTo>
                    <a:pt x="275331" y="2036455"/>
                  </a:lnTo>
                  <a:lnTo>
                    <a:pt x="275331" y="2038626"/>
                  </a:lnTo>
                  <a:lnTo>
                    <a:pt x="275871" y="2041883"/>
                  </a:lnTo>
                  <a:lnTo>
                    <a:pt x="275331" y="2047316"/>
                  </a:lnTo>
                  <a:lnTo>
                    <a:pt x="273700" y="2052201"/>
                  </a:lnTo>
                  <a:lnTo>
                    <a:pt x="272073" y="2056546"/>
                  </a:lnTo>
                  <a:lnTo>
                    <a:pt x="269354" y="2060348"/>
                  </a:lnTo>
                  <a:lnTo>
                    <a:pt x="267184" y="2063605"/>
                  </a:lnTo>
                  <a:lnTo>
                    <a:pt x="264470" y="2067408"/>
                  </a:lnTo>
                  <a:lnTo>
                    <a:pt x="262838" y="2071209"/>
                  </a:lnTo>
                  <a:lnTo>
                    <a:pt x="261211" y="2076642"/>
                  </a:lnTo>
                  <a:lnTo>
                    <a:pt x="275331" y="2078813"/>
                  </a:lnTo>
                  <a:lnTo>
                    <a:pt x="287819" y="2082070"/>
                  </a:lnTo>
                  <a:lnTo>
                    <a:pt x="323117" y="2105423"/>
                  </a:lnTo>
                  <a:lnTo>
                    <a:pt x="326378" y="2109765"/>
                  </a:lnTo>
                  <a:lnTo>
                    <a:pt x="329093" y="2114654"/>
                  </a:lnTo>
                  <a:lnTo>
                    <a:pt x="331264" y="2119543"/>
                  </a:lnTo>
                  <a:lnTo>
                    <a:pt x="333438" y="2125515"/>
                  </a:lnTo>
                  <a:lnTo>
                    <a:pt x="336152" y="2129860"/>
                  </a:lnTo>
                  <a:lnTo>
                    <a:pt x="338323" y="2134202"/>
                  </a:lnTo>
                  <a:lnTo>
                    <a:pt x="339411" y="2138547"/>
                  </a:lnTo>
                  <a:lnTo>
                    <a:pt x="341038" y="2142349"/>
                  </a:lnTo>
                  <a:lnTo>
                    <a:pt x="342668" y="2151038"/>
                  </a:lnTo>
                  <a:lnTo>
                    <a:pt x="343755" y="2159185"/>
                  </a:lnTo>
                  <a:lnTo>
                    <a:pt x="344839" y="2167872"/>
                  </a:lnTo>
                  <a:lnTo>
                    <a:pt x="346470" y="2176562"/>
                  </a:lnTo>
                  <a:lnTo>
                    <a:pt x="348101" y="2180908"/>
                  </a:lnTo>
                  <a:lnTo>
                    <a:pt x="349729" y="2185249"/>
                  </a:lnTo>
                  <a:lnTo>
                    <a:pt x="351359" y="2190138"/>
                  </a:lnTo>
                  <a:lnTo>
                    <a:pt x="354073" y="2195027"/>
                  </a:lnTo>
                  <a:lnTo>
                    <a:pt x="382311" y="2209147"/>
                  </a:lnTo>
                  <a:lnTo>
                    <a:pt x="386113" y="2210773"/>
                  </a:lnTo>
                  <a:lnTo>
                    <a:pt x="388828" y="2212948"/>
                  </a:lnTo>
                  <a:lnTo>
                    <a:pt x="392085" y="2215119"/>
                  </a:lnTo>
                  <a:lnTo>
                    <a:pt x="394260" y="2217834"/>
                  </a:lnTo>
                  <a:lnTo>
                    <a:pt x="395887" y="2221091"/>
                  </a:lnTo>
                  <a:lnTo>
                    <a:pt x="396975" y="2224893"/>
                  </a:lnTo>
                  <a:lnTo>
                    <a:pt x="397517" y="2229781"/>
                  </a:lnTo>
                  <a:lnTo>
                    <a:pt x="397517" y="2243357"/>
                  </a:lnTo>
                  <a:lnTo>
                    <a:pt x="397517" y="2252047"/>
                  </a:lnTo>
                  <a:lnTo>
                    <a:pt x="397517" y="2257476"/>
                  </a:lnTo>
                  <a:lnTo>
                    <a:pt x="397517" y="2261278"/>
                  </a:lnTo>
                  <a:lnTo>
                    <a:pt x="397517" y="2268881"/>
                  </a:lnTo>
                  <a:lnTo>
                    <a:pt x="398606" y="2275940"/>
                  </a:lnTo>
                  <a:lnTo>
                    <a:pt x="417609" y="2310695"/>
                  </a:lnTo>
                  <a:lnTo>
                    <a:pt x="440419" y="2329158"/>
                  </a:lnTo>
                  <a:lnTo>
                    <a:pt x="446934" y="2333504"/>
                  </a:lnTo>
                  <a:lnTo>
                    <a:pt x="454539" y="2337305"/>
                  </a:lnTo>
                  <a:lnTo>
                    <a:pt x="462141" y="2341651"/>
                  </a:lnTo>
                  <a:lnTo>
                    <a:pt x="469745" y="2345452"/>
                  </a:lnTo>
                  <a:lnTo>
                    <a:pt x="468657" y="2353596"/>
                  </a:lnTo>
                  <a:lnTo>
                    <a:pt x="466486" y="2361199"/>
                  </a:lnTo>
                  <a:lnTo>
                    <a:pt x="464312" y="2368802"/>
                  </a:lnTo>
                  <a:lnTo>
                    <a:pt x="461598" y="2375862"/>
                  </a:lnTo>
                  <a:lnTo>
                    <a:pt x="459423" y="2383465"/>
                  </a:lnTo>
                  <a:lnTo>
                    <a:pt x="457252" y="2391068"/>
                  </a:lnTo>
                  <a:lnTo>
                    <a:pt x="456169" y="2399759"/>
                  </a:lnTo>
                  <a:lnTo>
                    <a:pt x="455625" y="2408989"/>
                  </a:lnTo>
                  <a:lnTo>
                    <a:pt x="455625" y="2429080"/>
                  </a:lnTo>
                  <a:lnTo>
                    <a:pt x="455625" y="2447001"/>
                  </a:lnTo>
                  <a:lnTo>
                    <a:pt x="455625" y="2552354"/>
                  </a:lnTo>
                  <a:lnTo>
                    <a:pt x="456169" y="2560501"/>
                  </a:lnTo>
                  <a:lnTo>
                    <a:pt x="483864" y="2590910"/>
                  </a:lnTo>
                  <a:lnTo>
                    <a:pt x="490379" y="2590910"/>
                  </a:lnTo>
                  <a:lnTo>
                    <a:pt x="495812" y="2590910"/>
                  </a:lnTo>
                  <a:lnTo>
                    <a:pt x="524590" y="2580593"/>
                  </a:lnTo>
                  <a:lnTo>
                    <a:pt x="528935" y="2577879"/>
                  </a:lnTo>
                  <a:lnTo>
                    <a:pt x="537082" y="2571363"/>
                  </a:lnTo>
                  <a:lnTo>
                    <a:pt x="544141" y="2564302"/>
                  </a:lnTo>
                  <a:lnTo>
                    <a:pt x="551744" y="2556699"/>
                  </a:lnTo>
                  <a:lnTo>
                    <a:pt x="558261" y="2549096"/>
                  </a:lnTo>
                  <a:lnTo>
                    <a:pt x="565321" y="2541493"/>
                  </a:lnTo>
                  <a:lnTo>
                    <a:pt x="571836" y="2533890"/>
                  </a:lnTo>
                  <a:lnTo>
                    <a:pt x="578896" y="2526830"/>
                  </a:lnTo>
                  <a:lnTo>
                    <a:pt x="585415" y="2520315"/>
                  </a:lnTo>
                  <a:lnTo>
                    <a:pt x="589217" y="2517600"/>
                  </a:lnTo>
                  <a:lnTo>
                    <a:pt x="593015" y="2514885"/>
                  </a:lnTo>
                  <a:lnTo>
                    <a:pt x="596817" y="2512712"/>
                  </a:lnTo>
                  <a:lnTo>
                    <a:pt x="600619" y="2510541"/>
                  </a:lnTo>
                  <a:lnTo>
                    <a:pt x="604964" y="2509453"/>
                  </a:lnTo>
                  <a:lnTo>
                    <a:pt x="608766" y="2507826"/>
                  </a:lnTo>
                  <a:lnTo>
                    <a:pt x="613110" y="2507283"/>
                  </a:lnTo>
                  <a:lnTo>
                    <a:pt x="617996" y="2507283"/>
                  </a:lnTo>
                  <a:lnTo>
                    <a:pt x="620170" y="2507283"/>
                  </a:lnTo>
                  <a:lnTo>
                    <a:pt x="636460" y="2523029"/>
                  </a:lnTo>
                  <a:lnTo>
                    <a:pt x="639178" y="2525747"/>
                  </a:lnTo>
                  <a:lnTo>
                    <a:pt x="659269" y="2538778"/>
                  </a:lnTo>
                  <a:lnTo>
                    <a:pt x="664159" y="2538778"/>
                  </a:lnTo>
                  <a:lnTo>
                    <a:pt x="665785" y="2531719"/>
                  </a:lnTo>
                  <a:lnTo>
                    <a:pt x="667960" y="2524659"/>
                  </a:lnTo>
                  <a:lnTo>
                    <a:pt x="689683" y="2487731"/>
                  </a:lnTo>
                  <a:lnTo>
                    <a:pt x="698368" y="2476326"/>
                  </a:lnTo>
                  <a:lnTo>
                    <a:pt x="706515" y="2463838"/>
                  </a:lnTo>
                  <a:lnTo>
                    <a:pt x="722806" y="2420393"/>
                  </a:lnTo>
                  <a:lnTo>
                    <a:pt x="728237" y="2382381"/>
                  </a:lnTo>
                  <a:lnTo>
                    <a:pt x="729865" y="2371516"/>
                  </a:lnTo>
                  <a:lnTo>
                    <a:pt x="731496" y="2361199"/>
                  </a:lnTo>
                  <a:lnTo>
                    <a:pt x="733127" y="2351969"/>
                  </a:lnTo>
                  <a:lnTo>
                    <a:pt x="735841" y="2343278"/>
                  </a:lnTo>
                  <a:lnTo>
                    <a:pt x="736925" y="2339476"/>
                  </a:lnTo>
                  <a:lnTo>
                    <a:pt x="739099" y="2335675"/>
                  </a:lnTo>
                  <a:lnTo>
                    <a:pt x="740726" y="2332417"/>
                  </a:lnTo>
                  <a:lnTo>
                    <a:pt x="743445" y="2329158"/>
                  </a:lnTo>
                  <a:lnTo>
                    <a:pt x="746158" y="2326445"/>
                  </a:lnTo>
                  <a:lnTo>
                    <a:pt x="748873" y="2323730"/>
                  </a:lnTo>
                  <a:lnTo>
                    <a:pt x="752675" y="2321016"/>
                  </a:lnTo>
                  <a:lnTo>
                    <a:pt x="790143" y="2311238"/>
                  </a:lnTo>
                  <a:lnTo>
                    <a:pt x="797746" y="2310695"/>
                  </a:lnTo>
                  <a:lnTo>
                    <a:pt x="806437" y="2310695"/>
                  </a:lnTo>
                  <a:lnTo>
                    <a:pt x="811865" y="2310695"/>
                  </a:lnTo>
                  <a:lnTo>
                    <a:pt x="817298" y="2311238"/>
                  </a:lnTo>
                  <a:lnTo>
                    <a:pt x="822187" y="2312326"/>
                  </a:lnTo>
                  <a:lnTo>
                    <a:pt x="826531" y="2313956"/>
                  </a:lnTo>
                  <a:lnTo>
                    <a:pt x="830873" y="2315583"/>
                  </a:lnTo>
                  <a:lnTo>
                    <a:pt x="860199" y="2349798"/>
                  </a:lnTo>
                  <a:lnTo>
                    <a:pt x="864001" y="2356857"/>
                  </a:lnTo>
                  <a:lnTo>
                    <a:pt x="890068" y="2385096"/>
                  </a:lnTo>
                  <a:lnTo>
                    <a:pt x="902556" y="2388353"/>
                  </a:lnTo>
                  <a:lnTo>
                    <a:pt x="907988" y="2388353"/>
                  </a:lnTo>
                  <a:lnTo>
                    <a:pt x="914504" y="2388353"/>
                  </a:lnTo>
                  <a:lnTo>
                    <a:pt x="919933" y="2386722"/>
                  </a:lnTo>
                  <a:lnTo>
                    <a:pt x="922108" y="2386182"/>
                  </a:lnTo>
                  <a:lnTo>
                    <a:pt x="924279" y="2385096"/>
                  </a:lnTo>
                  <a:lnTo>
                    <a:pt x="925909" y="2383465"/>
                  </a:lnTo>
                  <a:lnTo>
                    <a:pt x="927537" y="2381838"/>
                  </a:lnTo>
                  <a:lnTo>
                    <a:pt x="929710" y="2378579"/>
                  </a:lnTo>
                  <a:lnTo>
                    <a:pt x="931338" y="2374234"/>
                  </a:lnTo>
                  <a:lnTo>
                    <a:pt x="932969" y="2368802"/>
                  </a:lnTo>
                  <a:lnTo>
                    <a:pt x="934052" y="2362829"/>
                  </a:lnTo>
                  <a:lnTo>
                    <a:pt x="962838" y="2362829"/>
                  </a:lnTo>
                  <a:lnTo>
                    <a:pt x="966640" y="2365544"/>
                  </a:lnTo>
                  <a:lnTo>
                    <a:pt x="969354" y="2368259"/>
                  </a:lnTo>
                  <a:lnTo>
                    <a:pt x="984017" y="2402473"/>
                  </a:lnTo>
                  <a:lnTo>
                    <a:pt x="988902" y="2420393"/>
                  </a:lnTo>
                  <a:lnTo>
                    <a:pt x="991076" y="2424195"/>
                  </a:lnTo>
                  <a:lnTo>
                    <a:pt x="993247" y="2427996"/>
                  </a:lnTo>
                  <a:lnTo>
                    <a:pt x="996506" y="2431255"/>
                  </a:lnTo>
                  <a:lnTo>
                    <a:pt x="1026375" y="2455148"/>
                  </a:lnTo>
                  <a:lnTo>
                    <a:pt x="1035605" y="2461120"/>
                  </a:lnTo>
                  <a:lnTo>
                    <a:pt x="1043207" y="2467096"/>
                  </a:lnTo>
                  <a:lnTo>
                    <a:pt x="1049724" y="2472525"/>
                  </a:lnTo>
                  <a:lnTo>
                    <a:pt x="1054070" y="2476326"/>
                  </a:lnTo>
                  <a:lnTo>
                    <a:pt x="1057871" y="2480672"/>
                  </a:lnTo>
                  <a:lnTo>
                    <a:pt x="1061672" y="2485016"/>
                  </a:lnTo>
                  <a:lnTo>
                    <a:pt x="1064930" y="2489906"/>
                  </a:lnTo>
                  <a:lnTo>
                    <a:pt x="1071446" y="2499679"/>
                  </a:lnTo>
                  <a:lnTo>
                    <a:pt x="1076878" y="2509997"/>
                  </a:lnTo>
                  <a:lnTo>
                    <a:pt x="1087740" y="2531176"/>
                  </a:lnTo>
                  <a:lnTo>
                    <a:pt x="1098601" y="2552898"/>
                  </a:lnTo>
                  <a:lnTo>
                    <a:pt x="1104573" y="2562672"/>
                  </a:lnTo>
                  <a:lnTo>
                    <a:pt x="1132268" y="2590910"/>
                  </a:lnTo>
                  <a:lnTo>
                    <a:pt x="1169740" y="2602315"/>
                  </a:lnTo>
                  <a:lnTo>
                    <a:pt x="1177343" y="2602315"/>
                  </a:lnTo>
                  <a:lnTo>
                    <a:pt x="1182228" y="2595799"/>
                  </a:lnTo>
                  <a:lnTo>
                    <a:pt x="1187117" y="2589283"/>
                  </a:lnTo>
                  <a:lnTo>
                    <a:pt x="1193633" y="2582767"/>
                  </a:lnTo>
                  <a:lnTo>
                    <a:pt x="1200153" y="2577335"/>
                  </a:lnTo>
                  <a:lnTo>
                    <a:pt x="1203951" y="2574620"/>
                  </a:lnTo>
                  <a:lnTo>
                    <a:pt x="1208296" y="2572449"/>
                  </a:lnTo>
                  <a:lnTo>
                    <a:pt x="1212642" y="2570275"/>
                  </a:lnTo>
                  <a:lnTo>
                    <a:pt x="1216986" y="2568648"/>
                  </a:lnTo>
                  <a:lnTo>
                    <a:pt x="1221875" y="2567017"/>
                  </a:lnTo>
                  <a:lnTo>
                    <a:pt x="1227304" y="2565930"/>
                  </a:lnTo>
                  <a:lnTo>
                    <a:pt x="1232732" y="2565390"/>
                  </a:lnTo>
                  <a:lnTo>
                    <a:pt x="1238166" y="2564846"/>
                  </a:lnTo>
                  <a:lnTo>
                    <a:pt x="1351661" y="2564846"/>
                  </a:lnTo>
                  <a:lnTo>
                    <a:pt x="1358722" y="2564302"/>
                  </a:lnTo>
                  <a:lnTo>
                    <a:pt x="1366325" y="2562672"/>
                  </a:lnTo>
                  <a:lnTo>
                    <a:pt x="1373928" y="2560501"/>
                  </a:lnTo>
                  <a:lnTo>
                    <a:pt x="1380987" y="2557787"/>
                  </a:lnTo>
                  <a:lnTo>
                    <a:pt x="1389134" y="2555069"/>
                  </a:lnTo>
                  <a:lnTo>
                    <a:pt x="1397281" y="2552898"/>
                  </a:lnTo>
                  <a:lnTo>
                    <a:pt x="1401622" y="2551811"/>
                  </a:lnTo>
                  <a:lnTo>
                    <a:pt x="1405968" y="2551271"/>
                  </a:lnTo>
                  <a:lnTo>
                    <a:pt x="1410313" y="2550727"/>
                  </a:lnTo>
                  <a:lnTo>
                    <a:pt x="1415202" y="2550727"/>
                  </a:lnTo>
                  <a:lnTo>
                    <a:pt x="1420630" y="2550727"/>
                  </a:lnTo>
                  <a:lnTo>
                    <a:pt x="1425519" y="2551811"/>
                  </a:lnTo>
                  <a:lnTo>
                    <a:pt x="1457015" y="2572449"/>
                  </a:lnTo>
                  <a:lnTo>
                    <a:pt x="1465707" y="2577335"/>
                  </a:lnTo>
                  <a:lnTo>
                    <a:pt x="1470591" y="2579510"/>
                  </a:lnTo>
                  <a:lnTo>
                    <a:pt x="1476023" y="2581136"/>
                  </a:lnTo>
                  <a:lnTo>
                    <a:pt x="1481453" y="2581680"/>
                  </a:lnTo>
                  <a:lnTo>
                    <a:pt x="1487968" y="2582223"/>
                  </a:lnTo>
                  <a:lnTo>
                    <a:pt x="1494488" y="2582223"/>
                  </a:lnTo>
                  <a:lnTo>
                    <a:pt x="1501004" y="2581136"/>
                  </a:lnTo>
                  <a:lnTo>
                    <a:pt x="1507520" y="2580052"/>
                  </a:lnTo>
                  <a:lnTo>
                    <a:pt x="1513493" y="2578422"/>
                  </a:lnTo>
                  <a:lnTo>
                    <a:pt x="1524897" y="2574077"/>
                  </a:lnTo>
                  <a:lnTo>
                    <a:pt x="1536302" y="2569192"/>
                  </a:lnTo>
                  <a:lnTo>
                    <a:pt x="1547706" y="2564302"/>
                  </a:lnTo>
                  <a:lnTo>
                    <a:pt x="1560195" y="2560501"/>
                  </a:lnTo>
                  <a:lnTo>
                    <a:pt x="1566715" y="2558870"/>
                  </a:lnTo>
                  <a:lnTo>
                    <a:pt x="1573770" y="2557243"/>
                  </a:lnTo>
                  <a:lnTo>
                    <a:pt x="1581373" y="2556699"/>
                  </a:lnTo>
                  <a:lnTo>
                    <a:pt x="1588976" y="2556157"/>
                  </a:lnTo>
                  <a:lnTo>
                    <a:pt x="1596581" y="2556157"/>
                  </a:lnTo>
                  <a:lnTo>
                    <a:pt x="1603639" y="2555069"/>
                  </a:lnTo>
                  <a:lnTo>
                    <a:pt x="1610159" y="2553442"/>
                  </a:lnTo>
                  <a:lnTo>
                    <a:pt x="1616132" y="2550727"/>
                  </a:lnTo>
                  <a:lnTo>
                    <a:pt x="1622104" y="2548553"/>
                  </a:lnTo>
                  <a:lnTo>
                    <a:pt x="1627533" y="2545295"/>
                  </a:lnTo>
                  <a:lnTo>
                    <a:pt x="1632421" y="2541493"/>
                  </a:lnTo>
                  <a:lnTo>
                    <a:pt x="1637310" y="2537692"/>
                  </a:lnTo>
                  <a:lnTo>
                    <a:pt x="1646540" y="2529548"/>
                  </a:lnTo>
                  <a:lnTo>
                    <a:pt x="1654687" y="2520858"/>
                  </a:lnTo>
                  <a:lnTo>
                    <a:pt x="1662834" y="2512168"/>
                  </a:lnTo>
                  <a:lnTo>
                    <a:pt x="1702477" y="2492620"/>
                  </a:lnTo>
                  <a:lnTo>
                    <a:pt x="1712251" y="2490990"/>
                  </a:lnTo>
                  <a:lnTo>
                    <a:pt x="1721481" y="2488819"/>
                  </a:lnTo>
                  <a:lnTo>
                    <a:pt x="1753521" y="2468724"/>
                  </a:lnTo>
                  <a:lnTo>
                    <a:pt x="1761124" y="2462207"/>
                  </a:lnTo>
                  <a:lnTo>
                    <a:pt x="1767644" y="2455148"/>
                  </a:lnTo>
                  <a:lnTo>
                    <a:pt x="1779045" y="2441572"/>
                  </a:lnTo>
                  <a:lnTo>
                    <a:pt x="1789910" y="2427454"/>
                  </a:lnTo>
                  <a:lnTo>
                    <a:pt x="1795339" y="2420937"/>
                  </a:lnTo>
                  <a:lnTo>
                    <a:pt x="1829006" y="2391612"/>
                  </a:lnTo>
                  <a:lnTo>
                    <a:pt x="1847474" y="2382921"/>
                  </a:lnTo>
                  <a:lnTo>
                    <a:pt x="1845300" y="2366631"/>
                  </a:lnTo>
                  <a:lnTo>
                    <a:pt x="1843673" y="2350881"/>
                  </a:lnTo>
                  <a:lnTo>
                    <a:pt x="1842041" y="2335675"/>
                  </a:lnTo>
                  <a:lnTo>
                    <a:pt x="1840954" y="2320473"/>
                  </a:lnTo>
                  <a:lnTo>
                    <a:pt x="1839870" y="2306353"/>
                  </a:lnTo>
                  <a:lnTo>
                    <a:pt x="1839324" y="2292774"/>
                  </a:lnTo>
                  <a:lnTo>
                    <a:pt x="1838783" y="2279742"/>
                  </a:lnTo>
                  <a:lnTo>
                    <a:pt x="1838783" y="2267251"/>
                  </a:lnTo>
                  <a:lnTo>
                    <a:pt x="1838239" y="2263452"/>
                  </a:lnTo>
                  <a:lnTo>
                    <a:pt x="1837696" y="2260194"/>
                  </a:lnTo>
                  <a:lnTo>
                    <a:pt x="1837153" y="2256933"/>
                  </a:lnTo>
                  <a:lnTo>
                    <a:pt x="1835526" y="2254218"/>
                  </a:lnTo>
                  <a:lnTo>
                    <a:pt x="1833895" y="2252047"/>
                  </a:lnTo>
                  <a:lnTo>
                    <a:pt x="1832267" y="2249329"/>
                  </a:lnTo>
                  <a:lnTo>
                    <a:pt x="1830094" y="2247701"/>
                  </a:lnTo>
                  <a:lnTo>
                    <a:pt x="1827923" y="2245528"/>
                  </a:lnTo>
                  <a:lnTo>
                    <a:pt x="1822489" y="2242273"/>
                  </a:lnTo>
                  <a:lnTo>
                    <a:pt x="1816517" y="2239556"/>
                  </a:lnTo>
                  <a:lnTo>
                    <a:pt x="1810545" y="2237385"/>
                  </a:lnTo>
                  <a:lnTo>
                    <a:pt x="1804030" y="2235753"/>
                  </a:lnTo>
                  <a:lnTo>
                    <a:pt x="1790993" y="2232495"/>
                  </a:lnTo>
                  <a:lnTo>
                    <a:pt x="1780133" y="2228694"/>
                  </a:lnTo>
                  <a:lnTo>
                    <a:pt x="1769271" y="2217289"/>
                  </a:lnTo>
                  <a:lnTo>
                    <a:pt x="1769271" y="2215119"/>
                  </a:lnTo>
                  <a:lnTo>
                    <a:pt x="1769271" y="2211317"/>
                  </a:lnTo>
                  <a:lnTo>
                    <a:pt x="1770359" y="2207516"/>
                  </a:lnTo>
                  <a:lnTo>
                    <a:pt x="1771986" y="2204257"/>
                  </a:lnTo>
                  <a:lnTo>
                    <a:pt x="1774160" y="2201000"/>
                  </a:lnTo>
                  <a:lnTo>
                    <a:pt x="1779045" y="2195027"/>
                  </a:lnTo>
                  <a:lnTo>
                    <a:pt x="1783390" y="2189051"/>
                  </a:lnTo>
                  <a:lnTo>
                    <a:pt x="1783390" y="2145606"/>
                  </a:lnTo>
                  <a:lnTo>
                    <a:pt x="1771442" y="2143979"/>
                  </a:lnTo>
                  <a:lnTo>
                    <a:pt x="1761668" y="2142349"/>
                  </a:lnTo>
                  <a:lnTo>
                    <a:pt x="1753521" y="2141265"/>
                  </a:lnTo>
                  <a:lnTo>
                    <a:pt x="1746466" y="2139090"/>
                  </a:lnTo>
                  <a:lnTo>
                    <a:pt x="1743203" y="2138003"/>
                  </a:lnTo>
                  <a:lnTo>
                    <a:pt x="1740490" y="2136377"/>
                  </a:lnTo>
                  <a:lnTo>
                    <a:pt x="1737231" y="2134749"/>
                  </a:lnTo>
                  <a:lnTo>
                    <a:pt x="1734517" y="2132575"/>
                  </a:lnTo>
                  <a:lnTo>
                    <a:pt x="1728545" y="2127145"/>
                  </a:lnTo>
                  <a:lnTo>
                    <a:pt x="1722569" y="2119543"/>
                  </a:lnTo>
                  <a:lnTo>
                    <a:pt x="1730716" y="2113026"/>
                  </a:lnTo>
                  <a:lnTo>
                    <a:pt x="1740490" y="2105423"/>
                  </a:lnTo>
                  <a:lnTo>
                    <a:pt x="1744835" y="2101621"/>
                  </a:lnTo>
                  <a:lnTo>
                    <a:pt x="1748092" y="2096733"/>
                  </a:lnTo>
                  <a:lnTo>
                    <a:pt x="1749723" y="2094019"/>
                  </a:lnTo>
                  <a:lnTo>
                    <a:pt x="1750808" y="2091304"/>
                  </a:lnTo>
                  <a:lnTo>
                    <a:pt x="1751350" y="2088043"/>
                  </a:lnTo>
                  <a:lnTo>
                    <a:pt x="1751350" y="2084785"/>
                  </a:lnTo>
                  <a:lnTo>
                    <a:pt x="1744291" y="2044058"/>
                  </a:lnTo>
                  <a:lnTo>
                    <a:pt x="1741576" y="2034280"/>
                  </a:lnTo>
                  <a:lnTo>
                    <a:pt x="1739402" y="2023420"/>
                  </a:lnTo>
                  <a:lnTo>
                    <a:pt x="1737775" y="2012558"/>
                  </a:lnTo>
                  <a:lnTo>
                    <a:pt x="1737231" y="2001157"/>
                  </a:lnTo>
                  <a:lnTo>
                    <a:pt x="1737231" y="1991923"/>
                  </a:lnTo>
                  <a:lnTo>
                    <a:pt x="1745922" y="1956624"/>
                  </a:lnTo>
                  <a:lnTo>
                    <a:pt x="1748637" y="1951196"/>
                  </a:lnTo>
                  <a:lnTo>
                    <a:pt x="1785021" y="1920784"/>
                  </a:lnTo>
                  <a:lnTo>
                    <a:pt x="1802398" y="1911006"/>
                  </a:lnTo>
                  <a:lnTo>
                    <a:pt x="1806743" y="1908292"/>
                  </a:lnTo>
                  <a:lnTo>
                    <a:pt x="1810545" y="1905577"/>
                  </a:lnTo>
                  <a:lnTo>
                    <a:pt x="1814346" y="1902319"/>
                  </a:lnTo>
                  <a:lnTo>
                    <a:pt x="1817605" y="1898518"/>
                  </a:lnTo>
                  <a:lnTo>
                    <a:pt x="1820862" y="1894716"/>
                  </a:lnTo>
                  <a:lnTo>
                    <a:pt x="1824121" y="1890915"/>
                  </a:lnTo>
                  <a:lnTo>
                    <a:pt x="1832807" y="1853989"/>
                  </a:lnTo>
                  <a:lnTo>
                    <a:pt x="1833351" y="1848557"/>
                  </a:lnTo>
                  <a:lnTo>
                    <a:pt x="1859419" y="1831180"/>
                  </a:lnTo>
                  <a:lnTo>
                    <a:pt x="1868108" y="1831180"/>
                  </a:lnTo>
                  <a:lnTo>
                    <a:pt x="1872450" y="1830636"/>
                  </a:lnTo>
                  <a:lnTo>
                    <a:pt x="1907209" y="1807283"/>
                  </a:lnTo>
                  <a:lnTo>
                    <a:pt x="1911553" y="1777418"/>
                  </a:lnTo>
                  <a:lnTo>
                    <a:pt x="1911553" y="1766556"/>
                  </a:lnTo>
                  <a:lnTo>
                    <a:pt x="1911011" y="1755695"/>
                  </a:lnTo>
                  <a:lnTo>
                    <a:pt x="1911553" y="1752981"/>
                  </a:lnTo>
                  <a:lnTo>
                    <a:pt x="1921327" y="1741576"/>
                  </a:lnTo>
                  <a:lnTo>
                    <a:pt x="1925129" y="1738859"/>
                  </a:lnTo>
                  <a:lnTo>
                    <a:pt x="1928387" y="1736144"/>
                  </a:lnTo>
                  <a:lnTo>
                    <a:pt x="1929474" y="1735060"/>
                  </a:lnTo>
                  <a:lnTo>
                    <a:pt x="1930558" y="1733429"/>
                  </a:lnTo>
                  <a:lnTo>
                    <a:pt x="1931101" y="1731258"/>
                  </a:lnTo>
                  <a:lnTo>
                    <a:pt x="1931645" y="1729628"/>
                  </a:lnTo>
                  <a:lnTo>
                    <a:pt x="1920240" y="1691615"/>
                  </a:lnTo>
                  <a:lnTo>
                    <a:pt x="1901776" y="1670977"/>
                  </a:lnTo>
                  <a:lnTo>
                    <a:pt x="1893632" y="1663374"/>
                  </a:lnTo>
                  <a:lnTo>
                    <a:pt x="1884942" y="1656318"/>
                  </a:lnTo>
                  <a:lnTo>
                    <a:pt x="1876252" y="1648715"/>
                  </a:lnTo>
                  <a:lnTo>
                    <a:pt x="1868108" y="1641652"/>
                  </a:lnTo>
                  <a:lnTo>
                    <a:pt x="1859961" y="1634051"/>
                  </a:lnTo>
                  <a:lnTo>
                    <a:pt x="1852902" y="1625906"/>
                  </a:lnTo>
                  <a:lnTo>
                    <a:pt x="1850188" y="1621560"/>
                  </a:lnTo>
                  <a:lnTo>
                    <a:pt x="1846926" y="1617214"/>
                  </a:lnTo>
                  <a:lnTo>
                    <a:pt x="1844755" y="1612329"/>
                  </a:lnTo>
                  <a:lnTo>
                    <a:pt x="1842585" y="1607441"/>
                  </a:lnTo>
                  <a:lnTo>
                    <a:pt x="1840954" y="1602012"/>
                  </a:lnTo>
                  <a:lnTo>
                    <a:pt x="1839870" y="1596579"/>
                  </a:lnTo>
                  <a:lnTo>
                    <a:pt x="1838783" y="1591151"/>
                  </a:lnTo>
                  <a:lnTo>
                    <a:pt x="1838783" y="1585174"/>
                  </a:lnTo>
                  <a:lnTo>
                    <a:pt x="1838783" y="1578658"/>
                  </a:lnTo>
                  <a:lnTo>
                    <a:pt x="1839870" y="1573770"/>
                  </a:lnTo>
                  <a:lnTo>
                    <a:pt x="1839870" y="1571599"/>
                  </a:lnTo>
                  <a:lnTo>
                    <a:pt x="1839870" y="1568885"/>
                  </a:lnTo>
                  <a:lnTo>
                    <a:pt x="1839324" y="1566711"/>
                  </a:lnTo>
                  <a:lnTo>
                    <a:pt x="1838783" y="1564540"/>
                  </a:lnTo>
                  <a:lnTo>
                    <a:pt x="1845300" y="1548790"/>
                  </a:lnTo>
                  <a:lnTo>
                    <a:pt x="1851816" y="1534127"/>
                  </a:lnTo>
                  <a:lnTo>
                    <a:pt x="1854530" y="1526528"/>
                  </a:lnTo>
                  <a:lnTo>
                    <a:pt x="1856704" y="1518925"/>
                  </a:lnTo>
                  <a:lnTo>
                    <a:pt x="1858331" y="1510234"/>
                  </a:lnTo>
                  <a:lnTo>
                    <a:pt x="1858875" y="1501004"/>
                  </a:lnTo>
                  <a:lnTo>
                    <a:pt x="1858331" y="1494488"/>
                  </a:lnTo>
                  <a:lnTo>
                    <a:pt x="1848014" y="1456471"/>
                  </a:lnTo>
                  <a:lnTo>
                    <a:pt x="1834982" y="1424975"/>
                  </a:lnTo>
                  <a:lnTo>
                    <a:pt x="1829554" y="1410856"/>
                  </a:lnTo>
                  <a:lnTo>
                    <a:pt x="1827379" y="1404337"/>
                  </a:lnTo>
                  <a:lnTo>
                    <a:pt x="1825752" y="1398365"/>
                  </a:lnTo>
                  <a:lnTo>
                    <a:pt x="1824664" y="1392935"/>
                  </a:lnTo>
                  <a:lnTo>
                    <a:pt x="1824121" y="1388590"/>
                  </a:lnTo>
                  <a:lnTo>
                    <a:pt x="1824121" y="1384788"/>
                  </a:lnTo>
                  <a:lnTo>
                    <a:pt x="1857791" y="1362523"/>
                  </a:lnTo>
                  <a:lnTo>
                    <a:pt x="1864847" y="1362523"/>
                  </a:lnTo>
                  <a:lnTo>
                    <a:pt x="1877883" y="1362523"/>
                  </a:lnTo>
                  <a:lnTo>
                    <a:pt x="1888200" y="1362523"/>
                  </a:lnTo>
                  <a:lnTo>
                    <a:pt x="1896891" y="1362523"/>
                  </a:lnTo>
                  <a:lnTo>
                    <a:pt x="1905034" y="1362523"/>
                  </a:lnTo>
                  <a:lnTo>
                    <a:pt x="1910466" y="1364154"/>
                  </a:lnTo>
                  <a:lnTo>
                    <a:pt x="1920240" y="1366867"/>
                  </a:lnTo>
                  <a:lnTo>
                    <a:pt x="1926212" y="1367955"/>
                  </a:lnTo>
                  <a:lnTo>
                    <a:pt x="1932733" y="1368495"/>
                  </a:lnTo>
                  <a:lnTo>
                    <a:pt x="1935990" y="1367955"/>
                  </a:lnTo>
                  <a:lnTo>
                    <a:pt x="1939248" y="1367412"/>
                  </a:lnTo>
                  <a:lnTo>
                    <a:pt x="1942506" y="1366325"/>
                  </a:lnTo>
                  <a:lnTo>
                    <a:pt x="1945764" y="1365241"/>
                  </a:lnTo>
                  <a:lnTo>
                    <a:pt x="1950110" y="1362523"/>
                  </a:lnTo>
                  <a:lnTo>
                    <a:pt x="1953367" y="1359265"/>
                  </a:lnTo>
                  <a:lnTo>
                    <a:pt x="1956626" y="1355463"/>
                  </a:lnTo>
                  <a:lnTo>
                    <a:pt x="1959340" y="1350575"/>
                  </a:lnTo>
                  <a:lnTo>
                    <a:pt x="1964771" y="1340801"/>
                  </a:lnTo>
                  <a:lnTo>
                    <a:pt x="1970744" y="1330483"/>
                  </a:lnTo>
                  <a:lnTo>
                    <a:pt x="1973459" y="1325597"/>
                  </a:lnTo>
                  <a:lnTo>
                    <a:pt x="1977260" y="1320709"/>
                  </a:lnTo>
                  <a:lnTo>
                    <a:pt x="2004415" y="1304959"/>
                  </a:lnTo>
                  <a:lnTo>
                    <a:pt x="2008216" y="1304415"/>
                  </a:lnTo>
                  <a:lnTo>
                    <a:pt x="2012558" y="1304415"/>
                  </a:lnTo>
                  <a:lnTo>
                    <a:pt x="2019622" y="1304959"/>
                  </a:lnTo>
                  <a:lnTo>
                    <a:pt x="2024506" y="1305502"/>
                  </a:lnTo>
                  <a:lnTo>
                    <a:pt x="2027221" y="1306590"/>
                  </a:lnTo>
                  <a:lnTo>
                    <a:pt x="2029396" y="1307677"/>
                  </a:lnTo>
                  <a:lnTo>
                    <a:pt x="2031022" y="1308217"/>
                  </a:lnTo>
                  <a:lnTo>
                    <a:pt x="2033197" y="1308217"/>
                  </a:lnTo>
                  <a:lnTo>
                    <a:pt x="2036455" y="1307134"/>
                  </a:lnTo>
                  <a:lnTo>
                    <a:pt x="2048944" y="1285412"/>
                  </a:lnTo>
                  <a:lnTo>
                    <a:pt x="2048944" y="1276177"/>
                  </a:lnTo>
                  <a:lnTo>
                    <a:pt x="2047316" y="1259886"/>
                  </a:lnTo>
                  <a:lnTo>
                    <a:pt x="2047316" y="1252284"/>
                  </a:lnTo>
                  <a:lnTo>
                    <a:pt x="2027221" y="125228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6081795" y="2252651"/>
              <a:ext cx="2114423" cy="260827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6086295" y="2254115"/>
              <a:ext cx="2105423" cy="2602315"/>
            </a:xfrm>
            <a:custGeom>
              <a:avLst/>
              <a:gdLst/>
              <a:ahLst/>
              <a:cxnLst/>
              <a:rect l="l" t="t" r="r" b="b"/>
              <a:pathLst>
                <a:path w="2105423" h="2602315">
                  <a:moveTo>
                    <a:pt x="2027221" y="1252284"/>
                  </a:moveTo>
                  <a:lnTo>
                    <a:pt x="2026677" y="1248482"/>
                  </a:lnTo>
                  <a:lnTo>
                    <a:pt x="2026137" y="1244680"/>
                  </a:lnTo>
                  <a:lnTo>
                    <a:pt x="2025594" y="1240879"/>
                  </a:lnTo>
                  <a:lnTo>
                    <a:pt x="2024506" y="1238164"/>
                  </a:lnTo>
                  <a:lnTo>
                    <a:pt x="2021793" y="1232190"/>
                  </a:lnTo>
                  <a:lnTo>
                    <a:pt x="2018534" y="1227304"/>
                  </a:lnTo>
                  <a:lnTo>
                    <a:pt x="2015276" y="1222958"/>
                  </a:lnTo>
                  <a:lnTo>
                    <a:pt x="2012558" y="1218613"/>
                  </a:lnTo>
                  <a:lnTo>
                    <a:pt x="2011475" y="1216442"/>
                  </a:lnTo>
                  <a:lnTo>
                    <a:pt x="2010387" y="1214268"/>
                  </a:lnTo>
                  <a:lnTo>
                    <a:pt x="2009844" y="1211554"/>
                  </a:lnTo>
                  <a:lnTo>
                    <a:pt x="2009844" y="1188745"/>
                  </a:lnTo>
                  <a:lnTo>
                    <a:pt x="2009300" y="1184946"/>
                  </a:lnTo>
                  <a:lnTo>
                    <a:pt x="1994637" y="1169740"/>
                  </a:lnTo>
                  <a:lnTo>
                    <a:pt x="1991380" y="1168109"/>
                  </a:lnTo>
                  <a:lnTo>
                    <a:pt x="1983776" y="1164852"/>
                  </a:lnTo>
                  <a:lnTo>
                    <a:pt x="1976717" y="1161050"/>
                  </a:lnTo>
                  <a:lnTo>
                    <a:pt x="1973459" y="1159422"/>
                  </a:lnTo>
                  <a:lnTo>
                    <a:pt x="1970744" y="1156705"/>
                  </a:lnTo>
                  <a:lnTo>
                    <a:pt x="1968030" y="1154534"/>
                  </a:lnTo>
                  <a:lnTo>
                    <a:pt x="1966399" y="1151275"/>
                  </a:lnTo>
                  <a:lnTo>
                    <a:pt x="1940876" y="1114891"/>
                  </a:lnTo>
                  <a:lnTo>
                    <a:pt x="1932733" y="1103486"/>
                  </a:lnTo>
                  <a:lnTo>
                    <a:pt x="1916983" y="1068188"/>
                  </a:lnTo>
                  <a:lnTo>
                    <a:pt x="1914268" y="1049180"/>
                  </a:lnTo>
                  <a:lnTo>
                    <a:pt x="1914268" y="1038319"/>
                  </a:lnTo>
                  <a:lnTo>
                    <a:pt x="1914268" y="1033434"/>
                  </a:lnTo>
                  <a:lnTo>
                    <a:pt x="1914812" y="1028544"/>
                  </a:lnTo>
                  <a:lnTo>
                    <a:pt x="1915895" y="1023656"/>
                  </a:lnTo>
                  <a:lnTo>
                    <a:pt x="1916983" y="1018228"/>
                  </a:lnTo>
                  <a:lnTo>
                    <a:pt x="1918613" y="1013338"/>
                  </a:lnTo>
                  <a:lnTo>
                    <a:pt x="1920784" y="1008454"/>
                  </a:lnTo>
                  <a:lnTo>
                    <a:pt x="1922955" y="1003565"/>
                  </a:lnTo>
                  <a:lnTo>
                    <a:pt x="1925129" y="998676"/>
                  </a:lnTo>
                  <a:lnTo>
                    <a:pt x="1927843" y="994335"/>
                  </a:lnTo>
                  <a:lnTo>
                    <a:pt x="1931101" y="989989"/>
                  </a:lnTo>
                  <a:lnTo>
                    <a:pt x="1933816" y="986188"/>
                  </a:lnTo>
                  <a:lnTo>
                    <a:pt x="1969657" y="968811"/>
                  </a:lnTo>
                  <a:lnTo>
                    <a:pt x="1971288" y="968267"/>
                  </a:lnTo>
                  <a:lnTo>
                    <a:pt x="1975089" y="954691"/>
                  </a:lnTo>
                  <a:lnTo>
                    <a:pt x="1974546" y="950346"/>
                  </a:lnTo>
                  <a:lnTo>
                    <a:pt x="1973459" y="947089"/>
                  </a:lnTo>
                  <a:lnTo>
                    <a:pt x="1972376" y="943830"/>
                  </a:lnTo>
                  <a:lnTo>
                    <a:pt x="1970201" y="941113"/>
                  </a:lnTo>
                  <a:lnTo>
                    <a:pt x="1968030" y="938398"/>
                  </a:lnTo>
                  <a:lnTo>
                    <a:pt x="1965856" y="936227"/>
                  </a:lnTo>
                  <a:lnTo>
                    <a:pt x="1963141" y="934596"/>
                  </a:lnTo>
                  <a:lnTo>
                    <a:pt x="1960427" y="932425"/>
                  </a:lnTo>
                  <a:lnTo>
                    <a:pt x="1954994" y="929168"/>
                  </a:lnTo>
                  <a:lnTo>
                    <a:pt x="1945764" y="917219"/>
                  </a:lnTo>
                  <a:lnTo>
                    <a:pt x="1946308" y="912874"/>
                  </a:lnTo>
                  <a:lnTo>
                    <a:pt x="1947395" y="909073"/>
                  </a:lnTo>
                  <a:lnTo>
                    <a:pt x="1949022" y="905814"/>
                  </a:lnTo>
                  <a:lnTo>
                    <a:pt x="1951736" y="903100"/>
                  </a:lnTo>
                  <a:lnTo>
                    <a:pt x="1957169" y="897668"/>
                  </a:lnTo>
                  <a:lnTo>
                    <a:pt x="1987578" y="872147"/>
                  </a:lnTo>
                  <a:lnTo>
                    <a:pt x="1993010" y="852595"/>
                  </a:lnTo>
                  <a:lnTo>
                    <a:pt x="1994098" y="848794"/>
                  </a:lnTo>
                  <a:lnTo>
                    <a:pt x="1995725" y="844992"/>
                  </a:lnTo>
                  <a:lnTo>
                    <a:pt x="1996812" y="843905"/>
                  </a:lnTo>
                  <a:lnTo>
                    <a:pt x="1997899" y="842821"/>
                  </a:lnTo>
                  <a:lnTo>
                    <a:pt x="1999527" y="842279"/>
                  </a:lnTo>
                  <a:lnTo>
                    <a:pt x="2001157" y="841734"/>
                  </a:lnTo>
                  <a:lnTo>
                    <a:pt x="2006043" y="842279"/>
                  </a:lnTo>
                  <a:lnTo>
                    <a:pt x="2009844" y="843365"/>
                  </a:lnTo>
                  <a:lnTo>
                    <a:pt x="2013102" y="844452"/>
                  </a:lnTo>
                  <a:lnTo>
                    <a:pt x="2015820" y="846080"/>
                  </a:lnTo>
                  <a:lnTo>
                    <a:pt x="2019078" y="847707"/>
                  </a:lnTo>
                  <a:lnTo>
                    <a:pt x="2022880" y="849338"/>
                  </a:lnTo>
                  <a:lnTo>
                    <a:pt x="2027221" y="850424"/>
                  </a:lnTo>
                  <a:lnTo>
                    <a:pt x="2032653" y="850424"/>
                  </a:lnTo>
                  <a:lnTo>
                    <a:pt x="2036999" y="850424"/>
                  </a:lnTo>
                  <a:lnTo>
                    <a:pt x="2061436" y="818386"/>
                  </a:lnTo>
                  <a:lnTo>
                    <a:pt x="2062519" y="810781"/>
                  </a:lnTo>
                  <a:lnTo>
                    <a:pt x="2064150" y="803178"/>
                  </a:lnTo>
                  <a:lnTo>
                    <a:pt x="2072840" y="773309"/>
                  </a:lnTo>
                  <a:lnTo>
                    <a:pt x="2074467" y="770051"/>
                  </a:lnTo>
                  <a:lnTo>
                    <a:pt x="2076638" y="766794"/>
                  </a:lnTo>
                  <a:lnTo>
                    <a:pt x="2078813" y="764623"/>
                  </a:lnTo>
                  <a:lnTo>
                    <a:pt x="2081527" y="761904"/>
                  </a:lnTo>
                  <a:lnTo>
                    <a:pt x="2084789" y="759734"/>
                  </a:lnTo>
                  <a:lnTo>
                    <a:pt x="2088043" y="758103"/>
                  </a:lnTo>
                  <a:lnTo>
                    <a:pt x="2087502" y="754846"/>
                  </a:lnTo>
                  <a:lnTo>
                    <a:pt x="2086415" y="752131"/>
                  </a:lnTo>
                  <a:lnTo>
                    <a:pt x="2085329" y="749416"/>
                  </a:lnTo>
                  <a:lnTo>
                    <a:pt x="2083701" y="746702"/>
                  </a:lnTo>
                  <a:lnTo>
                    <a:pt x="2082070" y="744528"/>
                  </a:lnTo>
                  <a:lnTo>
                    <a:pt x="2080439" y="742357"/>
                  </a:lnTo>
                  <a:lnTo>
                    <a:pt x="2079899" y="740182"/>
                  </a:lnTo>
                  <a:lnTo>
                    <a:pt x="2079356" y="738011"/>
                  </a:lnTo>
                  <a:lnTo>
                    <a:pt x="2078813" y="732583"/>
                  </a:lnTo>
                  <a:lnTo>
                    <a:pt x="2077725" y="728237"/>
                  </a:lnTo>
                  <a:lnTo>
                    <a:pt x="2075554" y="723892"/>
                  </a:lnTo>
                  <a:lnTo>
                    <a:pt x="2073383" y="720635"/>
                  </a:lnTo>
                  <a:lnTo>
                    <a:pt x="2070122" y="717377"/>
                  </a:lnTo>
                  <a:lnTo>
                    <a:pt x="2066864" y="714118"/>
                  </a:lnTo>
                  <a:lnTo>
                    <a:pt x="2063607" y="711401"/>
                  </a:lnTo>
                  <a:lnTo>
                    <a:pt x="2059804" y="708686"/>
                  </a:lnTo>
                  <a:lnTo>
                    <a:pt x="2052201" y="704340"/>
                  </a:lnTo>
                  <a:lnTo>
                    <a:pt x="2045145" y="699456"/>
                  </a:lnTo>
                  <a:lnTo>
                    <a:pt x="2041884" y="697282"/>
                  </a:lnTo>
                  <a:lnTo>
                    <a:pt x="2039169" y="694567"/>
                  </a:lnTo>
                  <a:lnTo>
                    <a:pt x="2036999" y="691853"/>
                  </a:lnTo>
                  <a:lnTo>
                    <a:pt x="2035912" y="688594"/>
                  </a:lnTo>
                  <a:lnTo>
                    <a:pt x="2035912" y="675019"/>
                  </a:lnTo>
                  <a:lnTo>
                    <a:pt x="2035912" y="658183"/>
                  </a:lnTo>
                  <a:lnTo>
                    <a:pt x="2035912" y="649495"/>
                  </a:lnTo>
                  <a:lnTo>
                    <a:pt x="2034824" y="641348"/>
                  </a:lnTo>
                  <a:lnTo>
                    <a:pt x="2033741" y="637547"/>
                  </a:lnTo>
                  <a:lnTo>
                    <a:pt x="2032653" y="634289"/>
                  </a:lnTo>
                  <a:lnTo>
                    <a:pt x="2031567" y="631030"/>
                  </a:lnTo>
                  <a:lnTo>
                    <a:pt x="2020705" y="620710"/>
                  </a:lnTo>
                  <a:lnTo>
                    <a:pt x="2015276" y="618539"/>
                  </a:lnTo>
                  <a:lnTo>
                    <a:pt x="1995181" y="596273"/>
                  </a:lnTo>
                  <a:lnTo>
                    <a:pt x="1995725" y="592471"/>
                  </a:lnTo>
                  <a:lnTo>
                    <a:pt x="1997356" y="588670"/>
                  </a:lnTo>
                  <a:lnTo>
                    <a:pt x="2000070" y="584868"/>
                  </a:lnTo>
                  <a:lnTo>
                    <a:pt x="2003328" y="581070"/>
                  </a:lnTo>
                  <a:lnTo>
                    <a:pt x="2006586" y="577268"/>
                  </a:lnTo>
                  <a:lnTo>
                    <a:pt x="2009844" y="574011"/>
                  </a:lnTo>
                  <a:lnTo>
                    <a:pt x="2013102" y="571836"/>
                  </a:lnTo>
                  <a:lnTo>
                    <a:pt x="2015276" y="570209"/>
                  </a:lnTo>
                  <a:lnTo>
                    <a:pt x="2001157" y="555546"/>
                  </a:lnTo>
                  <a:lnTo>
                    <a:pt x="1996812" y="552828"/>
                  </a:lnTo>
                  <a:lnTo>
                    <a:pt x="1989209" y="538169"/>
                  </a:lnTo>
                  <a:lnTo>
                    <a:pt x="1989752" y="532737"/>
                  </a:lnTo>
                  <a:lnTo>
                    <a:pt x="2003872" y="513185"/>
                  </a:lnTo>
                  <a:lnTo>
                    <a:pt x="2008216" y="509930"/>
                  </a:lnTo>
                  <a:lnTo>
                    <a:pt x="2013102" y="507213"/>
                  </a:lnTo>
                  <a:lnTo>
                    <a:pt x="2022880" y="501785"/>
                  </a:lnTo>
                  <a:lnTo>
                    <a:pt x="2032109" y="496351"/>
                  </a:lnTo>
                  <a:lnTo>
                    <a:pt x="2036455" y="493094"/>
                  </a:lnTo>
                  <a:lnTo>
                    <a:pt x="2040800" y="489292"/>
                  </a:lnTo>
                  <a:lnTo>
                    <a:pt x="2044598" y="484947"/>
                  </a:lnTo>
                  <a:lnTo>
                    <a:pt x="2047316" y="480605"/>
                  </a:lnTo>
                  <a:lnTo>
                    <a:pt x="2048944" y="478430"/>
                  </a:lnTo>
                  <a:lnTo>
                    <a:pt x="2050030" y="476260"/>
                  </a:lnTo>
                  <a:lnTo>
                    <a:pt x="2050574" y="474086"/>
                  </a:lnTo>
                  <a:lnTo>
                    <a:pt x="2051118" y="471371"/>
                  </a:lnTo>
                  <a:lnTo>
                    <a:pt x="2052201" y="467026"/>
                  </a:lnTo>
                  <a:lnTo>
                    <a:pt x="2052201" y="463224"/>
                  </a:lnTo>
                  <a:lnTo>
                    <a:pt x="2053289" y="459967"/>
                  </a:lnTo>
                  <a:lnTo>
                    <a:pt x="2054920" y="456708"/>
                  </a:lnTo>
                  <a:lnTo>
                    <a:pt x="2056003" y="456165"/>
                  </a:lnTo>
                  <a:lnTo>
                    <a:pt x="2057634" y="455081"/>
                  </a:lnTo>
                  <a:lnTo>
                    <a:pt x="2059265" y="454537"/>
                  </a:lnTo>
                  <a:lnTo>
                    <a:pt x="2061979" y="454537"/>
                  </a:lnTo>
                  <a:lnTo>
                    <a:pt x="2070122" y="455081"/>
                  </a:lnTo>
                  <a:lnTo>
                    <a:pt x="2077186" y="455625"/>
                  </a:lnTo>
                  <a:lnTo>
                    <a:pt x="2080439" y="455625"/>
                  </a:lnTo>
                  <a:lnTo>
                    <a:pt x="2083158" y="455625"/>
                  </a:lnTo>
                  <a:lnTo>
                    <a:pt x="2085872" y="455625"/>
                  </a:lnTo>
                  <a:lnTo>
                    <a:pt x="2088043" y="454537"/>
                  </a:lnTo>
                  <a:lnTo>
                    <a:pt x="2088043" y="420324"/>
                  </a:lnTo>
                  <a:lnTo>
                    <a:pt x="2088586" y="417609"/>
                  </a:lnTo>
                  <a:lnTo>
                    <a:pt x="2089673" y="415438"/>
                  </a:lnTo>
                  <a:lnTo>
                    <a:pt x="2090761" y="413263"/>
                  </a:lnTo>
                  <a:lnTo>
                    <a:pt x="2093475" y="409462"/>
                  </a:lnTo>
                  <a:lnTo>
                    <a:pt x="2096733" y="405664"/>
                  </a:lnTo>
                  <a:lnTo>
                    <a:pt x="2099991" y="401319"/>
                  </a:lnTo>
                  <a:lnTo>
                    <a:pt x="2102709" y="397517"/>
                  </a:lnTo>
                  <a:lnTo>
                    <a:pt x="2103792" y="395343"/>
                  </a:lnTo>
                  <a:lnTo>
                    <a:pt x="2104880" y="393172"/>
                  </a:lnTo>
                  <a:lnTo>
                    <a:pt x="2105423" y="390458"/>
                  </a:lnTo>
                  <a:lnTo>
                    <a:pt x="2105423" y="388284"/>
                  </a:lnTo>
                  <a:lnTo>
                    <a:pt x="2105423" y="386657"/>
                  </a:lnTo>
                  <a:lnTo>
                    <a:pt x="2104880" y="384482"/>
                  </a:lnTo>
                  <a:lnTo>
                    <a:pt x="2103792" y="382855"/>
                  </a:lnTo>
                  <a:lnTo>
                    <a:pt x="2102709" y="381225"/>
                  </a:lnTo>
                  <a:lnTo>
                    <a:pt x="2099991" y="377422"/>
                  </a:lnTo>
                  <a:lnTo>
                    <a:pt x="2096190" y="374164"/>
                  </a:lnTo>
                  <a:lnTo>
                    <a:pt x="2089673" y="367105"/>
                  </a:lnTo>
                  <a:lnTo>
                    <a:pt x="2085329" y="362220"/>
                  </a:lnTo>
                  <a:lnTo>
                    <a:pt x="2082070" y="361676"/>
                  </a:lnTo>
                  <a:lnTo>
                    <a:pt x="2079899" y="361133"/>
                  </a:lnTo>
                  <a:lnTo>
                    <a:pt x="2059804" y="330180"/>
                  </a:lnTo>
                  <a:lnTo>
                    <a:pt x="2057634" y="325834"/>
                  </a:lnTo>
                  <a:lnTo>
                    <a:pt x="2054920" y="321490"/>
                  </a:lnTo>
                  <a:lnTo>
                    <a:pt x="2051118" y="317688"/>
                  </a:lnTo>
                  <a:lnTo>
                    <a:pt x="2048944" y="316060"/>
                  </a:lnTo>
                  <a:lnTo>
                    <a:pt x="2046773" y="314429"/>
                  </a:lnTo>
                  <a:lnTo>
                    <a:pt x="2044598" y="313343"/>
                  </a:lnTo>
                  <a:lnTo>
                    <a:pt x="2041344" y="312259"/>
                  </a:lnTo>
                  <a:lnTo>
                    <a:pt x="2038626" y="311172"/>
                  </a:lnTo>
                  <a:lnTo>
                    <a:pt x="2034824" y="310628"/>
                  </a:lnTo>
                  <a:lnTo>
                    <a:pt x="2031022" y="310084"/>
                  </a:lnTo>
                  <a:lnTo>
                    <a:pt x="2027221" y="310084"/>
                  </a:lnTo>
                  <a:lnTo>
                    <a:pt x="2001701" y="316060"/>
                  </a:lnTo>
                  <a:lnTo>
                    <a:pt x="1996812" y="317144"/>
                  </a:lnTo>
                  <a:lnTo>
                    <a:pt x="1991923" y="318231"/>
                  </a:lnTo>
                  <a:lnTo>
                    <a:pt x="1986494" y="318775"/>
                  </a:lnTo>
                  <a:lnTo>
                    <a:pt x="1982150" y="318231"/>
                  </a:lnTo>
                  <a:lnTo>
                    <a:pt x="1977804" y="318231"/>
                  </a:lnTo>
                  <a:lnTo>
                    <a:pt x="1974003" y="317144"/>
                  </a:lnTo>
                  <a:lnTo>
                    <a:pt x="1969657" y="316060"/>
                  </a:lnTo>
                  <a:lnTo>
                    <a:pt x="1962598" y="313887"/>
                  </a:lnTo>
                  <a:lnTo>
                    <a:pt x="1956082" y="310084"/>
                  </a:lnTo>
                  <a:lnTo>
                    <a:pt x="1950653" y="306827"/>
                  </a:lnTo>
                  <a:lnTo>
                    <a:pt x="1946308" y="303025"/>
                  </a:lnTo>
                  <a:lnTo>
                    <a:pt x="1945220" y="300854"/>
                  </a:lnTo>
                  <a:lnTo>
                    <a:pt x="1944134" y="299223"/>
                  </a:lnTo>
                  <a:lnTo>
                    <a:pt x="1943049" y="297053"/>
                  </a:lnTo>
                  <a:lnTo>
                    <a:pt x="1943049" y="295422"/>
                  </a:lnTo>
                  <a:lnTo>
                    <a:pt x="1943593" y="288906"/>
                  </a:lnTo>
                  <a:lnTo>
                    <a:pt x="1943593" y="282389"/>
                  </a:lnTo>
                  <a:lnTo>
                    <a:pt x="1943593" y="278588"/>
                  </a:lnTo>
                  <a:lnTo>
                    <a:pt x="1943049" y="274787"/>
                  </a:lnTo>
                  <a:lnTo>
                    <a:pt x="1941963" y="270985"/>
                  </a:lnTo>
                  <a:lnTo>
                    <a:pt x="1940336" y="266640"/>
                  </a:lnTo>
                  <a:lnTo>
                    <a:pt x="1932733" y="267183"/>
                  </a:lnTo>
                  <a:lnTo>
                    <a:pt x="1926757" y="267728"/>
                  </a:lnTo>
                  <a:lnTo>
                    <a:pt x="1923498" y="267183"/>
                  </a:lnTo>
                  <a:lnTo>
                    <a:pt x="1921327" y="266640"/>
                  </a:lnTo>
                  <a:lnTo>
                    <a:pt x="1918613" y="266097"/>
                  </a:lnTo>
                  <a:lnTo>
                    <a:pt x="1916439" y="265012"/>
                  </a:lnTo>
                  <a:lnTo>
                    <a:pt x="1914812" y="263382"/>
                  </a:lnTo>
                  <a:lnTo>
                    <a:pt x="1913181" y="261751"/>
                  </a:lnTo>
                  <a:lnTo>
                    <a:pt x="1911553" y="259581"/>
                  </a:lnTo>
                  <a:lnTo>
                    <a:pt x="1910466" y="257410"/>
                  </a:lnTo>
                  <a:lnTo>
                    <a:pt x="1909378" y="254695"/>
                  </a:lnTo>
                  <a:lnTo>
                    <a:pt x="1908836" y="251434"/>
                  </a:lnTo>
                  <a:lnTo>
                    <a:pt x="1908292" y="247632"/>
                  </a:lnTo>
                  <a:lnTo>
                    <a:pt x="1908292" y="243290"/>
                  </a:lnTo>
                  <a:lnTo>
                    <a:pt x="1919696" y="205818"/>
                  </a:lnTo>
                  <a:lnTo>
                    <a:pt x="1923498" y="200390"/>
                  </a:lnTo>
                  <a:lnTo>
                    <a:pt x="1927299" y="194958"/>
                  </a:lnTo>
                  <a:lnTo>
                    <a:pt x="1934904" y="184640"/>
                  </a:lnTo>
                  <a:lnTo>
                    <a:pt x="1942506" y="174322"/>
                  </a:lnTo>
                  <a:lnTo>
                    <a:pt x="1945764" y="168890"/>
                  </a:lnTo>
                  <a:lnTo>
                    <a:pt x="1949022" y="163461"/>
                  </a:lnTo>
                  <a:lnTo>
                    <a:pt x="1952280" y="157485"/>
                  </a:lnTo>
                  <a:lnTo>
                    <a:pt x="1954455" y="150969"/>
                  </a:lnTo>
                  <a:lnTo>
                    <a:pt x="1954994" y="146627"/>
                  </a:lnTo>
                  <a:lnTo>
                    <a:pt x="1954994" y="142826"/>
                  </a:lnTo>
                  <a:lnTo>
                    <a:pt x="1954455" y="139024"/>
                  </a:lnTo>
                  <a:lnTo>
                    <a:pt x="1953367" y="135223"/>
                  </a:lnTo>
                  <a:lnTo>
                    <a:pt x="1952824" y="131421"/>
                  </a:lnTo>
                  <a:lnTo>
                    <a:pt x="1952824" y="127620"/>
                  </a:lnTo>
                  <a:lnTo>
                    <a:pt x="1952824" y="123274"/>
                  </a:lnTo>
                  <a:lnTo>
                    <a:pt x="1954455" y="118929"/>
                  </a:lnTo>
                  <a:lnTo>
                    <a:pt x="1955538" y="116758"/>
                  </a:lnTo>
                  <a:lnTo>
                    <a:pt x="1956082" y="114587"/>
                  </a:lnTo>
                  <a:lnTo>
                    <a:pt x="1957712" y="112413"/>
                  </a:lnTo>
                  <a:lnTo>
                    <a:pt x="1958797" y="110242"/>
                  </a:lnTo>
                  <a:lnTo>
                    <a:pt x="1962058" y="106984"/>
                  </a:lnTo>
                  <a:lnTo>
                    <a:pt x="1965856" y="103183"/>
                  </a:lnTo>
                  <a:lnTo>
                    <a:pt x="1975089" y="76028"/>
                  </a:lnTo>
                  <a:lnTo>
                    <a:pt x="1974546" y="72769"/>
                  </a:lnTo>
                  <a:lnTo>
                    <a:pt x="1974003" y="69512"/>
                  </a:lnTo>
                  <a:lnTo>
                    <a:pt x="1972915" y="66255"/>
                  </a:lnTo>
                  <a:lnTo>
                    <a:pt x="1971832" y="62996"/>
                  </a:lnTo>
                  <a:lnTo>
                    <a:pt x="1944134" y="32040"/>
                  </a:lnTo>
                  <a:lnTo>
                    <a:pt x="1911011" y="13579"/>
                  </a:lnTo>
                  <a:lnTo>
                    <a:pt x="1902864" y="9777"/>
                  </a:lnTo>
                  <a:lnTo>
                    <a:pt x="1894717" y="7060"/>
                  </a:lnTo>
                  <a:lnTo>
                    <a:pt x="1887113" y="5432"/>
                  </a:lnTo>
                  <a:lnTo>
                    <a:pt x="1880053" y="3801"/>
                  </a:lnTo>
                  <a:lnTo>
                    <a:pt x="1873538" y="3801"/>
                  </a:lnTo>
                  <a:lnTo>
                    <a:pt x="1869193" y="2715"/>
                  </a:lnTo>
                  <a:lnTo>
                    <a:pt x="1864847" y="1087"/>
                  </a:lnTo>
                  <a:lnTo>
                    <a:pt x="1862132" y="544"/>
                  </a:lnTo>
                  <a:lnTo>
                    <a:pt x="1858875" y="0"/>
                  </a:lnTo>
                  <a:lnTo>
                    <a:pt x="1855073" y="0"/>
                  </a:lnTo>
                  <a:lnTo>
                    <a:pt x="1850188" y="544"/>
                  </a:lnTo>
                  <a:lnTo>
                    <a:pt x="1852359" y="7060"/>
                  </a:lnTo>
                  <a:lnTo>
                    <a:pt x="1854530" y="13579"/>
                  </a:lnTo>
                  <a:lnTo>
                    <a:pt x="1875712" y="51591"/>
                  </a:lnTo>
                  <a:lnTo>
                    <a:pt x="1901236" y="80916"/>
                  </a:lnTo>
                  <a:lnTo>
                    <a:pt x="1908292" y="87433"/>
                  </a:lnTo>
                  <a:lnTo>
                    <a:pt x="1911553" y="93949"/>
                  </a:lnTo>
                  <a:lnTo>
                    <a:pt x="1914268" y="99381"/>
                  </a:lnTo>
                  <a:lnTo>
                    <a:pt x="1915895" y="103723"/>
                  </a:lnTo>
                  <a:lnTo>
                    <a:pt x="1916983" y="106984"/>
                  </a:lnTo>
                  <a:lnTo>
                    <a:pt x="1916983" y="109155"/>
                  </a:lnTo>
                  <a:lnTo>
                    <a:pt x="1915895" y="110242"/>
                  </a:lnTo>
                  <a:lnTo>
                    <a:pt x="1914268" y="110786"/>
                  </a:lnTo>
                  <a:lnTo>
                    <a:pt x="1912093" y="110242"/>
                  </a:lnTo>
                  <a:lnTo>
                    <a:pt x="1906121" y="107525"/>
                  </a:lnTo>
                  <a:lnTo>
                    <a:pt x="1897434" y="102096"/>
                  </a:lnTo>
                  <a:lnTo>
                    <a:pt x="1887656" y="95580"/>
                  </a:lnTo>
                  <a:lnTo>
                    <a:pt x="1875712" y="87977"/>
                  </a:lnTo>
                  <a:lnTo>
                    <a:pt x="1837153" y="65710"/>
                  </a:lnTo>
                  <a:lnTo>
                    <a:pt x="1823577" y="60825"/>
                  </a:lnTo>
                  <a:lnTo>
                    <a:pt x="1817605" y="58650"/>
                  </a:lnTo>
                  <a:lnTo>
                    <a:pt x="1811085" y="57563"/>
                  </a:lnTo>
                  <a:lnTo>
                    <a:pt x="1805113" y="57023"/>
                  </a:lnTo>
                  <a:lnTo>
                    <a:pt x="1799684" y="57023"/>
                  </a:lnTo>
                  <a:lnTo>
                    <a:pt x="1794252" y="58108"/>
                  </a:lnTo>
                  <a:lnTo>
                    <a:pt x="1789362" y="60278"/>
                  </a:lnTo>
                  <a:lnTo>
                    <a:pt x="1784478" y="62996"/>
                  </a:lnTo>
                  <a:lnTo>
                    <a:pt x="1780675" y="67341"/>
                  </a:lnTo>
                  <a:lnTo>
                    <a:pt x="1775243" y="72769"/>
                  </a:lnTo>
                  <a:lnTo>
                    <a:pt x="1770902" y="76028"/>
                  </a:lnTo>
                  <a:lnTo>
                    <a:pt x="1769271" y="77115"/>
                  </a:lnTo>
                  <a:lnTo>
                    <a:pt x="1767644" y="77659"/>
                  </a:lnTo>
                  <a:lnTo>
                    <a:pt x="1766014" y="77659"/>
                  </a:lnTo>
                  <a:lnTo>
                    <a:pt x="1764926" y="77659"/>
                  </a:lnTo>
                  <a:lnTo>
                    <a:pt x="1762212" y="76028"/>
                  </a:lnTo>
                  <a:lnTo>
                    <a:pt x="1760041" y="73314"/>
                  </a:lnTo>
                  <a:lnTo>
                    <a:pt x="1757322" y="69512"/>
                  </a:lnTo>
                  <a:lnTo>
                    <a:pt x="1754065" y="65167"/>
                  </a:lnTo>
                  <a:lnTo>
                    <a:pt x="1727457" y="40187"/>
                  </a:lnTo>
                  <a:lnTo>
                    <a:pt x="1723113" y="36928"/>
                  </a:lnTo>
                  <a:lnTo>
                    <a:pt x="1717679" y="34758"/>
                  </a:lnTo>
                  <a:lnTo>
                    <a:pt x="1711707" y="32040"/>
                  </a:lnTo>
                  <a:lnTo>
                    <a:pt x="1705192" y="29869"/>
                  </a:lnTo>
                  <a:lnTo>
                    <a:pt x="1666092" y="22266"/>
                  </a:lnTo>
                  <a:lnTo>
                    <a:pt x="1658488" y="22810"/>
                  </a:lnTo>
                  <a:lnTo>
                    <a:pt x="1650886" y="23352"/>
                  </a:lnTo>
                  <a:lnTo>
                    <a:pt x="1616132" y="35301"/>
                  </a:lnTo>
                  <a:lnTo>
                    <a:pt x="1609612" y="38556"/>
                  </a:lnTo>
                  <a:lnTo>
                    <a:pt x="1603639" y="42904"/>
                  </a:lnTo>
                  <a:lnTo>
                    <a:pt x="1597667" y="47246"/>
                  </a:lnTo>
                  <a:lnTo>
                    <a:pt x="1592239" y="51591"/>
                  </a:lnTo>
                  <a:lnTo>
                    <a:pt x="1560195" y="89063"/>
                  </a:lnTo>
                  <a:lnTo>
                    <a:pt x="1539559" y="133048"/>
                  </a:lnTo>
                  <a:lnTo>
                    <a:pt x="1537928" y="142826"/>
                  </a:lnTo>
                  <a:lnTo>
                    <a:pt x="1537388" y="147167"/>
                  </a:lnTo>
                  <a:lnTo>
                    <a:pt x="1536846" y="150969"/>
                  </a:lnTo>
                  <a:lnTo>
                    <a:pt x="1536846" y="156401"/>
                  </a:lnTo>
                  <a:lnTo>
                    <a:pt x="1536302" y="163461"/>
                  </a:lnTo>
                  <a:lnTo>
                    <a:pt x="1528699" y="202560"/>
                  </a:lnTo>
                  <a:lnTo>
                    <a:pt x="1510234" y="236771"/>
                  </a:lnTo>
                  <a:lnTo>
                    <a:pt x="1506432" y="240573"/>
                  </a:lnTo>
                  <a:lnTo>
                    <a:pt x="1502631" y="244375"/>
                  </a:lnTo>
                  <a:lnTo>
                    <a:pt x="1497745" y="247092"/>
                  </a:lnTo>
                  <a:lnTo>
                    <a:pt x="1493401" y="249807"/>
                  </a:lnTo>
                  <a:lnTo>
                    <a:pt x="1487968" y="251977"/>
                  </a:lnTo>
                  <a:lnTo>
                    <a:pt x="1482539" y="253064"/>
                  </a:lnTo>
                  <a:lnTo>
                    <a:pt x="1476567" y="254152"/>
                  </a:lnTo>
                  <a:lnTo>
                    <a:pt x="1470591" y="254152"/>
                  </a:lnTo>
                  <a:lnTo>
                    <a:pt x="1432578" y="243290"/>
                  </a:lnTo>
                  <a:lnTo>
                    <a:pt x="1419543" y="246549"/>
                  </a:lnTo>
                  <a:lnTo>
                    <a:pt x="1377729" y="262838"/>
                  </a:lnTo>
                  <a:lnTo>
                    <a:pt x="1346233" y="281303"/>
                  </a:lnTo>
                  <a:lnTo>
                    <a:pt x="1339174" y="284560"/>
                  </a:lnTo>
                  <a:lnTo>
                    <a:pt x="1338086" y="284560"/>
                  </a:lnTo>
                  <a:lnTo>
                    <a:pt x="1337003" y="284560"/>
                  </a:lnTo>
                  <a:lnTo>
                    <a:pt x="1335915" y="284560"/>
                  </a:lnTo>
                  <a:lnTo>
                    <a:pt x="1335371" y="284017"/>
                  </a:lnTo>
                  <a:lnTo>
                    <a:pt x="1334285" y="281847"/>
                  </a:lnTo>
                  <a:lnTo>
                    <a:pt x="1334285" y="278045"/>
                  </a:lnTo>
                  <a:lnTo>
                    <a:pt x="1335371" y="268271"/>
                  </a:lnTo>
                  <a:lnTo>
                    <a:pt x="1337003" y="256866"/>
                  </a:lnTo>
                  <a:lnTo>
                    <a:pt x="1337542" y="250893"/>
                  </a:lnTo>
                  <a:lnTo>
                    <a:pt x="1338086" y="245461"/>
                  </a:lnTo>
                  <a:lnTo>
                    <a:pt x="1337542" y="240573"/>
                  </a:lnTo>
                  <a:lnTo>
                    <a:pt x="1336455" y="235687"/>
                  </a:lnTo>
                  <a:lnTo>
                    <a:pt x="1335371" y="234057"/>
                  </a:lnTo>
                  <a:lnTo>
                    <a:pt x="1333741" y="231886"/>
                  </a:lnTo>
                  <a:lnTo>
                    <a:pt x="1332114" y="230799"/>
                  </a:lnTo>
                  <a:lnTo>
                    <a:pt x="1329939" y="229171"/>
                  </a:lnTo>
                  <a:lnTo>
                    <a:pt x="1327226" y="228084"/>
                  </a:lnTo>
                  <a:lnTo>
                    <a:pt x="1324511" y="227541"/>
                  </a:lnTo>
                  <a:lnTo>
                    <a:pt x="1320709" y="227541"/>
                  </a:lnTo>
                  <a:lnTo>
                    <a:pt x="1316908" y="227541"/>
                  </a:lnTo>
                  <a:lnTo>
                    <a:pt x="1312562" y="227541"/>
                  </a:lnTo>
                  <a:lnTo>
                    <a:pt x="1307677" y="228628"/>
                  </a:lnTo>
                  <a:lnTo>
                    <a:pt x="1301702" y="229711"/>
                  </a:lnTo>
                  <a:lnTo>
                    <a:pt x="1295730" y="231342"/>
                  </a:lnTo>
                  <a:lnTo>
                    <a:pt x="1281610" y="236231"/>
                  </a:lnTo>
                  <a:lnTo>
                    <a:pt x="1264232" y="243290"/>
                  </a:lnTo>
                  <a:lnTo>
                    <a:pt x="1257173" y="246005"/>
                  </a:lnTo>
                  <a:lnTo>
                    <a:pt x="1230561" y="275870"/>
                  </a:lnTo>
                  <a:lnTo>
                    <a:pt x="1228391" y="286735"/>
                  </a:lnTo>
                  <a:lnTo>
                    <a:pt x="1228391" y="292707"/>
                  </a:lnTo>
                  <a:lnTo>
                    <a:pt x="1228391" y="298680"/>
                  </a:lnTo>
                  <a:lnTo>
                    <a:pt x="1229474" y="310628"/>
                  </a:lnTo>
                  <a:lnTo>
                    <a:pt x="1231649" y="323117"/>
                  </a:lnTo>
                  <a:lnTo>
                    <a:pt x="1237078" y="347014"/>
                  </a:lnTo>
                  <a:lnTo>
                    <a:pt x="1240879" y="367648"/>
                  </a:lnTo>
                  <a:lnTo>
                    <a:pt x="1240879" y="372538"/>
                  </a:lnTo>
                  <a:lnTo>
                    <a:pt x="1240879" y="376879"/>
                  </a:lnTo>
                  <a:lnTo>
                    <a:pt x="1240336" y="380681"/>
                  </a:lnTo>
                  <a:lnTo>
                    <a:pt x="1229474" y="393716"/>
                  </a:lnTo>
                  <a:lnTo>
                    <a:pt x="1228931" y="394800"/>
                  </a:lnTo>
                  <a:lnTo>
                    <a:pt x="1228391" y="394800"/>
                  </a:lnTo>
                  <a:lnTo>
                    <a:pt x="1227848" y="394260"/>
                  </a:lnTo>
                  <a:lnTo>
                    <a:pt x="1227848" y="393716"/>
                  </a:lnTo>
                  <a:lnTo>
                    <a:pt x="1226760" y="390998"/>
                  </a:lnTo>
                  <a:lnTo>
                    <a:pt x="1225673" y="386113"/>
                  </a:lnTo>
                  <a:lnTo>
                    <a:pt x="1223502" y="374164"/>
                  </a:lnTo>
                  <a:lnTo>
                    <a:pt x="1221332" y="359502"/>
                  </a:lnTo>
                  <a:lnTo>
                    <a:pt x="1220245" y="351902"/>
                  </a:lnTo>
                  <a:lnTo>
                    <a:pt x="1218614" y="344839"/>
                  </a:lnTo>
                  <a:lnTo>
                    <a:pt x="1210471" y="325834"/>
                  </a:lnTo>
                  <a:lnTo>
                    <a:pt x="1208839" y="325834"/>
                  </a:lnTo>
                  <a:lnTo>
                    <a:pt x="1207752" y="326378"/>
                  </a:lnTo>
                  <a:lnTo>
                    <a:pt x="1206668" y="327462"/>
                  </a:lnTo>
                  <a:lnTo>
                    <a:pt x="1197434" y="335609"/>
                  </a:lnTo>
                  <a:lnTo>
                    <a:pt x="1187117" y="343212"/>
                  </a:lnTo>
                  <a:lnTo>
                    <a:pt x="1176800" y="350815"/>
                  </a:lnTo>
                  <a:lnTo>
                    <a:pt x="1165939" y="358958"/>
                  </a:lnTo>
                  <a:lnTo>
                    <a:pt x="1163768" y="357874"/>
                  </a:lnTo>
                  <a:lnTo>
                    <a:pt x="1162681" y="356244"/>
                  </a:lnTo>
                  <a:lnTo>
                    <a:pt x="1161593" y="355157"/>
                  </a:lnTo>
                  <a:lnTo>
                    <a:pt x="1161050" y="353529"/>
                  </a:lnTo>
                  <a:lnTo>
                    <a:pt x="1160506" y="351902"/>
                  </a:lnTo>
                  <a:lnTo>
                    <a:pt x="1160506" y="350815"/>
                  </a:lnTo>
                  <a:lnTo>
                    <a:pt x="1161050" y="349185"/>
                  </a:lnTo>
                  <a:lnTo>
                    <a:pt x="1161593" y="347554"/>
                  </a:lnTo>
                  <a:lnTo>
                    <a:pt x="1163768" y="344299"/>
                  </a:lnTo>
                  <a:lnTo>
                    <a:pt x="1167026" y="341581"/>
                  </a:lnTo>
                  <a:lnTo>
                    <a:pt x="1170284" y="337782"/>
                  </a:lnTo>
                  <a:lnTo>
                    <a:pt x="1174085" y="334521"/>
                  </a:lnTo>
                  <a:lnTo>
                    <a:pt x="1177887" y="330720"/>
                  </a:lnTo>
                  <a:lnTo>
                    <a:pt x="1182228" y="327462"/>
                  </a:lnTo>
                  <a:lnTo>
                    <a:pt x="1185490" y="323117"/>
                  </a:lnTo>
                  <a:lnTo>
                    <a:pt x="1188205" y="319315"/>
                  </a:lnTo>
                  <a:lnTo>
                    <a:pt x="1190375" y="314974"/>
                  </a:lnTo>
                  <a:lnTo>
                    <a:pt x="1191462" y="310628"/>
                  </a:lnTo>
                  <a:lnTo>
                    <a:pt x="1191462" y="308457"/>
                  </a:lnTo>
                  <a:lnTo>
                    <a:pt x="1190918" y="306282"/>
                  </a:lnTo>
                  <a:lnTo>
                    <a:pt x="1190375" y="303569"/>
                  </a:lnTo>
                  <a:lnTo>
                    <a:pt x="1189287" y="301394"/>
                  </a:lnTo>
                  <a:lnTo>
                    <a:pt x="1183859" y="302481"/>
                  </a:lnTo>
                  <a:lnTo>
                    <a:pt x="1178431" y="304112"/>
                  </a:lnTo>
                  <a:lnTo>
                    <a:pt x="1124664" y="336696"/>
                  </a:lnTo>
                  <a:lnTo>
                    <a:pt x="1101858" y="353529"/>
                  </a:lnTo>
                  <a:lnTo>
                    <a:pt x="1090454" y="361133"/>
                  </a:lnTo>
                  <a:lnTo>
                    <a:pt x="1055156" y="381225"/>
                  </a:lnTo>
                  <a:lnTo>
                    <a:pt x="1024743" y="388828"/>
                  </a:lnTo>
                  <a:lnTo>
                    <a:pt x="1018771" y="389370"/>
                  </a:lnTo>
                  <a:lnTo>
                    <a:pt x="1012798" y="388828"/>
                  </a:lnTo>
                  <a:lnTo>
                    <a:pt x="1006283" y="388284"/>
                  </a:lnTo>
                  <a:lnTo>
                    <a:pt x="1017140" y="397517"/>
                  </a:lnTo>
                  <a:lnTo>
                    <a:pt x="1025287" y="405664"/>
                  </a:lnTo>
                  <a:lnTo>
                    <a:pt x="1035061" y="424125"/>
                  </a:lnTo>
                  <a:lnTo>
                    <a:pt x="1035061" y="426840"/>
                  </a:lnTo>
                  <a:lnTo>
                    <a:pt x="1034520" y="429014"/>
                  </a:lnTo>
                  <a:lnTo>
                    <a:pt x="1032347" y="433903"/>
                  </a:lnTo>
                  <a:lnTo>
                    <a:pt x="1029088" y="438787"/>
                  </a:lnTo>
                  <a:lnTo>
                    <a:pt x="1020402" y="449105"/>
                  </a:lnTo>
                  <a:lnTo>
                    <a:pt x="1010625" y="462684"/>
                  </a:lnTo>
                  <a:lnTo>
                    <a:pt x="1000851" y="487121"/>
                  </a:lnTo>
                  <a:lnTo>
                    <a:pt x="999219" y="493094"/>
                  </a:lnTo>
                  <a:lnTo>
                    <a:pt x="998136" y="499610"/>
                  </a:lnTo>
                  <a:lnTo>
                    <a:pt x="997592" y="506669"/>
                  </a:lnTo>
                  <a:lnTo>
                    <a:pt x="1002482" y="506669"/>
                  </a:lnTo>
                  <a:lnTo>
                    <a:pt x="1007366" y="506129"/>
                  </a:lnTo>
                  <a:lnTo>
                    <a:pt x="1011167" y="505586"/>
                  </a:lnTo>
                  <a:lnTo>
                    <a:pt x="1014969" y="504498"/>
                  </a:lnTo>
                  <a:lnTo>
                    <a:pt x="1018228" y="502867"/>
                  </a:lnTo>
                  <a:lnTo>
                    <a:pt x="1021485" y="501241"/>
                  </a:lnTo>
                  <a:lnTo>
                    <a:pt x="1024204" y="499610"/>
                  </a:lnTo>
                  <a:lnTo>
                    <a:pt x="1026918" y="497982"/>
                  </a:lnTo>
                  <a:lnTo>
                    <a:pt x="1034520" y="489836"/>
                  </a:lnTo>
                  <a:lnTo>
                    <a:pt x="1039406" y="483320"/>
                  </a:lnTo>
                  <a:lnTo>
                    <a:pt x="1040493" y="482776"/>
                  </a:lnTo>
                  <a:lnTo>
                    <a:pt x="1041037" y="481689"/>
                  </a:lnTo>
                  <a:lnTo>
                    <a:pt x="1042125" y="481689"/>
                  </a:lnTo>
                  <a:lnTo>
                    <a:pt x="1061672" y="538169"/>
                  </a:lnTo>
                  <a:lnTo>
                    <a:pt x="1073077" y="542511"/>
                  </a:lnTo>
                  <a:lnTo>
                    <a:pt x="1095343" y="556090"/>
                  </a:lnTo>
                  <a:lnTo>
                    <a:pt x="1097514" y="558261"/>
                  </a:lnTo>
                  <a:lnTo>
                    <a:pt x="1098601" y="560431"/>
                  </a:lnTo>
                  <a:lnTo>
                    <a:pt x="1099688" y="562062"/>
                  </a:lnTo>
                  <a:lnTo>
                    <a:pt x="1100228" y="564233"/>
                  </a:lnTo>
                  <a:lnTo>
                    <a:pt x="1100228" y="565864"/>
                  </a:lnTo>
                  <a:lnTo>
                    <a:pt x="1099688" y="567494"/>
                  </a:lnTo>
                  <a:lnTo>
                    <a:pt x="1077418" y="578352"/>
                  </a:lnTo>
                  <a:lnTo>
                    <a:pt x="1069276" y="578352"/>
                  </a:lnTo>
                  <a:lnTo>
                    <a:pt x="1060584" y="577268"/>
                  </a:lnTo>
                  <a:lnTo>
                    <a:pt x="1051354" y="575637"/>
                  </a:lnTo>
                  <a:lnTo>
                    <a:pt x="1041037" y="572924"/>
                  </a:lnTo>
                  <a:lnTo>
                    <a:pt x="1037776" y="576725"/>
                  </a:lnTo>
                  <a:lnTo>
                    <a:pt x="1035061" y="580527"/>
                  </a:lnTo>
                  <a:lnTo>
                    <a:pt x="1032890" y="583784"/>
                  </a:lnTo>
                  <a:lnTo>
                    <a:pt x="1031803" y="587586"/>
                  </a:lnTo>
                  <a:lnTo>
                    <a:pt x="1031259" y="591387"/>
                  </a:lnTo>
                  <a:lnTo>
                    <a:pt x="1031259" y="595189"/>
                  </a:lnTo>
                  <a:lnTo>
                    <a:pt x="1049724" y="628860"/>
                  </a:lnTo>
                  <a:lnTo>
                    <a:pt x="1053525" y="633745"/>
                  </a:lnTo>
                  <a:lnTo>
                    <a:pt x="1056783" y="638091"/>
                  </a:lnTo>
                  <a:lnTo>
                    <a:pt x="1057327" y="639718"/>
                  </a:lnTo>
                  <a:lnTo>
                    <a:pt x="1057871" y="640804"/>
                  </a:lnTo>
                  <a:lnTo>
                    <a:pt x="1057871" y="641892"/>
                  </a:lnTo>
                  <a:lnTo>
                    <a:pt x="1057327" y="642979"/>
                  </a:lnTo>
                  <a:lnTo>
                    <a:pt x="1055700" y="643519"/>
                  </a:lnTo>
                  <a:lnTo>
                    <a:pt x="1053525" y="643519"/>
                  </a:lnTo>
                  <a:lnTo>
                    <a:pt x="1050268" y="643519"/>
                  </a:lnTo>
                  <a:lnTo>
                    <a:pt x="1046466" y="642979"/>
                  </a:lnTo>
                  <a:lnTo>
                    <a:pt x="1036148" y="640804"/>
                  </a:lnTo>
                  <a:lnTo>
                    <a:pt x="1020942" y="636460"/>
                  </a:lnTo>
                  <a:lnTo>
                    <a:pt x="994335" y="636460"/>
                  </a:lnTo>
                  <a:lnTo>
                    <a:pt x="976958" y="635376"/>
                  </a:lnTo>
                  <a:lnTo>
                    <a:pt x="970438" y="635916"/>
                  </a:lnTo>
                  <a:lnTo>
                    <a:pt x="965552" y="636460"/>
                  </a:lnTo>
                  <a:lnTo>
                    <a:pt x="946544" y="657638"/>
                  </a:lnTo>
                  <a:lnTo>
                    <a:pt x="942743" y="665241"/>
                  </a:lnTo>
                  <a:lnTo>
                    <a:pt x="937315" y="675019"/>
                  </a:lnTo>
                  <a:lnTo>
                    <a:pt x="930795" y="686964"/>
                  </a:lnTo>
                  <a:lnTo>
                    <a:pt x="922108" y="700539"/>
                  </a:lnTo>
                  <a:lnTo>
                    <a:pt x="902013" y="711401"/>
                  </a:lnTo>
                  <a:lnTo>
                    <a:pt x="898215" y="712488"/>
                  </a:lnTo>
                  <a:lnTo>
                    <a:pt x="894413" y="712488"/>
                  </a:lnTo>
                  <a:lnTo>
                    <a:pt x="891151" y="712488"/>
                  </a:lnTo>
                  <a:lnTo>
                    <a:pt x="887350" y="711944"/>
                  </a:lnTo>
                  <a:lnTo>
                    <a:pt x="858571" y="697282"/>
                  </a:lnTo>
                  <a:lnTo>
                    <a:pt x="852052" y="694023"/>
                  </a:lnTo>
                  <a:lnTo>
                    <a:pt x="850968" y="693480"/>
                  </a:lnTo>
                  <a:lnTo>
                    <a:pt x="849881" y="694023"/>
                  </a:lnTo>
                  <a:lnTo>
                    <a:pt x="848794" y="694567"/>
                  </a:lnTo>
                  <a:lnTo>
                    <a:pt x="848251" y="695655"/>
                  </a:lnTo>
                  <a:lnTo>
                    <a:pt x="847167" y="699999"/>
                  </a:lnTo>
                  <a:lnTo>
                    <a:pt x="846623" y="705971"/>
                  </a:lnTo>
                  <a:lnTo>
                    <a:pt x="847707" y="713576"/>
                  </a:lnTo>
                  <a:lnTo>
                    <a:pt x="849881" y="722805"/>
                  </a:lnTo>
                  <a:lnTo>
                    <a:pt x="853139" y="733123"/>
                  </a:lnTo>
                  <a:lnTo>
                    <a:pt x="856941" y="744528"/>
                  </a:lnTo>
                  <a:lnTo>
                    <a:pt x="861286" y="756476"/>
                  </a:lnTo>
                  <a:lnTo>
                    <a:pt x="865087" y="768421"/>
                  </a:lnTo>
                  <a:lnTo>
                    <a:pt x="874862" y="809151"/>
                  </a:lnTo>
                  <a:lnTo>
                    <a:pt x="875405" y="814040"/>
                  </a:lnTo>
                  <a:lnTo>
                    <a:pt x="874862" y="818928"/>
                  </a:lnTo>
                  <a:lnTo>
                    <a:pt x="852595" y="839020"/>
                  </a:lnTo>
                  <a:lnTo>
                    <a:pt x="846623" y="839020"/>
                  </a:lnTo>
                  <a:lnTo>
                    <a:pt x="801547" y="826528"/>
                  </a:lnTo>
                  <a:lnTo>
                    <a:pt x="768421" y="806437"/>
                  </a:lnTo>
                  <a:lnTo>
                    <a:pt x="741270" y="768421"/>
                  </a:lnTo>
                  <a:lnTo>
                    <a:pt x="733667" y="723349"/>
                  </a:lnTo>
                  <a:lnTo>
                    <a:pt x="733127" y="721178"/>
                  </a:lnTo>
                  <a:lnTo>
                    <a:pt x="732039" y="719548"/>
                  </a:lnTo>
                  <a:lnTo>
                    <a:pt x="730952" y="717920"/>
                  </a:lnTo>
                  <a:lnTo>
                    <a:pt x="729865" y="716289"/>
                  </a:lnTo>
                  <a:lnTo>
                    <a:pt x="698368" y="707059"/>
                  </a:lnTo>
                  <a:lnTo>
                    <a:pt x="694024" y="705429"/>
                  </a:lnTo>
                  <a:lnTo>
                    <a:pt x="682079" y="692396"/>
                  </a:lnTo>
                  <a:lnTo>
                    <a:pt x="681536" y="689678"/>
                  </a:lnTo>
                  <a:lnTo>
                    <a:pt x="680991" y="686964"/>
                  </a:lnTo>
                  <a:lnTo>
                    <a:pt x="680991" y="683706"/>
                  </a:lnTo>
                  <a:lnTo>
                    <a:pt x="681536" y="679905"/>
                  </a:lnTo>
                  <a:lnTo>
                    <a:pt x="677190" y="675019"/>
                  </a:lnTo>
                  <a:lnTo>
                    <a:pt x="673932" y="669587"/>
                  </a:lnTo>
                  <a:lnTo>
                    <a:pt x="671761" y="664697"/>
                  </a:lnTo>
                  <a:lnTo>
                    <a:pt x="669587" y="659269"/>
                  </a:lnTo>
                  <a:lnTo>
                    <a:pt x="667960" y="653837"/>
                  </a:lnTo>
                  <a:lnTo>
                    <a:pt x="665785" y="648951"/>
                  </a:lnTo>
                  <a:lnTo>
                    <a:pt x="663614" y="644063"/>
                  </a:lnTo>
                  <a:lnTo>
                    <a:pt x="660357" y="639718"/>
                  </a:lnTo>
                  <a:lnTo>
                    <a:pt x="658183" y="638091"/>
                  </a:lnTo>
                  <a:lnTo>
                    <a:pt x="656012" y="635916"/>
                  </a:lnTo>
                  <a:lnTo>
                    <a:pt x="653297" y="634289"/>
                  </a:lnTo>
                  <a:lnTo>
                    <a:pt x="650579" y="632659"/>
                  </a:lnTo>
                  <a:lnTo>
                    <a:pt x="646778" y="631030"/>
                  </a:lnTo>
                  <a:lnTo>
                    <a:pt x="642979" y="629944"/>
                  </a:lnTo>
                  <a:lnTo>
                    <a:pt x="638633" y="628313"/>
                  </a:lnTo>
                  <a:lnTo>
                    <a:pt x="633745" y="627773"/>
                  </a:lnTo>
                  <a:lnTo>
                    <a:pt x="622341" y="626142"/>
                  </a:lnTo>
                  <a:lnTo>
                    <a:pt x="608221" y="625598"/>
                  </a:lnTo>
                  <a:lnTo>
                    <a:pt x="591387" y="626142"/>
                  </a:lnTo>
                  <a:lnTo>
                    <a:pt x="571296" y="627773"/>
                  </a:lnTo>
                  <a:lnTo>
                    <a:pt x="570749" y="633745"/>
                  </a:lnTo>
                  <a:lnTo>
                    <a:pt x="569122" y="638633"/>
                  </a:lnTo>
                  <a:lnTo>
                    <a:pt x="548487" y="657098"/>
                  </a:lnTo>
                  <a:lnTo>
                    <a:pt x="544686" y="658183"/>
                  </a:lnTo>
                  <a:lnTo>
                    <a:pt x="539797" y="658725"/>
                  </a:lnTo>
                  <a:lnTo>
                    <a:pt x="535456" y="658725"/>
                  </a:lnTo>
                  <a:lnTo>
                    <a:pt x="525678" y="658725"/>
                  </a:lnTo>
                  <a:lnTo>
                    <a:pt x="515360" y="658183"/>
                  </a:lnTo>
                  <a:lnTo>
                    <a:pt x="504498" y="657638"/>
                  </a:lnTo>
                  <a:lnTo>
                    <a:pt x="494182" y="656554"/>
                  </a:lnTo>
                  <a:lnTo>
                    <a:pt x="483864" y="656012"/>
                  </a:lnTo>
                  <a:lnTo>
                    <a:pt x="474090" y="656554"/>
                  </a:lnTo>
                  <a:lnTo>
                    <a:pt x="469201" y="657098"/>
                  </a:lnTo>
                  <a:lnTo>
                    <a:pt x="443677" y="671218"/>
                  </a:lnTo>
                  <a:lnTo>
                    <a:pt x="442046" y="672300"/>
                  </a:lnTo>
                  <a:lnTo>
                    <a:pt x="440962" y="673932"/>
                  </a:lnTo>
                  <a:lnTo>
                    <a:pt x="439875" y="675559"/>
                  </a:lnTo>
                  <a:lnTo>
                    <a:pt x="438789" y="677190"/>
                  </a:lnTo>
                  <a:lnTo>
                    <a:pt x="438248" y="680991"/>
                  </a:lnTo>
                  <a:lnTo>
                    <a:pt x="438789" y="684793"/>
                  </a:lnTo>
                  <a:lnTo>
                    <a:pt x="440419" y="689678"/>
                  </a:lnTo>
                  <a:lnTo>
                    <a:pt x="442590" y="694567"/>
                  </a:lnTo>
                  <a:lnTo>
                    <a:pt x="445304" y="699456"/>
                  </a:lnTo>
                  <a:lnTo>
                    <a:pt x="448566" y="704884"/>
                  </a:lnTo>
                  <a:lnTo>
                    <a:pt x="463224" y="725520"/>
                  </a:lnTo>
                  <a:lnTo>
                    <a:pt x="473002" y="740726"/>
                  </a:lnTo>
                  <a:lnTo>
                    <a:pt x="475173" y="746158"/>
                  </a:lnTo>
                  <a:lnTo>
                    <a:pt x="476261" y="751044"/>
                  </a:lnTo>
                  <a:lnTo>
                    <a:pt x="477344" y="755388"/>
                  </a:lnTo>
                  <a:lnTo>
                    <a:pt x="477892" y="759734"/>
                  </a:lnTo>
                  <a:lnTo>
                    <a:pt x="477344" y="763535"/>
                  </a:lnTo>
                  <a:lnTo>
                    <a:pt x="476804" y="766794"/>
                  </a:lnTo>
                  <a:lnTo>
                    <a:pt x="475717" y="770051"/>
                  </a:lnTo>
                  <a:lnTo>
                    <a:pt x="474090" y="773309"/>
                  </a:lnTo>
                  <a:lnTo>
                    <a:pt x="471916" y="776024"/>
                  </a:lnTo>
                  <a:lnTo>
                    <a:pt x="469201" y="778199"/>
                  </a:lnTo>
                  <a:lnTo>
                    <a:pt x="466486" y="780913"/>
                  </a:lnTo>
                  <a:lnTo>
                    <a:pt x="463224" y="782544"/>
                  </a:lnTo>
                  <a:lnTo>
                    <a:pt x="456169" y="786341"/>
                  </a:lnTo>
                  <a:lnTo>
                    <a:pt x="447478" y="789603"/>
                  </a:lnTo>
                  <a:lnTo>
                    <a:pt x="427927" y="794488"/>
                  </a:lnTo>
                  <a:lnTo>
                    <a:pt x="406748" y="798834"/>
                  </a:lnTo>
                  <a:lnTo>
                    <a:pt x="395887" y="801007"/>
                  </a:lnTo>
                  <a:lnTo>
                    <a:pt x="385569" y="803722"/>
                  </a:lnTo>
                  <a:lnTo>
                    <a:pt x="375253" y="806437"/>
                  </a:lnTo>
                  <a:lnTo>
                    <a:pt x="365478" y="810239"/>
                  </a:lnTo>
                  <a:lnTo>
                    <a:pt x="357874" y="813496"/>
                  </a:lnTo>
                  <a:lnTo>
                    <a:pt x="350815" y="815667"/>
                  </a:lnTo>
                  <a:lnTo>
                    <a:pt x="344299" y="817298"/>
                  </a:lnTo>
                  <a:lnTo>
                    <a:pt x="338323" y="818386"/>
                  </a:lnTo>
                  <a:lnTo>
                    <a:pt x="332895" y="818928"/>
                  </a:lnTo>
                  <a:lnTo>
                    <a:pt x="328006" y="818386"/>
                  </a:lnTo>
                  <a:lnTo>
                    <a:pt x="311716" y="810781"/>
                  </a:lnTo>
                  <a:lnTo>
                    <a:pt x="309542" y="808608"/>
                  </a:lnTo>
                  <a:lnTo>
                    <a:pt x="307371" y="805349"/>
                  </a:lnTo>
                  <a:lnTo>
                    <a:pt x="305740" y="802635"/>
                  </a:lnTo>
                  <a:lnTo>
                    <a:pt x="304656" y="799377"/>
                  </a:lnTo>
                  <a:lnTo>
                    <a:pt x="303569" y="796119"/>
                  </a:lnTo>
                  <a:lnTo>
                    <a:pt x="300310" y="782544"/>
                  </a:lnTo>
                  <a:lnTo>
                    <a:pt x="298140" y="771682"/>
                  </a:lnTo>
                  <a:lnTo>
                    <a:pt x="297593" y="769507"/>
                  </a:lnTo>
                  <a:lnTo>
                    <a:pt x="296509" y="767337"/>
                  </a:lnTo>
                  <a:lnTo>
                    <a:pt x="295966" y="766250"/>
                  </a:lnTo>
                  <a:lnTo>
                    <a:pt x="294338" y="765163"/>
                  </a:lnTo>
                  <a:lnTo>
                    <a:pt x="293251" y="764623"/>
                  </a:lnTo>
                  <a:lnTo>
                    <a:pt x="291621" y="764623"/>
                  </a:lnTo>
                  <a:lnTo>
                    <a:pt x="289450" y="765706"/>
                  </a:lnTo>
                  <a:lnTo>
                    <a:pt x="287275" y="766794"/>
                  </a:lnTo>
                  <a:lnTo>
                    <a:pt x="194414" y="786886"/>
                  </a:lnTo>
                  <a:lnTo>
                    <a:pt x="186815" y="793404"/>
                  </a:lnTo>
                  <a:lnTo>
                    <a:pt x="177581" y="800465"/>
                  </a:lnTo>
                  <a:lnTo>
                    <a:pt x="140651" y="821099"/>
                  </a:lnTo>
                  <a:lnTo>
                    <a:pt x="135767" y="822183"/>
                  </a:lnTo>
                  <a:lnTo>
                    <a:pt x="131421" y="822183"/>
                  </a:lnTo>
                  <a:lnTo>
                    <a:pt x="127620" y="821099"/>
                  </a:lnTo>
                  <a:lnTo>
                    <a:pt x="125989" y="820012"/>
                  </a:lnTo>
                  <a:lnTo>
                    <a:pt x="124361" y="818928"/>
                  </a:lnTo>
                  <a:lnTo>
                    <a:pt x="123274" y="817841"/>
                  </a:lnTo>
                  <a:lnTo>
                    <a:pt x="122188" y="815667"/>
                  </a:lnTo>
                  <a:lnTo>
                    <a:pt x="118385" y="810239"/>
                  </a:lnTo>
                  <a:lnTo>
                    <a:pt x="115127" y="805893"/>
                  </a:lnTo>
                  <a:lnTo>
                    <a:pt x="114045" y="804809"/>
                  </a:lnTo>
                  <a:lnTo>
                    <a:pt x="112413" y="804262"/>
                  </a:lnTo>
                  <a:lnTo>
                    <a:pt x="111326" y="803722"/>
                  </a:lnTo>
                  <a:lnTo>
                    <a:pt x="110242" y="803178"/>
                  </a:lnTo>
                  <a:lnTo>
                    <a:pt x="107525" y="804262"/>
                  </a:lnTo>
                  <a:lnTo>
                    <a:pt x="105354" y="805893"/>
                  </a:lnTo>
                  <a:lnTo>
                    <a:pt x="102639" y="808608"/>
                  </a:lnTo>
                  <a:lnTo>
                    <a:pt x="99381" y="811325"/>
                  </a:lnTo>
                  <a:lnTo>
                    <a:pt x="66255" y="827071"/>
                  </a:lnTo>
                  <a:lnTo>
                    <a:pt x="61909" y="827071"/>
                  </a:lnTo>
                  <a:lnTo>
                    <a:pt x="57023" y="826528"/>
                  </a:lnTo>
                  <a:lnTo>
                    <a:pt x="52135" y="825985"/>
                  </a:lnTo>
                  <a:lnTo>
                    <a:pt x="46703" y="824358"/>
                  </a:lnTo>
                  <a:lnTo>
                    <a:pt x="46159" y="832504"/>
                  </a:lnTo>
                  <a:lnTo>
                    <a:pt x="45619" y="838476"/>
                  </a:lnTo>
                  <a:lnTo>
                    <a:pt x="44532" y="843365"/>
                  </a:lnTo>
                  <a:lnTo>
                    <a:pt x="43444" y="847167"/>
                  </a:lnTo>
                  <a:lnTo>
                    <a:pt x="41817" y="853683"/>
                  </a:lnTo>
                  <a:lnTo>
                    <a:pt x="40731" y="859111"/>
                  </a:lnTo>
                  <a:lnTo>
                    <a:pt x="40187" y="863457"/>
                  </a:lnTo>
                  <a:lnTo>
                    <a:pt x="39103" y="867803"/>
                  </a:lnTo>
                  <a:lnTo>
                    <a:pt x="37472" y="871604"/>
                  </a:lnTo>
                  <a:lnTo>
                    <a:pt x="35841" y="876492"/>
                  </a:lnTo>
                  <a:lnTo>
                    <a:pt x="33128" y="880834"/>
                  </a:lnTo>
                  <a:lnTo>
                    <a:pt x="30957" y="886266"/>
                  </a:lnTo>
                  <a:lnTo>
                    <a:pt x="28782" y="892782"/>
                  </a:lnTo>
                  <a:lnTo>
                    <a:pt x="26068" y="899841"/>
                  </a:lnTo>
                  <a:lnTo>
                    <a:pt x="53762" y="929710"/>
                  </a:lnTo>
                  <a:lnTo>
                    <a:pt x="55393" y="937854"/>
                  </a:lnTo>
                  <a:lnTo>
                    <a:pt x="57023" y="942743"/>
                  </a:lnTo>
                  <a:lnTo>
                    <a:pt x="58652" y="947089"/>
                  </a:lnTo>
                  <a:lnTo>
                    <a:pt x="60825" y="952517"/>
                  </a:lnTo>
                  <a:lnTo>
                    <a:pt x="64080" y="957405"/>
                  </a:lnTo>
                  <a:lnTo>
                    <a:pt x="67341" y="963921"/>
                  </a:lnTo>
                  <a:lnTo>
                    <a:pt x="71143" y="969354"/>
                  </a:lnTo>
                  <a:lnTo>
                    <a:pt x="74944" y="974239"/>
                  </a:lnTo>
                  <a:lnTo>
                    <a:pt x="78746" y="979127"/>
                  </a:lnTo>
                  <a:lnTo>
                    <a:pt x="87433" y="987274"/>
                  </a:lnTo>
                  <a:lnTo>
                    <a:pt x="96667" y="994335"/>
                  </a:lnTo>
                  <a:lnTo>
                    <a:pt x="105898" y="1001394"/>
                  </a:lnTo>
                  <a:lnTo>
                    <a:pt x="115127" y="1008997"/>
                  </a:lnTo>
                  <a:lnTo>
                    <a:pt x="120017" y="1012798"/>
                  </a:lnTo>
                  <a:lnTo>
                    <a:pt x="124361" y="1017140"/>
                  </a:lnTo>
                  <a:lnTo>
                    <a:pt x="140651" y="1039406"/>
                  </a:lnTo>
                  <a:lnTo>
                    <a:pt x="142282" y="1043752"/>
                  </a:lnTo>
                  <a:lnTo>
                    <a:pt x="143910" y="1052441"/>
                  </a:lnTo>
                  <a:lnTo>
                    <a:pt x="144997" y="1062215"/>
                  </a:lnTo>
                  <a:lnTo>
                    <a:pt x="145541" y="1071446"/>
                  </a:lnTo>
                  <a:lnTo>
                    <a:pt x="147168" y="1081220"/>
                  </a:lnTo>
                  <a:lnTo>
                    <a:pt x="148254" y="1085565"/>
                  </a:lnTo>
                  <a:lnTo>
                    <a:pt x="149342" y="1090454"/>
                  </a:lnTo>
                  <a:lnTo>
                    <a:pt x="151513" y="1094799"/>
                  </a:lnTo>
                  <a:lnTo>
                    <a:pt x="153688" y="1099141"/>
                  </a:lnTo>
                  <a:lnTo>
                    <a:pt x="158028" y="1102942"/>
                  </a:lnTo>
                  <a:lnTo>
                    <a:pt x="162918" y="1106744"/>
                  </a:lnTo>
                  <a:lnTo>
                    <a:pt x="168890" y="1110005"/>
                  </a:lnTo>
                  <a:lnTo>
                    <a:pt x="174322" y="1113807"/>
                  </a:lnTo>
                  <a:lnTo>
                    <a:pt x="188441" y="1132811"/>
                  </a:lnTo>
                  <a:lnTo>
                    <a:pt x="188441" y="1136613"/>
                  </a:lnTo>
                  <a:lnTo>
                    <a:pt x="188441" y="1142045"/>
                  </a:lnTo>
                  <a:lnTo>
                    <a:pt x="160203" y="1170824"/>
                  </a:lnTo>
                  <a:lnTo>
                    <a:pt x="152056" y="1175168"/>
                  </a:lnTo>
                  <a:lnTo>
                    <a:pt x="148254" y="1176799"/>
                  </a:lnTo>
                  <a:lnTo>
                    <a:pt x="144997" y="1178970"/>
                  </a:lnTo>
                  <a:lnTo>
                    <a:pt x="141739" y="1181145"/>
                  </a:lnTo>
                  <a:lnTo>
                    <a:pt x="139569" y="1183315"/>
                  </a:lnTo>
                  <a:lnTo>
                    <a:pt x="98837" y="1287038"/>
                  </a:lnTo>
                  <a:lnTo>
                    <a:pt x="99381" y="1292471"/>
                  </a:lnTo>
                  <a:lnTo>
                    <a:pt x="101008" y="1296812"/>
                  </a:lnTo>
                  <a:lnTo>
                    <a:pt x="103183" y="1301701"/>
                  </a:lnTo>
                  <a:lnTo>
                    <a:pt x="105898" y="1306046"/>
                  </a:lnTo>
                  <a:lnTo>
                    <a:pt x="108611" y="1310391"/>
                  </a:lnTo>
                  <a:lnTo>
                    <a:pt x="110786" y="1314733"/>
                  </a:lnTo>
                  <a:lnTo>
                    <a:pt x="112413" y="1319621"/>
                  </a:lnTo>
                  <a:lnTo>
                    <a:pt x="113501" y="1324511"/>
                  </a:lnTo>
                  <a:lnTo>
                    <a:pt x="112957" y="1329399"/>
                  </a:lnTo>
                  <a:lnTo>
                    <a:pt x="101008" y="1342431"/>
                  </a:lnTo>
                  <a:lnTo>
                    <a:pt x="97751" y="1342431"/>
                  </a:lnTo>
                  <a:lnTo>
                    <a:pt x="90690" y="1342431"/>
                  </a:lnTo>
                  <a:lnTo>
                    <a:pt x="82545" y="1342431"/>
                  </a:lnTo>
                  <a:lnTo>
                    <a:pt x="78746" y="1342431"/>
                  </a:lnTo>
                  <a:lnTo>
                    <a:pt x="74402" y="1342974"/>
                  </a:lnTo>
                  <a:lnTo>
                    <a:pt x="70600" y="1343518"/>
                  </a:lnTo>
                  <a:lnTo>
                    <a:pt x="66797" y="1345145"/>
                  </a:lnTo>
                  <a:lnTo>
                    <a:pt x="63540" y="1346233"/>
                  </a:lnTo>
                  <a:lnTo>
                    <a:pt x="60282" y="1348948"/>
                  </a:lnTo>
                  <a:lnTo>
                    <a:pt x="56481" y="1352206"/>
                  </a:lnTo>
                  <a:lnTo>
                    <a:pt x="52679" y="1355463"/>
                  </a:lnTo>
                  <a:lnTo>
                    <a:pt x="28238" y="1384788"/>
                  </a:lnTo>
                  <a:lnTo>
                    <a:pt x="0" y="1408685"/>
                  </a:lnTo>
                  <a:lnTo>
                    <a:pt x="8691" y="1422805"/>
                  </a:lnTo>
                  <a:lnTo>
                    <a:pt x="33128" y="1467333"/>
                  </a:lnTo>
                  <a:lnTo>
                    <a:pt x="53762" y="1514035"/>
                  </a:lnTo>
                  <a:lnTo>
                    <a:pt x="70056" y="1562912"/>
                  </a:lnTo>
                  <a:lnTo>
                    <a:pt x="80374" y="1614500"/>
                  </a:lnTo>
                  <a:lnTo>
                    <a:pt x="84175" y="1668806"/>
                  </a:lnTo>
                  <a:lnTo>
                    <a:pt x="83631" y="1673694"/>
                  </a:lnTo>
                  <a:lnTo>
                    <a:pt x="64624" y="1695961"/>
                  </a:lnTo>
                  <a:lnTo>
                    <a:pt x="57023" y="1701389"/>
                  </a:lnTo>
                  <a:lnTo>
                    <a:pt x="40731" y="1723655"/>
                  </a:lnTo>
                  <a:lnTo>
                    <a:pt x="54850" y="1725826"/>
                  </a:lnTo>
                  <a:lnTo>
                    <a:pt x="69512" y="1729628"/>
                  </a:lnTo>
                  <a:lnTo>
                    <a:pt x="86889" y="1743747"/>
                  </a:lnTo>
                  <a:lnTo>
                    <a:pt x="87977" y="1747005"/>
                  </a:lnTo>
                  <a:lnTo>
                    <a:pt x="88520" y="1750263"/>
                  </a:lnTo>
                  <a:lnTo>
                    <a:pt x="88520" y="1753525"/>
                  </a:lnTo>
                  <a:lnTo>
                    <a:pt x="88520" y="1756782"/>
                  </a:lnTo>
                  <a:lnTo>
                    <a:pt x="87433" y="1762754"/>
                  </a:lnTo>
                  <a:lnTo>
                    <a:pt x="85802" y="1768727"/>
                  </a:lnTo>
                  <a:lnTo>
                    <a:pt x="84175" y="1775243"/>
                  </a:lnTo>
                  <a:lnTo>
                    <a:pt x="83087" y="1781763"/>
                  </a:lnTo>
                  <a:lnTo>
                    <a:pt x="83087" y="1785021"/>
                  </a:lnTo>
                  <a:lnTo>
                    <a:pt x="83087" y="1788822"/>
                  </a:lnTo>
                  <a:lnTo>
                    <a:pt x="83631" y="1792081"/>
                  </a:lnTo>
                  <a:lnTo>
                    <a:pt x="84175" y="1795883"/>
                  </a:lnTo>
                  <a:lnTo>
                    <a:pt x="85802" y="1802942"/>
                  </a:lnTo>
                  <a:lnTo>
                    <a:pt x="114045" y="1843669"/>
                  </a:lnTo>
                  <a:lnTo>
                    <a:pt x="118929" y="1849101"/>
                  </a:lnTo>
                  <a:lnTo>
                    <a:pt x="139024" y="1884399"/>
                  </a:lnTo>
                  <a:lnTo>
                    <a:pt x="139569" y="1891457"/>
                  </a:lnTo>
                  <a:lnTo>
                    <a:pt x="139024" y="1894172"/>
                  </a:lnTo>
                  <a:lnTo>
                    <a:pt x="138480" y="1896887"/>
                  </a:lnTo>
                  <a:lnTo>
                    <a:pt x="136850" y="1899062"/>
                  </a:lnTo>
                  <a:lnTo>
                    <a:pt x="135223" y="1901775"/>
                  </a:lnTo>
                  <a:lnTo>
                    <a:pt x="130878" y="1907208"/>
                  </a:lnTo>
                  <a:lnTo>
                    <a:pt x="126532" y="1913180"/>
                  </a:lnTo>
                  <a:lnTo>
                    <a:pt x="121648" y="1919156"/>
                  </a:lnTo>
                  <a:lnTo>
                    <a:pt x="117302" y="1926212"/>
                  </a:lnTo>
                  <a:lnTo>
                    <a:pt x="115671" y="1930014"/>
                  </a:lnTo>
                  <a:lnTo>
                    <a:pt x="114587" y="1934359"/>
                  </a:lnTo>
                  <a:lnTo>
                    <a:pt x="113501" y="1938705"/>
                  </a:lnTo>
                  <a:lnTo>
                    <a:pt x="113501" y="2009844"/>
                  </a:lnTo>
                  <a:lnTo>
                    <a:pt x="120017" y="2011475"/>
                  </a:lnTo>
                  <a:lnTo>
                    <a:pt x="126532" y="2012558"/>
                  </a:lnTo>
                  <a:lnTo>
                    <a:pt x="133048" y="2012558"/>
                  </a:lnTo>
                  <a:lnTo>
                    <a:pt x="139569" y="2012015"/>
                  </a:lnTo>
                  <a:lnTo>
                    <a:pt x="152600" y="2010931"/>
                  </a:lnTo>
                  <a:lnTo>
                    <a:pt x="165632" y="2009844"/>
                  </a:lnTo>
                  <a:lnTo>
                    <a:pt x="169434" y="2010387"/>
                  </a:lnTo>
                  <a:lnTo>
                    <a:pt x="173235" y="2010931"/>
                  </a:lnTo>
                  <a:lnTo>
                    <a:pt x="177037" y="2012015"/>
                  </a:lnTo>
                  <a:lnTo>
                    <a:pt x="180838" y="2013646"/>
                  </a:lnTo>
                  <a:lnTo>
                    <a:pt x="188985" y="2017447"/>
                  </a:lnTo>
                  <a:lnTo>
                    <a:pt x="200390" y="2021249"/>
                  </a:lnTo>
                  <a:lnTo>
                    <a:pt x="205818" y="2022880"/>
                  </a:lnTo>
                  <a:lnTo>
                    <a:pt x="211790" y="2023420"/>
                  </a:lnTo>
                  <a:lnTo>
                    <a:pt x="217767" y="2023962"/>
                  </a:lnTo>
                  <a:lnTo>
                    <a:pt x="224283" y="2023962"/>
                  </a:lnTo>
                  <a:lnTo>
                    <a:pt x="236775" y="2023420"/>
                  </a:lnTo>
                  <a:lnTo>
                    <a:pt x="248720" y="2022880"/>
                  </a:lnTo>
                  <a:lnTo>
                    <a:pt x="254152" y="2022880"/>
                  </a:lnTo>
                  <a:lnTo>
                    <a:pt x="270985" y="2028852"/>
                  </a:lnTo>
                  <a:lnTo>
                    <a:pt x="272616" y="2030479"/>
                  </a:lnTo>
                  <a:lnTo>
                    <a:pt x="273700" y="2032109"/>
                  </a:lnTo>
                  <a:lnTo>
                    <a:pt x="274244" y="2034280"/>
                  </a:lnTo>
                  <a:lnTo>
                    <a:pt x="275331" y="2036455"/>
                  </a:lnTo>
                  <a:lnTo>
                    <a:pt x="275331" y="2038626"/>
                  </a:lnTo>
                  <a:lnTo>
                    <a:pt x="275871" y="2041883"/>
                  </a:lnTo>
                  <a:lnTo>
                    <a:pt x="275331" y="2047316"/>
                  </a:lnTo>
                  <a:lnTo>
                    <a:pt x="273700" y="2052201"/>
                  </a:lnTo>
                  <a:lnTo>
                    <a:pt x="272073" y="2056546"/>
                  </a:lnTo>
                  <a:lnTo>
                    <a:pt x="269354" y="2060348"/>
                  </a:lnTo>
                  <a:lnTo>
                    <a:pt x="267184" y="2063605"/>
                  </a:lnTo>
                  <a:lnTo>
                    <a:pt x="264470" y="2067408"/>
                  </a:lnTo>
                  <a:lnTo>
                    <a:pt x="262838" y="2071209"/>
                  </a:lnTo>
                  <a:lnTo>
                    <a:pt x="261211" y="2076642"/>
                  </a:lnTo>
                  <a:lnTo>
                    <a:pt x="275331" y="2078813"/>
                  </a:lnTo>
                  <a:lnTo>
                    <a:pt x="287819" y="2082070"/>
                  </a:lnTo>
                  <a:lnTo>
                    <a:pt x="323117" y="2105423"/>
                  </a:lnTo>
                  <a:lnTo>
                    <a:pt x="326378" y="2109765"/>
                  </a:lnTo>
                  <a:lnTo>
                    <a:pt x="329093" y="2114654"/>
                  </a:lnTo>
                  <a:lnTo>
                    <a:pt x="331264" y="2119543"/>
                  </a:lnTo>
                  <a:lnTo>
                    <a:pt x="333438" y="2125515"/>
                  </a:lnTo>
                  <a:lnTo>
                    <a:pt x="336152" y="2129860"/>
                  </a:lnTo>
                  <a:lnTo>
                    <a:pt x="338323" y="2134202"/>
                  </a:lnTo>
                  <a:lnTo>
                    <a:pt x="339411" y="2138547"/>
                  </a:lnTo>
                  <a:lnTo>
                    <a:pt x="341038" y="2142349"/>
                  </a:lnTo>
                  <a:lnTo>
                    <a:pt x="342668" y="2151038"/>
                  </a:lnTo>
                  <a:lnTo>
                    <a:pt x="343755" y="2159185"/>
                  </a:lnTo>
                  <a:lnTo>
                    <a:pt x="344839" y="2167872"/>
                  </a:lnTo>
                  <a:lnTo>
                    <a:pt x="346470" y="2176562"/>
                  </a:lnTo>
                  <a:lnTo>
                    <a:pt x="348101" y="2180908"/>
                  </a:lnTo>
                  <a:lnTo>
                    <a:pt x="349729" y="2185249"/>
                  </a:lnTo>
                  <a:lnTo>
                    <a:pt x="351359" y="2190138"/>
                  </a:lnTo>
                  <a:lnTo>
                    <a:pt x="354073" y="2195027"/>
                  </a:lnTo>
                  <a:lnTo>
                    <a:pt x="382311" y="2209147"/>
                  </a:lnTo>
                  <a:lnTo>
                    <a:pt x="386113" y="2210773"/>
                  </a:lnTo>
                  <a:lnTo>
                    <a:pt x="388828" y="2212948"/>
                  </a:lnTo>
                  <a:lnTo>
                    <a:pt x="392085" y="2215119"/>
                  </a:lnTo>
                  <a:lnTo>
                    <a:pt x="394260" y="2217834"/>
                  </a:lnTo>
                  <a:lnTo>
                    <a:pt x="395887" y="2221091"/>
                  </a:lnTo>
                  <a:lnTo>
                    <a:pt x="396975" y="2224893"/>
                  </a:lnTo>
                  <a:lnTo>
                    <a:pt x="397517" y="2229781"/>
                  </a:lnTo>
                  <a:lnTo>
                    <a:pt x="397517" y="2243357"/>
                  </a:lnTo>
                  <a:lnTo>
                    <a:pt x="397517" y="2252047"/>
                  </a:lnTo>
                  <a:lnTo>
                    <a:pt x="397517" y="2257476"/>
                  </a:lnTo>
                  <a:lnTo>
                    <a:pt x="397517" y="2261278"/>
                  </a:lnTo>
                  <a:lnTo>
                    <a:pt x="397517" y="2268881"/>
                  </a:lnTo>
                  <a:lnTo>
                    <a:pt x="398606" y="2275940"/>
                  </a:lnTo>
                  <a:lnTo>
                    <a:pt x="417609" y="2310695"/>
                  </a:lnTo>
                  <a:lnTo>
                    <a:pt x="440419" y="2329158"/>
                  </a:lnTo>
                  <a:lnTo>
                    <a:pt x="446934" y="2333504"/>
                  </a:lnTo>
                  <a:lnTo>
                    <a:pt x="454539" y="2337305"/>
                  </a:lnTo>
                  <a:lnTo>
                    <a:pt x="462141" y="2341651"/>
                  </a:lnTo>
                  <a:lnTo>
                    <a:pt x="469745" y="2345452"/>
                  </a:lnTo>
                  <a:lnTo>
                    <a:pt x="468657" y="2353596"/>
                  </a:lnTo>
                  <a:lnTo>
                    <a:pt x="466486" y="2361199"/>
                  </a:lnTo>
                  <a:lnTo>
                    <a:pt x="464312" y="2368802"/>
                  </a:lnTo>
                  <a:lnTo>
                    <a:pt x="461598" y="2375862"/>
                  </a:lnTo>
                  <a:lnTo>
                    <a:pt x="459423" y="2383465"/>
                  </a:lnTo>
                  <a:lnTo>
                    <a:pt x="457252" y="2391068"/>
                  </a:lnTo>
                  <a:lnTo>
                    <a:pt x="456169" y="2399759"/>
                  </a:lnTo>
                  <a:lnTo>
                    <a:pt x="455625" y="2408989"/>
                  </a:lnTo>
                  <a:lnTo>
                    <a:pt x="455625" y="2429080"/>
                  </a:lnTo>
                  <a:lnTo>
                    <a:pt x="455625" y="2447001"/>
                  </a:lnTo>
                  <a:lnTo>
                    <a:pt x="455625" y="2552354"/>
                  </a:lnTo>
                  <a:lnTo>
                    <a:pt x="456169" y="2560501"/>
                  </a:lnTo>
                  <a:lnTo>
                    <a:pt x="483864" y="2590910"/>
                  </a:lnTo>
                  <a:lnTo>
                    <a:pt x="490379" y="2590910"/>
                  </a:lnTo>
                  <a:lnTo>
                    <a:pt x="495812" y="2590910"/>
                  </a:lnTo>
                  <a:lnTo>
                    <a:pt x="524590" y="2580593"/>
                  </a:lnTo>
                  <a:lnTo>
                    <a:pt x="528935" y="2577879"/>
                  </a:lnTo>
                  <a:lnTo>
                    <a:pt x="537082" y="2571363"/>
                  </a:lnTo>
                  <a:lnTo>
                    <a:pt x="544141" y="2564302"/>
                  </a:lnTo>
                  <a:lnTo>
                    <a:pt x="551744" y="2556699"/>
                  </a:lnTo>
                  <a:lnTo>
                    <a:pt x="558261" y="2549096"/>
                  </a:lnTo>
                  <a:lnTo>
                    <a:pt x="565321" y="2541493"/>
                  </a:lnTo>
                  <a:lnTo>
                    <a:pt x="571836" y="2533890"/>
                  </a:lnTo>
                  <a:lnTo>
                    <a:pt x="578896" y="2526830"/>
                  </a:lnTo>
                  <a:lnTo>
                    <a:pt x="585415" y="2520315"/>
                  </a:lnTo>
                  <a:lnTo>
                    <a:pt x="589217" y="2517600"/>
                  </a:lnTo>
                  <a:lnTo>
                    <a:pt x="593015" y="2514885"/>
                  </a:lnTo>
                  <a:lnTo>
                    <a:pt x="596817" y="2512712"/>
                  </a:lnTo>
                  <a:lnTo>
                    <a:pt x="600619" y="2510541"/>
                  </a:lnTo>
                  <a:lnTo>
                    <a:pt x="604964" y="2509453"/>
                  </a:lnTo>
                  <a:lnTo>
                    <a:pt x="608766" y="2507826"/>
                  </a:lnTo>
                  <a:lnTo>
                    <a:pt x="613110" y="2507283"/>
                  </a:lnTo>
                  <a:lnTo>
                    <a:pt x="617996" y="2507283"/>
                  </a:lnTo>
                  <a:lnTo>
                    <a:pt x="620170" y="2507283"/>
                  </a:lnTo>
                  <a:lnTo>
                    <a:pt x="636460" y="2523029"/>
                  </a:lnTo>
                  <a:lnTo>
                    <a:pt x="639178" y="2525747"/>
                  </a:lnTo>
                  <a:lnTo>
                    <a:pt x="659269" y="2538778"/>
                  </a:lnTo>
                  <a:lnTo>
                    <a:pt x="664159" y="2538778"/>
                  </a:lnTo>
                  <a:lnTo>
                    <a:pt x="665785" y="2531719"/>
                  </a:lnTo>
                  <a:lnTo>
                    <a:pt x="667960" y="2524659"/>
                  </a:lnTo>
                  <a:lnTo>
                    <a:pt x="689683" y="2487731"/>
                  </a:lnTo>
                  <a:lnTo>
                    <a:pt x="698368" y="2476326"/>
                  </a:lnTo>
                  <a:lnTo>
                    <a:pt x="706515" y="2463838"/>
                  </a:lnTo>
                  <a:lnTo>
                    <a:pt x="722806" y="2420393"/>
                  </a:lnTo>
                  <a:lnTo>
                    <a:pt x="728237" y="2382381"/>
                  </a:lnTo>
                  <a:lnTo>
                    <a:pt x="729865" y="2371516"/>
                  </a:lnTo>
                  <a:lnTo>
                    <a:pt x="731496" y="2361199"/>
                  </a:lnTo>
                  <a:lnTo>
                    <a:pt x="733127" y="2351969"/>
                  </a:lnTo>
                  <a:lnTo>
                    <a:pt x="735841" y="2343278"/>
                  </a:lnTo>
                  <a:lnTo>
                    <a:pt x="736925" y="2339476"/>
                  </a:lnTo>
                  <a:lnTo>
                    <a:pt x="739099" y="2335675"/>
                  </a:lnTo>
                  <a:lnTo>
                    <a:pt x="740726" y="2332417"/>
                  </a:lnTo>
                  <a:lnTo>
                    <a:pt x="743445" y="2329158"/>
                  </a:lnTo>
                  <a:lnTo>
                    <a:pt x="746158" y="2326445"/>
                  </a:lnTo>
                  <a:lnTo>
                    <a:pt x="748873" y="2323730"/>
                  </a:lnTo>
                  <a:lnTo>
                    <a:pt x="752675" y="2321016"/>
                  </a:lnTo>
                  <a:lnTo>
                    <a:pt x="790143" y="2311238"/>
                  </a:lnTo>
                  <a:lnTo>
                    <a:pt x="797746" y="2310695"/>
                  </a:lnTo>
                  <a:lnTo>
                    <a:pt x="806437" y="2310695"/>
                  </a:lnTo>
                  <a:lnTo>
                    <a:pt x="811865" y="2310695"/>
                  </a:lnTo>
                  <a:lnTo>
                    <a:pt x="817298" y="2311238"/>
                  </a:lnTo>
                  <a:lnTo>
                    <a:pt x="822187" y="2312326"/>
                  </a:lnTo>
                  <a:lnTo>
                    <a:pt x="826531" y="2313956"/>
                  </a:lnTo>
                  <a:lnTo>
                    <a:pt x="830873" y="2315583"/>
                  </a:lnTo>
                  <a:lnTo>
                    <a:pt x="860199" y="2349798"/>
                  </a:lnTo>
                  <a:lnTo>
                    <a:pt x="864001" y="2356857"/>
                  </a:lnTo>
                  <a:lnTo>
                    <a:pt x="890068" y="2385096"/>
                  </a:lnTo>
                  <a:lnTo>
                    <a:pt x="902556" y="2388353"/>
                  </a:lnTo>
                  <a:lnTo>
                    <a:pt x="907988" y="2388353"/>
                  </a:lnTo>
                  <a:lnTo>
                    <a:pt x="914504" y="2388353"/>
                  </a:lnTo>
                  <a:lnTo>
                    <a:pt x="919933" y="2386722"/>
                  </a:lnTo>
                  <a:lnTo>
                    <a:pt x="922108" y="2386182"/>
                  </a:lnTo>
                  <a:lnTo>
                    <a:pt x="924279" y="2385096"/>
                  </a:lnTo>
                  <a:lnTo>
                    <a:pt x="925909" y="2383465"/>
                  </a:lnTo>
                  <a:lnTo>
                    <a:pt x="927537" y="2381838"/>
                  </a:lnTo>
                  <a:lnTo>
                    <a:pt x="929710" y="2378579"/>
                  </a:lnTo>
                  <a:lnTo>
                    <a:pt x="931338" y="2374234"/>
                  </a:lnTo>
                  <a:lnTo>
                    <a:pt x="932969" y="2368802"/>
                  </a:lnTo>
                  <a:lnTo>
                    <a:pt x="934052" y="2362829"/>
                  </a:lnTo>
                  <a:lnTo>
                    <a:pt x="962838" y="2362829"/>
                  </a:lnTo>
                  <a:lnTo>
                    <a:pt x="966640" y="2365544"/>
                  </a:lnTo>
                  <a:lnTo>
                    <a:pt x="969354" y="2368259"/>
                  </a:lnTo>
                  <a:lnTo>
                    <a:pt x="984017" y="2402473"/>
                  </a:lnTo>
                  <a:lnTo>
                    <a:pt x="988902" y="2420393"/>
                  </a:lnTo>
                  <a:lnTo>
                    <a:pt x="991076" y="2424195"/>
                  </a:lnTo>
                  <a:lnTo>
                    <a:pt x="993247" y="2427996"/>
                  </a:lnTo>
                  <a:lnTo>
                    <a:pt x="996506" y="2431255"/>
                  </a:lnTo>
                  <a:lnTo>
                    <a:pt x="1026375" y="2455148"/>
                  </a:lnTo>
                  <a:lnTo>
                    <a:pt x="1035605" y="2461120"/>
                  </a:lnTo>
                  <a:lnTo>
                    <a:pt x="1043207" y="2467096"/>
                  </a:lnTo>
                  <a:lnTo>
                    <a:pt x="1049724" y="2472525"/>
                  </a:lnTo>
                  <a:lnTo>
                    <a:pt x="1054070" y="2476326"/>
                  </a:lnTo>
                  <a:lnTo>
                    <a:pt x="1057871" y="2480672"/>
                  </a:lnTo>
                  <a:lnTo>
                    <a:pt x="1061672" y="2485016"/>
                  </a:lnTo>
                  <a:lnTo>
                    <a:pt x="1064930" y="2489906"/>
                  </a:lnTo>
                  <a:lnTo>
                    <a:pt x="1071446" y="2499679"/>
                  </a:lnTo>
                  <a:lnTo>
                    <a:pt x="1076878" y="2509997"/>
                  </a:lnTo>
                  <a:lnTo>
                    <a:pt x="1087740" y="2531176"/>
                  </a:lnTo>
                  <a:lnTo>
                    <a:pt x="1098601" y="2552898"/>
                  </a:lnTo>
                  <a:lnTo>
                    <a:pt x="1104573" y="2562672"/>
                  </a:lnTo>
                  <a:lnTo>
                    <a:pt x="1132268" y="2590910"/>
                  </a:lnTo>
                  <a:lnTo>
                    <a:pt x="1169740" y="2602315"/>
                  </a:lnTo>
                  <a:lnTo>
                    <a:pt x="1177343" y="2602315"/>
                  </a:lnTo>
                  <a:lnTo>
                    <a:pt x="1182228" y="2595799"/>
                  </a:lnTo>
                  <a:lnTo>
                    <a:pt x="1187117" y="2589283"/>
                  </a:lnTo>
                  <a:lnTo>
                    <a:pt x="1193633" y="2582767"/>
                  </a:lnTo>
                  <a:lnTo>
                    <a:pt x="1200153" y="2577335"/>
                  </a:lnTo>
                  <a:lnTo>
                    <a:pt x="1203951" y="2574620"/>
                  </a:lnTo>
                  <a:lnTo>
                    <a:pt x="1208296" y="2572449"/>
                  </a:lnTo>
                  <a:lnTo>
                    <a:pt x="1212642" y="2570275"/>
                  </a:lnTo>
                  <a:lnTo>
                    <a:pt x="1216986" y="2568648"/>
                  </a:lnTo>
                  <a:lnTo>
                    <a:pt x="1221875" y="2567017"/>
                  </a:lnTo>
                  <a:lnTo>
                    <a:pt x="1227304" y="2565930"/>
                  </a:lnTo>
                  <a:lnTo>
                    <a:pt x="1232732" y="2565390"/>
                  </a:lnTo>
                  <a:lnTo>
                    <a:pt x="1238166" y="2564846"/>
                  </a:lnTo>
                  <a:lnTo>
                    <a:pt x="1351661" y="2564846"/>
                  </a:lnTo>
                  <a:lnTo>
                    <a:pt x="1358722" y="2564302"/>
                  </a:lnTo>
                  <a:lnTo>
                    <a:pt x="1366325" y="2562672"/>
                  </a:lnTo>
                  <a:lnTo>
                    <a:pt x="1373928" y="2560501"/>
                  </a:lnTo>
                  <a:lnTo>
                    <a:pt x="1380987" y="2557787"/>
                  </a:lnTo>
                  <a:lnTo>
                    <a:pt x="1389134" y="2555069"/>
                  </a:lnTo>
                  <a:lnTo>
                    <a:pt x="1397281" y="2552898"/>
                  </a:lnTo>
                  <a:lnTo>
                    <a:pt x="1401622" y="2551811"/>
                  </a:lnTo>
                  <a:lnTo>
                    <a:pt x="1405968" y="2551271"/>
                  </a:lnTo>
                  <a:lnTo>
                    <a:pt x="1410313" y="2550727"/>
                  </a:lnTo>
                  <a:lnTo>
                    <a:pt x="1415202" y="2550727"/>
                  </a:lnTo>
                  <a:lnTo>
                    <a:pt x="1420630" y="2550727"/>
                  </a:lnTo>
                  <a:lnTo>
                    <a:pt x="1425519" y="2551811"/>
                  </a:lnTo>
                  <a:lnTo>
                    <a:pt x="1457015" y="2572449"/>
                  </a:lnTo>
                  <a:lnTo>
                    <a:pt x="1465707" y="2577335"/>
                  </a:lnTo>
                  <a:lnTo>
                    <a:pt x="1470591" y="2579510"/>
                  </a:lnTo>
                  <a:lnTo>
                    <a:pt x="1476023" y="2581136"/>
                  </a:lnTo>
                  <a:lnTo>
                    <a:pt x="1481453" y="2581680"/>
                  </a:lnTo>
                  <a:lnTo>
                    <a:pt x="1487968" y="2582223"/>
                  </a:lnTo>
                  <a:lnTo>
                    <a:pt x="1494488" y="2582223"/>
                  </a:lnTo>
                  <a:lnTo>
                    <a:pt x="1501004" y="2581136"/>
                  </a:lnTo>
                  <a:lnTo>
                    <a:pt x="1507520" y="2580052"/>
                  </a:lnTo>
                  <a:lnTo>
                    <a:pt x="1513493" y="2578422"/>
                  </a:lnTo>
                  <a:lnTo>
                    <a:pt x="1524897" y="2574077"/>
                  </a:lnTo>
                  <a:lnTo>
                    <a:pt x="1536302" y="2569192"/>
                  </a:lnTo>
                  <a:lnTo>
                    <a:pt x="1547706" y="2564302"/>
                  </a:lnTo>
                  <a:lnTo>
                    <a:pt x="1560195" y="2560501"/>
                  </a:lnTo>
                  <a:lnTo>
                    <a:pt x="1566715" y="2558870"/>
                  </a:lnTo>
                  <a:lnTo>
                    <a:pt x="1573770" y="2557243"/>
                  </a:lnTo>
                  <a:lnTo>
                    <a:pt x="1581373" y="2556699"/>
                  </a:lnTo>
                  <a:lnTo>
                    <a:pt x="1588976" y="2556157"/>
                  </a:lnTo>
                  <a:lnTo>
                    <a:pt x="1596581" y="2556157"/>
                  </a:lnTo>
                  <a:lnTo>
                    <a:pt x="1603639" y="2555069"/>
                  </a:lnTo>
                  <a:lnTo>
                    <a:pt x="1610159" y="2553442"/>
                  </a:lnTo>
                  <a:lnTo>
                    <a:pt x="1616132" y="2550727"/>
                  </a:lnTo>
                  <a:lnTo>
                    <a:pt x="1622104" y="2548553"/>
                  </a:lnTo>
                  <a:lnTo>
                    <a:pt x="1627533" y="2545295"/>
                  </a:lnTo>
                  <a:lnTo>
                    <a:pt x="1632421" y="2541493"/>
                  </a:lnTo>
                  <a:lnTo>
                    <a:pt x="1637310" y="2537692"/>
                  </a:lnTo>
                  <a:lnTo>
                    <a:pt x="1646540" y="2529548"/>
                  </a:lnTo>
                  <a:lnTo>
                    <a:pt x="1654687" y="2520858"/>
                  </a:lnTo>
                  <a:lnTo>
                    <a:pt x="1662834" y="2512168"/>
                  </a:lnTo>
                  <a:lnTo>
                    <a:pt x="1702477" y="2492620"/>
                  </a:lnTo>
                  <a:lnTo>
                    <a:pt x="1712251" y="2490990"/>
                  </a:lnTo>
                  <a:lnTo>
                    <a:pt x="1721481" y="2488819"/>
                  </a:lnTo>
                  <a:lnTo>
                    <a:pt x="1753521" y="2468724"/>
                  </a:lnTo>
                  <a:lnTo>
                    <a:pt x="1761124" y="2462207"/>
                  </a:lnTo>
                  <a:lnTo>
                    <a:pt x="1767644" y="2455148"/>
                  </a:lnTo>
                  <a:lnTo>
                    <a:pt x="1779045" y="2441572"/>
                  </a:lnTo>
                  <a:lnTo>
                    <a:pt x="1789910" y="2427454"/>
                  </a:lnTo>
                  <a:lnTo>
                    <a:pt x="1795339" y="2420937"/>
                  </a:lnTo>
                  <a:lnTo>
                    <a:pt x="1829006" y="2391612"/>
                  </a:lnTo>
                  <a:lnTo>
                    <a:pt x="1847474" y="2382921"/>
                  </a:lnTo>
                  <a:lnTo>
                    <a:pt x="1845300" y="2366631"/>
                  </a:lnTo>
                  <a:lnTo>
                    <a:pt x="1843673" y="2350881"/>
                  </a:lnTo>
                  <a:lnTo>
                    <a:pt x="1842041" y="2335675"/>
                  </a:lnTo>
                  <a:lnTo>
                    <a:pt x="1840954" y="2320473"/>
                  </a:lnTo>
                  <a:lnTo>
                    <a:pt x="1839870" y="2306353"/>
                  </a:lnTo>
                  <a:lnTo>
                    <a:pt x="1839324" y="2292774"/>
                  </a:lnTo>
                  <a:lnTo>
                    <a:pt x="1838783" y="2279742"/>
                  </a:lnTo>
                  <a:lnTo>
                    <a:pt x="1838783" y="2267251"/>
                  </a:lnTo>
                  <a:lnTo>
                    <a:pt x="1838239" y="2263452"/>
                  </a:lnTo>
                  <a:lnTo>
                    <a:pt x="1837696" y="2260194"/>
                  </a:lnTo>
                  <a:lnTo>
                    <a:pt x="1837153" y="2256933"/>
                  </a:lnTo>
                  <a:lnTo>
                    <a:pt x="1835526" y="2254218"/>
                  </a:lnTo>
                  <a:lnTo>
                    <a:pt x="1833895" y="2252047"/>
                  </a:lnTo>
                  <a:lnTo>
                    <a:pt x="1832267" y="2249329"/>
                  </a:lnTo>
                  <a:lnTo>
                    <a:pt x="1830094" y="2247701"/>
                  </a:lnTo>
                  <a:lnTo>
                    <a:pt x="1827923" y="2245528"/>
                  </a:lnTo>
                  <a:lnTo>
                    <a:pt x="1822489" y="2242273"/>
                  </a:lnTo>
                  <a:lnTo>
                    <a:pt x="1816517" y="2239556"/>
                  </a:lnTo>
                  <a:lnTo>
                    <a:pt x="1810545" y="2237385"/>
                  </a:lnTo>
                  <a:lnTo>
                    <a:pt x="1804030" y="2235753"/>
                  </a:lnTo>
                  <a:lnTo>
                    <a:pt x="1790993" y="2232495"/>
                  </a:lnTo>
                  <a:lnTo>
                    <a:pt x="1780133" y="2228694"/>
                  </a:lnTo>
                  <a:lnTo>
                    <a:pt x="1769271" y="2217289"/>
                  </a:lnTo>
                  <a:lnTo>
                    <a:pt x="1769271" y="2215119"/>
                  </a:lnTo>
                  <a:lnTo>
                    <a:pt x="1769271" y="2211317"/>
                  </a:lnTo>
                  <a:lnTo>
                    <a:pt x="1770359" y="2207516"/>
                  </a:lnTo>
                  <a:lnTo>
                    <a:pt x="1771986" y="2204257"/>
                  </a:lnTo>
                  <a:lnTo>
                    <a:pt x="1774160" y="2201000"/>
                  </a:lnTo>
                  <a:lnTo>
                    <a:pt x="1779045" y="2195027"/>
                  </a:lnTo>
                  <a:lnTo>
                    <a:pt x="1783390" y="2189051"/>
                  </a:lnTo>
                  <a:lnTo>
                    <a:pt x="1783390" y="2145606"/>
                  </a:lnTo>
                  <a:lnTo>
                    <a:pt x="1771442" y="2143979"/>
                  </a:lnTo>
                  <a:lnTo>
                    <a:pt x="1761668" y="2142349"/>
                  </a:lnTo>
                  <a:lnTo>
                    <a:pt x="1753521" y="2141265"/>
                  </a:lnTo>
                  <a:lnTo>
                    <a:pt x="1746466" y="2139090"/>
                  </a:lnTo>
                  <a:lnTo>
                    <a:pt x="1743203" y="2138003"/>
                  </a:lnTo>
                  <a:lnTo>
                    <a:pt x="1740490" y="2136377"/>
                  </a:lnTo>
                  <a:lnTo>
                    <a:pt x="1737231" y="2134749"/>
                  </a:lnTo>
                  <a:lnTo>
                    <a:pt x="1734517" y="2132575"/>
                  </a:lnTo>
                  <a:lnTo>
                    <a:pt x="1728545" y="2127145"/>
                  </a:lnTo>
                  <a:lnTo>
                    <a:pt x="1722569" y="2119543"/>
                  </a:lnTo>
                  <a:lnTo>
                    <a:pt x="1730716" y="2113026"/>
                  </a:lnTo>
                  <a:lnTo>
                    <a:pt x="1740490" y="2105423"/>
                  </a:lnTo>
                  <a:lnTo>
                    <a:pt x="1744835" y="2101621"/>
                  </a:lnTo>
                  <a:lnTo>
                    <a:pt x="1748092" y="2096733"/>
                  </a:lnTo>
                  <a:lnTo>
                    <a:pt x="1749723" y="2094019"/>
                  </a:lnTo>
                  <a:lnTo>
                    <a:pt x="1750808" y="2091304"/>
                  </a:lnTo>
                  <a:lnTo>
                    <a:pt x="1751350" y="2088043"/>
                  </a:lnTo>
                  <a:lnTo>
                    <a:pt x="1751350" y="2084785"/>
                  </a:lnTo>
                  <a:lnTo>
                    <a:pt x="1744291" y="2044058"/>
                  </a:lnTo>
                  <a:lnTo>
                    <a:pt x="1741576" y="2034280"/>
                  </a:lnTo>
                  <a:lnTo>
                    <a:pt x="1739402" y="2023420"/>
                  </a:lnTo>
                  <a:lnTo>
                    <a:pt x="1737775" y="2012558"/>
                  </a:lnTo>
                  <a:lnTo>
                    <a:pt x="1737231" y="2001157"/>
                  </a:lnTo>
                  <a:lnTo>
                    <a:pt x="1737231" y="1991923"/>
                  </a:lnTo>
                  <a:lnTo>
                    <a:pt x="1745922" y="1956624"/>
                  </a:lnTo>
                  <a:lnTo>
                    <a:pt x="1748637" y="1951196"/>
                  </a:lnTo>
                  <a:lnTo>
                    <a:pt x="1785021" y="1920784"/>
                  </a:lnTo>
                  <a:lnTo>
                    <a:pt x="1802398" y="1911006"/>
                  </a:lnTo>
                  <a:lnTo>
                    <a:pt x="1806743" y="1908292"/>
                  </a:lnTo>
                  <a:lnTo>
                    <a:pt x="1810545" y="1905577"/>
                  </a:lnTo>
                  <a:lnTo>
                    <a:pt x="1814346" y="1902319"/>
                  </a:lnTo>
                  <a:lnTo>
                    <a:pt x="1817605" y="1898518"/>
                  </a:lnTo>
                  <a:lnTo>
                    <a:pt x="1820862" y="1894716"/>
                  </a:lnTo>
                  <a:lnTo>
                    <a:pt x="1824121" y="1890915"/>
                  </a:lnTo>
                  <a:lnTo>
                    <a:pt x="1832807" y="1853989"/>
                  </a:lnTo>
                  <a:lnTo>
                    <a:pt x="1833351" y="1848557"/>
                  </a:lnTo>
                  <a:lnTo>
                    <a:pt x="1859419" y="1831180"/>
                  </a:lnTo>
                  <a:lnTo>
                    <a:pt x="1868108" y="1831180"/>
                  </a:lnTo>
                  <a:lnTo>
                    <a:pt x="1872450" y="1830636"/>
                  </a:lnTo>
                  <a:lnTo>
                    <a:pt x="1907209" y="1807283"/>
                  </a:lnTo>
                  <a:lnTo>
                    <a:pt x="1911553" y="1777418"/>
                  </a:lnTo>
                  <a:lnTo>
                    <a:pt x="1911553" y="1766556"/>
                  </a:lnTo>
                  <a:lnTo>
                    <a:pt x="1911011" y="1755695"/>
                  </a:lnTo>
                  <a:lnTo>
                    <a:pt x="1911553" y="1752981"/>
                  </a:lnTo>
                  <a:lnTo>
                    <a:pt x="1921327" y="1741576"/>
                  </a:lnTo>
                  <a:lnTo>
                    <a:pt x="1925129" y="1738859"/>
                  </a:lnTo>
                  <a:lnTo>
                    <a:pt x="1928387" y="1736144"/>
                  </a:lnTo>
                  <a:lnTo>
                    <a:pt x="1929474" y="1735060"/>
                  </a:lnTo>
                  <a:lnTo>
                    <a:pt x="1930558" y="1733429"/>
                  </a:lnTo>
                  <a:lnTo>
                    <a:pt x="1931101" y="1731258"/>
                  </a:lnTo>
                  <a:lnTo>
                    <a:pt x="1931645" y="1729628"/>
                  </a:lnTo>
                  <a:lnTo>
                    <a:pt x="1920240" y="1691615"/>
                  </a:lnTo>
                  <a:lnTo>
                    <a:pt x="1901776" y="1670977"/>
                  </a:lnTo>
                  <a:lnTo>
                    <a:pt x="1893632" y="1663374"/>
                  </a:lnTo>
                  <a:lnTo>
                    <a:pt x="1884942" y="1656318"/>
                  </a:lnTo>
                  <a:lnTo>
                    <a:pt x="1876252" y="1648715"/>
                  </a:lnTo>
                  <a:lnTo>
                    <a:pt x="1868108" y="1641652"/>
                  </a:lnTo>
                  <a:lnTo>
                    <a:pt x="1859961" y="1634051"/>
                  </a:lnTo>
                  <a:lnTo>
                    <a:pt x="1852902" y="1625906"/>
                  </a:lnTo>
                  <a:lnTo>
                    <a:pt x="1850188" y="1621560"/>
                  </a:lnTo>
                  <a:lnTo>
                    <a:pt x="1846926" y="1617214"/>
                  </a:lnTo>
                  <a:lnTo>
                    <a:pt x="1844755" y="1612329"/>
                  </a:lnTo>
                  <a:lnTo>
                    <a:pt x="1842585" y="1607441"/>
                  </a:lnTo>
                  <a:lnTo>
                    <a:pt x="1840954" y="1602012"/>
                  </a:lnTo>
                  <a:lnTo>
                    <a:pt x="1839870" y="1596579"/>
                  </a:lnTo>
                  <a:lnTo>
                    <a:pt x="1838783" y="1591151"/>
                  </a:lnTo>
                  <a:lnTo>
                    <a:pt x="1838783" y="1585174"/>
                  </a:lnTo>
                  <a:lnTo>
                    <a:pt x="1838783" y="1578658"/>
                  </a:lnTo>
                  <a:lnTo>
                    <a:pt x="1839870" y="1573770"/>
                  </a:lnTo>
                  <a:lnTo>
                    <a:pt x="1839870" y="1571599"/>
                  </a:lnTo>
                  <a:lnTo>
                    <a:pt x="1839870" y="1568885"/>
                  </a:lnTo>
                  <a:lnTo>
                    <a:pt x="1839324" y="1566711"/>
                  </a:lnTo>
                  <a:lnTo>
                    <a:pt x="1838783" y="1564540"/>
                  </a:lnTo>
                  <a:lnTo>
                    <a:pt x="1845300" y="1548790"/>
                  </a:lnTo>
                  <a:lnTo>
                    <a:pt x="1851816" y="1534127"/>
                  </a:lnTo>
                  <a:lnTo>
                    <a:pt x="1854530" y="1526528"/>
                  </a:lnTo>
                  <a:lnTo>
                    <a:pt x="1856704" y="1518925"/>
                  </a:lnTo>
                  <a:lnTo>
                    <a:pt x="1858331" y="1510234"/>
                  </a:lnTo>
                  <a:lnTo>
                    <a:pt x="1858875" y="1501004"/>
                  </a:lnTo>
                  <a:lnTo>
                    <a:pt x="1858331" y="1494488"/>
                  </a:lnTo>
                  <a:lnTo>
                    <a:pt x="1848014" y="1456471"/>
                  </a:lnTo>
                  <a:lnTo>
                    <a:pt x="1834982" y="1424975"/>
                  </a:lnTo>
                  <a:lnTo>
                    <a:pt x="1829554" y="1410856"/>
                  </a:lnTo>
                  <a:lnTo>
                    <a:pt x="1827379" y="1404337"/>
                  </a:lnTo>
                  <a:lnTo>
                    <a:pt x="1825752" y="1398365"/>
                  </a:lnTo>
                  <a:lnTo>
                    <a:pt x="1824664" y="1392935"/>
                  </a:lnTo>
                  <a:lnTo>
                    <a:pt x="1824121" y="1388590"/>
                  </a:lnTo>
                  <a:lnTo>
                    <a:pt x="1824121" y="1384788"/>
                  </a:lnTo>
                  <a:lnTo>
                    <a:pt x="1857791" y="1362523"/>
                  </a:lnTo>
                  <a:lnTo>
                    <a:pt x="1864847" y="1362523"/>
                  </a:lnTo>
                  <a:lnTo>
                    <a:pt x="1877883" y="1362523"/>
                  </a:lnTo>
                  <a:lnTo>
                    <a:pt x="1888200" y="1362523"/>
                  </a:lnTo>
                  <a:lnTo>
                    <a:pt x="1896891" y="1362523"/>
                  </a:lnTo>
                  <a:lnTo>
                    <a:pt x="1905034" y="1362523"/>
                  </a:lnTo>
                  <a:lnTo>
                    <a:pt x="1910466" y="1364154"/>
                  </a:lnTo>
                  <a:lnTo>
                    <a:pt x="1920240" y="1366867"/>
                  </a:lnTo>
                  <a:lnTo>
                    <a:pt x="1926212" y="1367955"/>
                  </a:lnTo>
                  <a:lnTo>
                    <a:pt x="1932733" y="1368495"/>
                  </a:lnTo>
                  <a:lnTo>
                    <a:pt x="1935990" y="1367955"/>
                  </a:lnTo>
                  <a:lnTo>
                    <a:pt x="1939248" y="1367412"/>
                  </a:lnTo>
                  <a:lnTo>
                    <a:pt x="1942506" y="1366325"/>
                  </a:lnTo>
                  <a:lnTo>
                    <a:pt x="1945764" y="1365241"/>
                  </a:lnTo>
                  <a:lnTo>
                    <a:pt x="1950110" y="1362523"/>
                  </a:lnTo>
                  <a:lnTo>
                    <a:pt x="1953367" y="1359265"/>
                  </a:lnTo>
                  <a:lnTo>
                    <a:pt x="1956626" y="1355463"/>
                  </a:lnTo>
                  <a:lnTo>
                    <a:pt x="1959340" y="1350575"/>
                  </a:lnTo>
                  <a:lnTo>
                    <a:pt x="1964771" y="1340801"/>
                  </a:lnTo>
                  <a:lnTo>
                    <a:pt x="1970744" y="1330483"/>
                  </a:lnTo>
                  <a:lnTo>
                    <a:pt x="1973459" y="1325597"/>
                  </a:lnTo>
                  <a:lnTo>
                    <a:pt x="1977260" y="1320709"/>
                  </a:lnTo>
                  <a:lnTo>
                    <a:pt x="2004415" y="1304959"/>
                  </a:lnTo>
                  <a:lnTo>
                    <a:pt x="2008216" y="1304415"/>
                  </a:lnTo>
                  <a:lnTo>
                    <a:pt x="2012558" y="1304415"/>
                  </a:lnTo>
                  <a:lnTo>
                    <a:pt x="2019622" y="1304959"/>
                  </a:lnTo>
                  <a:lnTo>
                    <a:pt x="2024506" y="1305502"/>
                  </a:lnTo>
                  <a:lnTo>
                    <a:pt x="2027221" y="1306590"/>
                  </a:lnTo>
                  <a:lnTo>
                    <a:pt x="2029396" y="1307677"/>
                  </a:lnTo>
                  <a:lnTo>
                    <a:pt x="2031022" y="1308217"/>
                  </a:lnTo>
                  <a:lnTo>
                    <a:pt x="2033197" y="1308217"/>
                  </a:lnTo>
                  <a:lnTo>
                    <a:pt x="2036455" y="1307134"/>
                  </a:lnTo>
                  <a:lnTo>
                    <a:pt x="2048944" y="1285412"/>
                  </a:lnTo>
                  <a:lnTo>
                    <a:pt x="2048944" y="1276177"/>
                  </a:lnTo>
                  <a:lnTo>
                    <a:pt x="2047316" y="1259886"/>
                  </a:lnTo>
                  <a:lnTo>
                    <a:pt x="2047316" y="1252284"/>
                  </a:lnTo>
                  <a:lnTo>
                    <a:pt x="2027221" y="125228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6754640" y="2201286"/>
              <a:ext cx="406517" cy="430953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141397" y="2183908"/>
              <a:ext cx="5031165" cy="3929306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2660011" y="4392507"/>
              <a:ext cx="635686" cy="572690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1378406" y="4945336"/>
              <a:ext cx="815436" cy="1086419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7929270" y="1180343"/>
              <a:ext cx="1273228" cy="2313179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8352308" y="5167445"/>
              <a:ext cx="307676" cy="271298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20095" y="27694"/>
                  </a:moveTo>
                  <a:lnTo>
                    <a:pt x="9234" y="27694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27694"/>
                  </a:lnTo>
                  <a:close/>
                </a:path>
                <a:path w="20095" h="31495">
                  <a:moveTo>
                    <a:pt x="20095" y="0"/>
                  </a:move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lnTo>
                    <a:pt x="2714" y="28238"/>
                  </a:lnTo>
                  <a:lnTo>
                    <a:pt x="5973" y="27694"/>
                  </a:lnTo>
                  <a:lnTo>
                    <a:pt x="20095" y="27694"/>
                  </a:lnTo>
                  <a:lnTo>
                    <a:pt x="20095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0" y="28778"/>
                  </a:moveTo>
                  <a:lnTo>
                    <a:pt x="2714" y="28238"/>
                  </a:lnTo>
                  <a:lnTo>
                    <a:pt x="5973" y="27694"/>
                  </a:lnTo>
                  <a:lnTo>
                    <a:pt x="9234" y="27694"/>
                  </a:lnTo>
                  <a:lnTo>
                    <a:pt x="11948" y="28238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0"/>
                  </a:ln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20095" y="27694"/>
                  </a:moveTo>
                  <a:lnTo>
                    <a:pt x="9234" y="27694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27694"/>
                  </a:lnTo>
                  <a:close/>
                </a:path>
                <a:path w="20095" h="31495">
                  <a:moveTo>
                    <a:pt x="20095" y="0"/>
                  </a:move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lnTo>
                    <a:pt x="2714" y="28238"/>
                  </a:lnTo>
                  <a:lnTo>
                    <a:pt x="5973" y="27694"/>
                  </a:lnTo>
                  <a:lnTo>
                    <a:pt x="20095" y="27694"/>
                  </a:lnTo>
                  <a:lnTo>
                    <a:pt x="20095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0" y="28778"/>
                  </a:moveTo>
                  <a:lnTo>
                    <a:pt x="2714" y="28238"/>
                  </a:lnTo>
                  <a:lnTo>
                    <a:pt x="5973" y="27694"/>
                  </a:lnTo>
                  <a:lnTo>
                    <a:pt x="9234" y="27694"/>
                  </a:lnTo>
                  <a:lnTo>
                    <a:pt x="11948" y="28238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0"/>
                  </a:ln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952400" y="2640228"/>
              <a:ext cx="1380444" cy="3239862"/>
            </a:xfrm>
            <a:custGeom>
              <a:avLst/>
              <a:gdLst/>
              <a:ahLst/>
              <a:cxnLst/>
              <a:rect l="l" t="t" r="r" b="b"/>
              <a:pathLst>
                <a:path w="1380444" h="3239862">
                  <a:moveTo>
                    <a:pt x="133592" y="1227844"/>
                  </a:moveTo>
                  <a:lnTo>
                    <a:pt x="130873" y="1219157"/>
                  </a:lnTo>
                  <a:lnTo>
                    <a:pt x="133592" y="1227844"/>
                  </a:lnTo>
                  <a:lnTo>
                    <a:pt x="130873" y="1227844"/>
                  </a:lnTo>
                  <a:lnTo>
                    <a:pt x="130333" y="1232188"/>
                  </a:lnTo>
                  <a:lnTo>
                    <a:pt x="129246" y="1237618"/>
                  </a:lnTo>
                  <a:lnTo>
                    <a:pt x="102635" y="1269658"/>
                  </a:lnTo>
                  <a:lnTo>
                    <a:pt x="93949" y="1271289"/>
                  </a:lnTo>
                  <a:lnTo>
                    <a:pt x="90147" y="1272375"/>
                  </a:lnTo>
                  <a:lnTo>
                    <a:pt x="84175" y="1282693"/>
                  </a:lnTo>
                  <a:lnTo>
                    <a:pt x="84714" y="1286495"/>
                  </a:lnTo>
                  <a:lnTo>
                    <a:pt x="86888" y="1296268"/>
                  </a:lnTo>
                  <a:lnTo>
                    <a:pt x="89059" y="1310931"/>
                  </a:lnTo>
                  <a:lnTo>
                    <a:pt x="92318" y="1327224"/>
                  </a:lnTo>
                  <a:lnTo>
                    <a:pt x="95576" y="1344602"/>
                  </a:lnTo>
                  <a:lnTo>
                    <a:pt x="98833" y="1360891"/>
                  </a:lnTo>
                  <a:lnTo>
                    <a:pt x="119473" y="1393475"/>
                  </a:lnTo>
                  <a:lnTo>
                    <a:pt x="123270" y="1396733"/>
                  </a:lnTo>
                  <a:lnTo>
                    <a:pt x="130333" y="1411940"/>
                  </a:lnTo>
                  <a:lnTo>
                    <a:pt x="130333" y="1416284"/>
                  </a:lnTo>
                  <a:lnTo>
                    <a:pt x="130873" y="1421170"/>
                  </a:lnTo>
                  <a:lnTo>
                    <a:pt x="130873" y="1505888"/>
                  </a:lnTo>
                  <a:lnTo>
                    <a:pt x="131961" y="1511321"/>
                  </a:lnTo>
                  <a:lnTo>
                    <a:pt x="156397" y="1543901"/>
                  </a:lnTo>
                  <a:lnTo>
                    <a:pt x="183009" y="1560195"/>
                  </a:lnTo>
                  <a:lnTo>
                    <a:pt x="185722" y="1615044"/>
                  </a:lnTo>
                  <a:lnTo>
                    <a:pt x="183009" y="1618845"/>
                  </a:lnTo>
                  <a:lnTo>
                    <a:pt x="178663" y="1624273"/>
                  </a:lnTo>
                  <a:lnTo>
                    <a:pt x="177037" y="1628075"/>
                  </a:lnTo>
                  <a:lnTo>
                    <a:pt x="175406" y="1631334"/>
                  </a:lnTo>
                  <a:lnTo>
                    <a:pt x="174862" y="1634591"/>
                  </a:lnTo>
                  <a:lnTo>
                    <a:pt x="174318" y="1638393"/>
                  </a:lnTo>
                  <a:lnTo>
                    <a:pt x="174318" y="1640024"/>
                  </a:lnTo>
                  <a:lnTo>
                    <a:pt x="215049" y="1667176"/>
                  </a:lnTo>
                  <a:lnTo>
                    <a:pt x="246545" y="1673148"/>
                  </a:lnTo>
                  <a:lnTo>
                    <a:pt x="247632" y="1686183"/>
                  </a:lnTo>
                  <a:lnTo>
                    <a:pt x="249802" y="1699758"/>
                  </a:lnTo>
                  <a:lnTo>
                    <a:pt x="250889" y="1706818"/>
                  </a:lnTo>
                  <a:lnTo>
                    <a:pt x="251433" y="1714422"/>
                  </a:lnTo>
                  <a:lnTo>
                    <a:pt x="252521" y="1722569"/>
                  </a:lnTo>
                  <a:lnTo>
                    <a:pt x="252521" y="1730712"/>
                  </a:lnTo>
                  <a:lnTo>
                    <a:pt x="252521" y="1735600"/>
                  </a:lnTo>
                  <a:lnTo>
                    <a:pt x="251977" y="1739945"/>
                  </a:lnTo>
                  <a:lnTo>
                    <a:pt x="231338" y="1773072"/>
                  </a:lnTo>
                  <a:lnTo>
                    <a:pt x="226454" y="1776874"/>
                  </a:lnTo>
                  <a:lnTo>
                    <a:pt x="201472" y="1807827"/>
                  </a:lnTo>
                  <a:lnTo>
                    <a:pt x="200385" y="1815970"/>
                  </a:lnTo>
                  <a:lnTo>
                    <a:pt x="200385" y="1820318"/>
                  </a:lnTo>
                  <a:lnTo>
                    <a:pt x="200385" y="1823573"/>
                  </a:lnTo>
                  <a:lnTo>
                    <a:pt x="200930" y="1826834"/>
                  </a:lnTo>
                  <a:lnTo>
                    <a:pt x="202016" y="1829549"/>
                  </a:lnTo>
                  <a:lnTo>
                    <a:pt x="203643" y="1832807"/>
                  </a:lnTo>
                  <a:lnTo>
                    <a:pt x="206902" y="1838239"/>
                  </a:lnTo>
                  <a:lnTo>
                    <a:pt x="210703" y="1844755"/>
                  </a:lnTo>
                  <a:lnTo>
                    <a:pt x="220481" y="1870819"/>
                  </a:lnTo>
                  <a:lnTo>
                    <a:pt x="220481" y="1875165"/>
                  </a:lnTo>
                  <a:lnTo>
                    <a:pt x="220481" y="1880053"/>
                  </a:lnTo>
                  <a:lnTo>
                    <a:pt x="197128" y="1909378"/>
                  </a:lnTo>
                  <a:lnTo>
                    <a:pt x="191156" y="1915350"/>
                  </a:lnTo>
                  <a:lnTo>
                    <a:pt x="188437" y="1918609"/>
                  </a:lnTo>
                  <a:lnTo>
                    <a:pt x="186266" y="1922411"/>
                  </a:lnTo>
                  <a:lnTo>
                    <a:pt x="184096" y="1926212"/>
                  </a:lnTo>
                  <a:lnTo>
                    <a:pt x="183009" y="1930014"/>
                  </a:lnTo>
                  <a:lnTo>
                    <a:pt x="181378" y="1940874"/>
                  </a:lnTo>
                  <a:lnTo>
                    <a:pt x="180838" y="1950648"/>
                  </a:lnTo>
                  <a:lnTo>
                    <a:pt x="180294" y="1954994"/>
                  </a:lnTo>
                  <a:lnTo>
                    <a:pt x="178663" y="1959339"/>
                  </a:lnTo>
                  <a:lnTo>
                    <a:pt x="178120" y="1960966"/>
                  </a:lnTo>
                  <a:lnTo>
                    <a:pt x="177037" y="1962597"/>
                  </a:lnTo>
                  <a:lnTo>
                    <a:pt x="175949" y="1963685"/>
                  </a:lnTo>
                  <a:lnTo>
                    <a:pt x="174318" y="1964767"/>
                  </a:lnTo>
                  <a:lnTo>
                    <a:pt x="171060" y="1966398"/>
                  </a:lnTo>
                  <a:lnTo>
                    <a:pt x="168345" y="1967482"/>
                  </a:lnTo>
                  <a:lnTo>
                    <a:pt x="166175" y="1967482"/>
                  </a:lnTo>
                  <a:lnTo>
                    <a:pt x="164000" y="1967482"/>
                  </a:lnTo>
                  <a:lnTo>
                    <a:pt x="161829" y="1966942"/>
                  </a:lnTo>
                  <a:lnTo>
                    <a:pt x="159656" y="1966942"/>
                  </a:lnTo>
                  <a:lnTo>
                    <a:pt x="156941" y="1966942"/>
                  </a:lnTo>
                  <a:lnTo>
                    <a:pt x="153684" y="1968026"/>
                  </a:lnTo>
                  <a:lnTo>
                    <a:pt x="154226" y="1976716"/>
                  </a:lnTo>
                  <a:lnTo>
                    <a:pt x="155314" y="1985947"/>
                  </a:lnTo>
                  <a:lnTo>
                    <a:pt x="168345" y="2024506"/>
                  </a:lnTo>
                  <a:lnTo>
                    <a:pt x="202560" y="2053285"/>
                  </a:lnTo>
                  <a:lnTo>
                    <a:pt x="226454" y="2057633"/>
                  </a:lnTo>
                  <a:lnTo>
                    <a:pt x="226996" y="2063063"/>
                  </a:lnTo>
                  <a:lnTo>
                    <a:pt x="226996" y="2068491"/>
                  </a:lnTo>
                  <a:lnTo>
                    <a:pt x="225909" y="2073379"/>
                  </a:lnTo>
                  <a:lnTo>
                    <a:pt x="192239" y="2105419"/>
                  </a:lnTo>
                  <a:lnTo>
                    <a:pt x="174318" y="2111935"/>
                  </a:lnTo>
                  <a:lnTo>
                    <a:pt x="165088" y="2115197"/>
                  </a:lnTo>
                  <a:lnTo>
                    <a:pt x="136305" y="2135832"/>
                  </a:lnTo>
                  <a:lnTo>
                    <a:pt x="134675" y="2139090"/>
                  </a:lnTo>
                  <a:lnTo>
                    <a:pt x="134134" y="2142891"/>
                  </a:lnTo>
                  <a:lnTo>
                    <a:pt x="133592" y="2147237"/>
                  </a:lnTo>
                  <a:lnTo>
                    <a:pt x="133592" y="2151038"/>
                  </a:lnTo>
                  <a:lnTo>
                    <a:pt x="134675" y="2154836"/>
                  </a:lnTo>
                  <a:lnTo>
                    <a:pt x="135763" y="2158095"/>
                  </a:lnTo>
                  <a:lnTo>
                    <a:pt x="136850" y="2161356"/>
                  </a:lnTo>
                  <a:lnTo>
                    <a:pt x="140107" y="2166785"/>
                  </a:lnTo>
                  <a:lnTo>
                    <a:pt x="143909" y="2171674"/>
                  </a:lnTo>
                  <a:lnTo>
                    <a:pt x="147711" y="2176558"/>
                  </a:lnTo>
                  <a:lnTo>
                    <a:pt x="150969" y="2181991"/>
                  </a:lnTo>
                  <a:lnTo>
                    <a:pt x="152056" y="2185249"/>
                  </a:lnTo>
                  <a:lnTo>
                    <a:pt x="153139" y="2188507"/>
                  </a:lnTo>
                  <a:lnTo>
                    <a:pt x="153684" y="2192308"/>
                  </a:lnTo>
                  <a:lnTo>
                    <a:pt x="153684" y="2196110"/>
                  </a:lnTo>
                  <a:lnTo>
                    <a:pt x="153684" y="2210773"/>
                  </a:lnTo>
                  <a:lnTo>
                    <a:pt x="153684" y="2223804"/>
                  </a:lnTo>
                  <a:lnTo>
                    <a:pt x="153684" y="2234666"/>
                  </a:lnTo>
                  <a:lnTo>
                    <a:pt x="153684" y="2242269"/>
                  </a:lnTo>
                  <a:lnTo>
                    <a:pt x="154226" y="2244984"/>
                  </a:lnTo>
                  <a:lnTo>
                    <a:pt x="154770" y="2248242"/>
                  </a:lnTo>
                  <a:lnTo>
                    <a:pt x="155857" y="2252043"/>
                  </a:lnTo>
                  <a:lnTo>
                    <a:pt x="156941" y="2256389"/>
                  </a:lnTo>
                  <a:lnTo>
                    <a:pt x="159656" y="2259646"/>
                  </a:lnTo>
                  <a:lnTo>
                    <a:pt x="162373" y="2262905"/>
                  </a:lnTo>
                  <a:lnTo>
                    <a:pt x="164544" y="2263991"/>
                  </a:lnTo>
                  <a:lnTo>
                    <a:pt x="166175" y="2265078"/>
                  </a:lnTo>
                  <a:lnTo>
                    <a:pt x="168890" y="2265622"/>
                  </a:lnTo>
                  <a:lnTo>
                    <a:pt x="171060" y="2265622"/>
                  </a:lnTo>
                  <a:lnTo>
                    <a:pt x="180838" y="2265078"/>
                  </a:lnTo>
                  <a:lnTo>
                    <a:pt x="188981" y="2263991"/>
                  </a:lnTo>
                  <a:lnTo>
                    <a:pt x="197128" y="2262905"/>
                  </a:lnTo>
                  <a:lnTo>
                    <a:pt x="204731" y="2261277"/>
                  </a:lnTo>
                  <a:lnTo>
                    <a:pt x="212334" y="2259646"/>
                  </a:lnTo>
                  <a:lnTo>
                    <a:pt x="220481" y="2258019"/>
                  </a:lnTo>
                  <a:lnTo>
                    <a:pt x="228624" y="2257475"/>
                  </a:lnTo>
                  <a:lnTo>
                    <a:pt x="237858" y="2256933"/>
                  </a:lnTo>
                  <a:lnTo>
                    <a:pt x="246545" y="2257475"/>
                  </a:lnTo>
                  <a:lnTo>
                    <a:pt x="276957" y="2272682"/>
                  </a:lnTo>
                  <a:lnTo>
                    <a:pt x="280216" y="2275940"/>
                  </a:lnTo>
                  <a:lnTo>
                    <a:pt x="313342" y="2297118"/>
                  </a:lnTo>
                  <a:lnTo>
                    <a:pt x="314970" y="2302004"/>
                  </a:lnTo>
                  <a:lnTo>
                    <a:pt x="317140" y="2307980"/>
                  </a:lnTo>
                  <a:lnTo>
                    <a:pt x="319859" y="2313952"/>
                  </a:lnTo>
                  <a:lnTo>
                    <a:pt x="322572" y="2319925"/>
                  </a:lnTo>
                  <a:lnTo>
                    <a:pt x="350811" y="2347079"/>
                  </a:lnTo>
                  <a:lnTo>
                    <a:pt x="357870" y="2349250"/>
                  </a:lnTo>
                  <a:lnTo>
                    <a:pt x="377422" y="2361199"/>
                  </a:lnTo>
                  <a:lnTo>
                    <a:pt x="379054" y="2363913"/>
                  </a:lnTo>
                  <a:lnTo>
                    <a:pt x="379593" y="2368258"/>
                  </a:lnTo>
                  <a:lnTo>
                    <a:pt x="380136" y="2372603"/>
                  </a:lnTo>
                  <a:lnTo>
                    <a:pt x="379593" y="2377489"/>
                  </a:lnTo>
                  <a:lnTo>
                    <a:pt x="361133" y="2408989"/>
                  </a:lnTo>
                  <a:lnTo>
                    <a:pt x="357870" y="2413873"/>
                  </a:lnTo>
                  <a:lnTo>
                    <a:pt x="354069" y="2418762"/>
                  </a:lnTo>
                  <a:lnTo>
                    <a:pt x="351355" y="2424191"/>
                  </a:lnTo>
                  <a:lnTo>
                    <a:pt x="348096" y="2429623"/>
                  </a:lnTo>
                  <a:lnTo>
                    <a:pt x="345925" y="2435595"/>
                  </a:lnTo>
                  <a:lnTo>
                    <a:pt x="344295" y="2442112"/>
                  </a:lnTo>
                  <a:lnTo>
                    <a:pt x="342664" y="2449172"/>
                  </a:lnTo>
                  <a:lnTo>
                    <a:pt x="342664" y="2456235"/>
                  </a:lnTo>
                  <a:lnTo>
                    <a:pt x="342664" y="2460577"/>
                  </a:lnTo>
                  <a:lnTo>
                    <a:pt x="343212" y="2464922"/>
                  </a:lnTo>
                  <a:lnTo>
                    <a:pt x="344295" y="2468179"/>
                  </a:lnTo>
                  <a:lnTo>
                    <a:pt x="345925" y="2471437"/>
                  </a:lnTo>
                  <a:lnTo>
                    <a:pt x="347553" y="2474696"/>
                  </a:lnTo>
                  <a:lnTo>
                    <a:pt x="349727" y="2476869"/>
                  </a:lnTo>
                  <a:lnTo>
                    <a:pt x="351898" y="2479584"/>
                  </a:lnTo>
                  <a:lnTo>
                    <a:pt x="354612" y="2481215"/>
                  </a:lnTo>
                  <a:lnTo>
                    <a:pt x="360585" y="2485016"/>
                  </a:lnTo>
                  <a:lnTo>
                    <a:pt x="367105" y="2487731"/>
                  </a:lnTo>
                  <a:lnTo>
                    <a:pt x="374164" y="2489902"/>
                  </a:lnTo>
                  <a:lnTo>
                    <a:pt x="381767" y="2492077"/>
                  </a:lnTo>
                  <a:lnTo>
                    <a:pt x="388827" y="2494247"/>
                  </a:lnTo>
                  <a:lnTo>
                    <a:pt x="419780" y="2518140"/>
                  </a:lnTo>
                  <a:lnTo>
                    <a:pt x="420866" y="2525743"/>
                  </a:lnTo>
                  <a:lnTo>
                    <a:pt x="420323" y="2532259"/>
                  </a:lnTo>
                  <a:lnTo>
                    <a:pt x="406748" y="2555612"/>
                  </a:lnTo>
                  <a:lnTo>
                    <a:pt x="402947" y="2559414"/>
                  </a:lnTo>
                  <a:lnTo>
                    <a:pt x="399144" y="2562672"/>
                  </a:lnTo>
                  <a:lnTo>
                    <a:pt x="394800" y="2565930"/>
                  </a:lnTo>
                  <a:lnTo>
                    <a:pt x="390998" y="2569188"/>
                  </a:lnTo>
                  <a:lnTo>
                    <a:pt x="377422" y="2595256"/>
                  </a:lnTo>
                  <a:lnTo>
                    <a:pt x="377422" y="2608287"/>
                  </a:lnTo>
                  <a:lnTo>
                    <a:pt x="377422" y="2629465"/>
                  </a:lnTo>
                  <a:lnTo>
                    <a:pt x="377422" y="2652275"/>
                  </a:lnTo>
                  <a:lnTo>
                    <a:pt x="377422" y="2670197"/>
                  </a:lnTo>
                  <a:lnTo>
                    <a:pt x="377422" y="2675085"/>
                  </a:lnTo>
                  <a:lnTo>
                    <a:pt x="379054" y="2679426"/>
                  </a:lnTo>
                  <a:lnTo>
                    <a:pt x="381224" y="2683772"/>
                  </a:lnTo>
                  <a:lnTo>
                    <a:pt x="383394" y="2688117"/>
                  </a:lnTo>
                  <a:lnTo>
                    <a:pt x="389910" y="2696807"/>
                  </a:lnTo>
                  <a:lnTo>
                    <a:pt x="413807" y="2734275"/>
                  </a:lnTo>
                  <a:lnTo>
                    <a:pt x="417609" y="2748938"/>
                  </a:lnTo>
                  <a:lnTo>
                    <a:pt x="417609" y="2757085"/>
                  </a:lnTo>
                  <a:lnTo>
                    <a:pt x="417609" y="2762514"/>
                  </a:lnTo>
                  <a:lnTo>
                    <a:pt x="403489" y="2780435"/>
                  </a:lnTo>
                  <a:lnTo>
                    <a:pt x="400228" y="2782066"/>
                  </a:lnTo>
                  <a:lnTo>
                    <a:pt x="382851" y="2803245"/>
                  </a:lnTo>
                  <a:lnTo>
                    <a:pt x="383394" y="2805959"/>
                  </a:lnTo>
                  <a:lnTo>
                    <a:pt x="384482" y="2808673"/>
                  </a:lnTo>
                  <a:lnTo>
                    <a:pt x="410550" y="2840173"/>
                  </a:lnTo>
                  <a:lnTo>
                    <a:pt x="432272" y="2852662"/>
                  </a:lnTo>
                  <a:lnTo>
                    <a:pt x="438244" y="2852118"/>
                  </a:lnTo>
                  <a:lnTo>
                    <a:pt x="444216" y="2851578"/>
                  </a:lnTo>
                  <a:lnTo>
                    <a:pt x="449105" y="2850491"/>
                  </a:lnTo>
                  <a:lnTo>
                    <a:pt x="453450" y="2849403"/>
                  </a:lnTo>
                  <a:lnTo>
                    <a:pt x="458336" y="2848317"/>
                  </a:lnTo>
                  <a:lnTo>
                    <a:pt x="462680" y="2847776"/>
                  </a:lnTo>
                  <a:lnTo>
                    <a:pt x="467569" y="2846689"/>
                  </a:lnTo>
                  <a:lnTo>
                    <a:pt x="472998" y="2846689"/>
                  </a:lnTo>
                  <a:lnTo>
                    <a:pt x="499610" y="2860265"/>
                  </a:lnTo>
                  <a:lnTo>
                    <a:pt x="507757" y="2866781"/>
                  </a:lnTo>
                  <a:lnTo>
                    <a:pt x="531650" y="2889590"/>
                  </a:lnTo>
                  <a:lnTo>
                    <a:pt x="534907" y="2894476"/>
                  </a:lnTo>
                  <a:lnTo>
                    <a:pt x="549569" y="2930320"/>
                  </a:lnTo>
                  <a:lnTo>
                    <a:pt x="552284" y="2941722"/>
                  </a:lnTo>
                  <a:lnTo>
                    <a:pt x="557716" y="2963987"/>
                  </a:lnTo>
                  <a:lnTo>
                    <a:pt x="573462" y="3005805"/>
                  </a:lnTo>
                  <a:lnTo>
                    <a:pt x="585955" y="3023181"/>
                  </a:lnTo>
                  <a:lnTo>
                    <a:pt x="586499" y="3026983"/>
                  </a:lnTo>
                  <a:lnTo>
                    <a:pt x="587582" y="3030786"/>
                  </a:lnTo>
                  <a:lnTo>
                    <a:pt x="589756" y="3034043"/>
                  </a:lnTo>
                  <a:lnTo>
                    <a:pt x="591927" y="3037301"/>
                  </a:lnTo>
                  <a:lnTo>
                    <a:pt x="594098" y="3040560"/>
                  </a:lnTo>
                  <a:lnTo>
                    <a:pt x="595729" y="3044361"/>
                  </a:lnTo>
                  <a:lnTo>
                    <a:pt x="596817" y="3047619"/>
                  </a:lnTo>
                  <a:lnTo>
                    <a:pt x="597359" y="3051964"/>
                  </a:lnTo>
                  <a:lnTo>
                    <a:pt x="597359" y="3054679"/>
                  </a:lnTo>
                  <a:lnTo>
                    <a:pt x="583240" y="3071512"/>
                  </a:lnTo>
                  <a:lnTo>
                    <a:pt x="579438" y="3074773"/>
                  </a:lnTo>
                  <a:lnTo>
                    <a:pt x="576177" y="3077488"/>
                  </a:lnTo>
                  <a:lnTo>
                    <a:pt x="574550" y="3080745"/>
                  </a:lnTo>
                  <a:lnTo>
                    <a:pt x="572923" y="3086718"/>
                  </a:lnTo>
                  <a:lnTo>
                    <a:pt x="572376" y="3092147"/>
                  </a:lnTo>
                  <a:lnTo>
                    <a:pt x="572376" y="3097036"/>
                  </a:lnTo>
                  <a:lnTo>
                    <a:pt x="572376" y="3101925"/>
                  </a:lnTo>
                  <a:lnTo>
                    <a:pt x="571836" y="3106269"/>
                  </a:lnTo>
                  <a:lnTo>
                    <a:pt x="571291" y="3110068"/>
                  </a:lnTo>
                  <a:lnTo>
                    <a:pt x="570205" y="3112242"/>
                  </a:lnTo>
                  <a:lnTo>
                    <a:pt x="569122" y="3114416"/>
                  </a:lnTo>
                  <a:lnTo>
                    <a:pt x="567490" y="3116044"/>
                  </a:lnTo>
                  <a:lnTo>
                    <a:pt x="565859" y="3118218"/>
                  </a:lnTo>
                  <a:lnTo>
                    <a:pt x="562058" y="3123103"/>
                  </a:lnTo>
                  <a:lnTo>
                    <a:pt x="558256" y="3127449"/>
                  </a:lnTo>
                  <a:lnTo>
                    <a:pt x="553372" y="3131250"/>
                  </a:lnTo>
                  <a:lnTo>
                    <a:pt x="549027" y="3135052"/>
                  </a:lnTo>
                  <a:lnTo>
                    <a:pt x="515360" y="3163833"/>
                  </a:lnTo>
                  <a:lnTo>
                    <a:pt x="505038" y="3190441"/>
                  </a:lnTo>
                  <a:lnTo>
                    <a:pt x="505038" y="3199132"/>
                  </a:lnTo>
                  <a:lnTo>
                    <a:pt x="507757" y="3202934"/>
                  </a:lnTo>
                  <a:lnTo>
                    <a:pt x="515360" y="3211076"/>
                  </a:lnTo>
                  <a:lnTo>
                    <a:pt x="522959" y="3220310"/>
                  </a:lnTo>
                  <a:lnTo>
                    <a:pt x="527847" y="3225199"/>
                  </a:lnTo>
                  <a:lnTo>
                    <a:pt x="577265" y="3225199"/>
                  </a:lnTo>
                  <a:lnTo>
                    <a:pt x="581067" y="3229540"/>
                  </a:lnTo>
                  <a:lnTo>
                    <a:pt x="584868" y="3232259"/>
                  </a:lnTo>
                  <a:lnTo>
                    <a:pt x="609304" y="3239862"/>
                  </a:lnTo>
                  <a:lnTo>
                    <a:pt x="614738" y="3239862"/>
                  </a:lnTo>
                  <a:lnTo>
                    <a:pt x="622340" y="3239862"/>
                  </a:lnTo>
                  <a:lnTo>
                    <a:pt x="629399" y="3238774"/>
                  </a:lnTo>
                  <a:lnTo>
                    <a:pt x="635916" y="3237687"/>
                  </a:lnTo>
                  <a:lnTo>
                    <a:pt x="642432" y="3236600"/>
                  </a:lnTo>
                  <a:lnTo>
                    <a:pt x="648407" y="3234429"/>
                  </a:lnTo>
                  <a:lnTo>
                    <a:pt x="654923" y="3232259"/>
                  </a:lnTo>
                  <a:lnTo>
                    <a:pt x="660353" y="3230084"/>
                  </a:lnTo>
                  <a:lnTo>
                    <a:pt x="665785" y="3227369"/>
                  </a:lnTo>
                  <a:lnTo>
                    <a:pt x="671213" y="3224112"/>
                  </a:lnTo>
                  <a:lnTo>
                    <a:pt x="676646" y="3220310"/>
                  </a:lnTo>
                  <a:lnTo>
                    <a:pt x="681531" y="3217052"/>
                  </a:lnTo>
                  <a:lnTo>
                    <a:pt x="711401" y="3184469"/>
                  </a:lnTo>
                  <a:lnTo>
                    <a:pt x="730952" y="3150798"/>
                  </a:lnTo>
                  <a:lnTo>
                    <a:pt x="746698" y="3115500"/>
                  </a:lnTo>
                  <a:lnTo>
                    <a:pt x="751044" y="3104096"/>
                  </a:lnTo>
                  <a:lnTo>
                    <a:pt x="753757" y="3100297"/>
                  </a:lnTo>
                  <a:lnTo>
                    <a:pt x="757016" y="3097036"/>
                  </a:lnTo>
                  <a:lnTo>
                    <a:pt x="760818" y="3094865"/>
                  </a:lnTo>
                  <a:lnTo>
                    <a:pt x="764075" y="3093234"/>
                  </a:lnTo>
                  <a:lnTo>
                    <a:pt x="767876" y="3091607"/>
                  </a:lnTo>
                  <a:lnTo>
                    <a:pt x="771678" y="3089977"/>
                  </a:lnTo>
                  <a:lnTo>
                    <a:pt x="781996" y="3069885"/>
                  </a:lnTo>
                  <a:lnTo>
                    <a:pt x="781996" y="3062282"/>
                  </a:lnTo>
                  <a:lnTo>
                    <a:pt x="782540" y="3055221"/>
                  </a:lnTo>
                  <a:lnTo>
                    <a:pt x="789056" y="3040560"/>
                  </a:lnTo>
                  <a:lnTo>
                    <a:pt x="795031" y="3037301"/>
                  </a:lnTo>
                  <a:lnTo>
                    <a:pt x="801003" y="3034043"/>
                  </a:lnTo>
                  <a:lnTo>
                    <a:pt x="808064" y="3031328"/>
                  </a:lnTo>
                  <a:lnTo>
                    <a:pt x="815666" y="3029154"/>
                  </a:lnTo>
                  <a:lnTo>
                    <a:pt x="831960" y="3024266"/>
                  </a:lnTo>
                  <a:lnTo>
                    <a:pt x="848251" y="3021008"/>
                  </a:lnTo>
                  <a:lnTo>
                    <a:pt x="865083" y="3017749"/>
                  </a:lnTo>
                  <a:lnTo>
                    <a:pt x="881374" y="3016122"/>
                  </a:lnTo>
                  <a:lnTo>
                    <a:pt x="895497" y="3014492"/>
                  </a:lnTo>
                  <a:lnTo>
                    <a:pt x="907984" y="3014492"/>
                  </a:lnTo>
                  <a:lnTo>
                    <a:pt x="910159" y="3009606"/>
                  </a:lnTo>
                  <a:lnTo>
                    <a:pt x="911243" y="3004174"/>
                  </a:lnTo>
                  <a:lnTo>
                    <a:pt x="911243" y="3001459"/>
                  </a:lnTo>
                  <a:lnTo>
                    <a:pt x="910699" y="2998745"/>
                  </a:lnTo>
                  <a:lnTo>
                    <a:pt x="909616" y="2996571"/>
                  </a:lnTo>
                  <a:lnTo>
                    <a:pt x="907984" y="2993856"/>
                  </a:lnTo>
                  <a:lnTo>
                    <a:pt x="904183" y="2993856"/>
                  </a:lnTo>
                  <a:lnTo>
                    <a:pt x="900381" y="2992226"/>
                  </a:lnTo>
                  <a:lnTo>
                    <a:pt x="872686" y="2961816"/>
                  </a:lnTo>
                  <a:lnTo>
                    <a:pt x="865628" y="2952582"/>
                  </a:lnTo>
                  <a:lnTo>
                    <a:pt x="862369" y="2948785"/>
                  </a:lnTo>
                  <a:lnTo>
                    <a:pt x="859111" y="2944983"/>
                  </a:lnTo>
                  <a:lnTo>
                    <a:pt x="855853" y="2941722"/>
                  </a:lnTo>
                  <a:lnTo>
                    <a:pt x="852595" y="2939007"/>
                  </a:lnTo>
                  <a:lnTo>
                    <a:pt x="849333" y="2936836"/>
                  </a:lnTo>
                  <a:lnTo>
                    <a:pt x="844448" y="2934119"/>
                  </a:lnTo>
                  <a:lnTo>
                    <a:pt x="842278" y="2932491"/>
                  </a:lnTo>
                  <a:lnTo>
                    <a:pt x="840104" y="2930320"/>
                  </a:lnTo>
                  <a:lnTo>
                    <a:pt x="839016" y="2927603"/>
                  </a:lnTo>
                  <a:lnTo>
                    <a:pt x="838475" y="2924888"/>
                  </a:lnTo>
                  <a:lnTo>
                    <a:pt x="839560" y="2921630"/>
                  </a:lnTo>
                  <a:lnTo>
                    <a:pt x="869973" y="2893935"/>
                  </a:lnTo>
                  <a:lnTo>
                    <a:pt x="873230" y="2892848"/>
                  </a:lnTo>
                  <a:lnTo>
                    <a:pt x="881374" y="2892848"/>
                  </a:lnTo>
                  <a:lnTo>
                    <a:pt x="888436" y="2892305"/>
                  </a:lnTo>
                  <a:lnTo>
                    <a:pt x="891151" y="2892305"/>
                  </a:lnTo>
                  <a:lnTo>
                    <a:pt x="894409" y="2891761"/>
                  </a:lnTo>
                  <a:lnTo>
                    <a:pt x="897123" y="2890677"/>
                  </a:lnTo>
                  <a:lnTo>
                    <a:pt x="899298" y="2889590"/>
                  </a:lnTo>
                  <a:lnTo>
                    <a:pt x="901469" y="2888504"/>
                  </a:lnTo>
                  <a:lnTo>
                    <a:pt x="903096" y="2886333"/>
                  </a:lnTo>
                  <a:lnTo>
                    <a:pt x="904727" y="2884701"/>
                  </a:lnTo>
                  <a:lnTo>
                    <a:pt x="905813" y="2881987"/>
                  </a:lnTo>
                  <a:lnTo>
                    <a:pt x="906897" y="2878729"/>
                  </a:lnTo>
                  <a:lnTo>
                    <a:pt x="907441" y="2875471"/>
                  </a:lnTo>
                  <a:lnTo>
                    <a:pt x="907984" y="2871670"/>
                  </a:lnTo>
                  <a:lnTo>
                    <a:pt x="907984" y="2866781"/>
                  </a:lnTo>
                  <a:lnTo>
                    <a:pt x="900381" y="2843431"/>
                  </a:lnTo>
                  <a:lnTo>
                    <a:pt x="899298" y="2839085"/>
                  </a:lnTo>
                  <a:lnTo>
                    <a:pt x="899298" y="2835284"/>
                  </a:lnTo>
                  <a:lnTo>
                    <a:pt x="899841" y="2829855"/>
                  </a:lnTo>
                  <a:lnTo>
                    <a:pt x="900925" y="2824967"/>
                  </a:lnTo>
                  <a:lnTo>
                    <a:pt x="903096" y="2820622"/>
                  </a:lnTo>
                  <a:lnTo>
                    <a:pt x="904727" y="2815736"/>
                  </a:lnTo>
                  <a:lnTo>
                    <a:pt x="906897" y="2810304"/>
                  </a:lnTo>
                  <a:lnTo>
                    <a:pt x="909072" y="2804872"/>
                  </a:lnTo>
                  <a:lnTo>
                    <a:pt x="910159" y="2798900"/>
                  </a:lnTo>
                  <a:lnTo>
                    <a:pt x="910699" y="2791839"/>
                  </a:lnTo>
                  <a:lnTo>
                    <a:pt x="910159" y="2785867"/>
                  </a:lnTo>
                  <a:lnTo>
                    <a:pt x="909072" y="2779895"/>
                  </a:lnTo>
                  <a:lnTo>
                    <a:pt x="906897" y="2775007"/>
                  </a:lnTo>
                  <a:lnTo>
                    <a:pt x="904727" y="2770661"/>
                  </a:lnTo>
                  <a:lnTo>
                    <a:pt x="903096" y="2765773"/>
                  </a:lnTo>
                  <a:lnTo>
                    <a:pt x="900925" y="2761431"/>
                  </a:lnTo>
                  <a:lnTo>
                    <a:pt x="899841" y="2756542"/>
                  </a:lnTo>
                  <a:lnTo>
                    <a:pt x="899298" y="2751109"/>
                  </a:lnTo>
                  <a:lnTo>
                    <a:pt x="899841" y="2747312"/>
                  </a:lnTo>
                  <a:lnTo>
                    <a:pt x="901469" y="2742966"/>
                  </a:lnTo>
                  <a:lnTo>
                    <a:pt x="903642" y="2737534"/>
                  </a:lnTo>
                  <a:lnTo>
                    <a:pt x="906897" y="2731562"/>
                  </a:lnTo>
                  <a:lnTo>
                    <a:pt x="909616" y="2725045"/>
                  </a:lnTo>
                  <a:lnTo>
                    <a:pt x="912874" y="2718529"/>
                  </a:lnTo>
                  <a:lnTo>
                    <a:pt x="915045" y="2711470"/>
                  </a:lnTo>
                  <a:lnTo>
                    <a:pt x="916675" y="2704950"/>
                  </a:lnTo>
                  <a:lnTo>
                    <a:pt x="921021" y="2703867"/>
                  </a:lnTo>
                  <a:lnTo>
                    <a:pt x="924818" y="2701692"/>
                  </a:lnTo>
                  <a:lnTo>
                    <a:pt x="929164" y="2699522"/>
                  </a:lnTo>
                  <a:lnTo>
                    <a:pt x="932965" y="2696807"/>
                  </a:lnTo>
                  <a:lnTo>
                    <a:pt x="936223" y="2693550"/>
                  </a:lnTo>
                  <a:lnTo>
                    <a:pt x="939484" y="2690288"/>
                  </a:lnTo>
                  <a:lnTo>
                    <a:pt x="942743" y="2686486"/>
                  </a:lnTo>
                  <a:lnTo>
                    <a:pt x="945456" y="2682685"/>
                  </a:lnTo>
                  <a:lnTo>
                    <a:pt x="948171" y="2678343"/>
                  </a:lnTo>
                  <a:lnTo>
                    <a:pt x="950342" y="2673998"/>
                  </a:lnTo>
                  <a:lnTo>
                    <a:pt x="952517" y="2669652"/>
                  </a:lnTo>
                  <a:lnTo>
                    <a:pt x="954144" y="2665307"/>
                  </a:lnTo>
                  <a:lnTo>
                    <a:pt x="955232" y="2660422"/>
                  </a:lnTo>
                  <a:lnTo>
                    <a:pt x="956318" y="2656077"/>
                  </a:lnTo>
                  <a:lnTo>
                    <a:pt x="956862" y="2651732"/>
                  </a:lnTo>
                  <a:lnTo>
                    <a:pt x="957405" y="2647386"/>
                  </a:lnTo>
                  <a:lnTo>
                    <a:pt x="956862" y="2641958"/>
                  </a:lnTo>
                  <a:lnTo>
                    <a:pt x="935140" y="2605572"/>
                  </a:lnTo>
                  <a:lnTo>
                    <a:pt x="930250" y="2597969"/>
                  </a:lnTo>
                  <a:lnTo>
                    <a:pt x="928080" y="2594168"/>
                  </a:lnTo>
                  <a:lnTo>
                    <a:pt x="926449" y="2589826"/>
                  </a:lnTo>
                  <a:lnTo>
                    <a:pt x="925362" y="2585478"/>
                  </a:lnTo>
                  <a:lnTo>
                    <a:pt x="925362" y="2580593"/>
                  </a:lnTo>
                  <a:lnTo>
                    <a:pt x="925362" y="2572989"/>
                  </a:lnTo>
                  <a:lnTo>
                    <a:pt x="925905" y="2565387"/>
                  </a:lnTo>
                  <a:lnTo>
                    <a:pt x="926993" y="2557783"/>
                  </a:lnTo>
                  <a:lnTo>
                    <a:pt x="928080" y="2550723"/>
                  </a:lnTo>
                  <a:lnTo>
                    <a:pt x="929164" y="2543120"/>
                  </a:lnTo>
                  <a:lnTo>
                    <a:pt x="931338" y="2536604"/>
                  </a:lnTo>
                  <a:lnTo>
                    <a:pt x="933509" y="2529545"/>
                  </a:lnTo>
                  <a:lnTo>
                    <a:pt x="935682" y="2523572"/>
                  </a:lnTo>
                  <a:lnTo>
                    <a:pt x="966092" y="2496961"/>
                  </a:lnTo>
                  <a:lnTo>
                    <a:pt x="974239" y="2496961"/>
                  </a:lnTo>
                  <a:lnTo>
                    <a:pt x="982386" y="2496961"/>
                  </a:lnTo>
                  <a:lnTo>
                    <a:pt x="992160" y="2496961"/>
                  </a:lnTo>
                  <a:lnTo>
                    <a:pt x="1003564" y="2496961"/>
                  </a:lnTo>
                  <a:lnTo>
                    <a:pt x="1006822" y="2496961"/>
                  </a:lnTo>
                  <a:lnTo>
                    <a:pt x="1009537" y="2496418"/>
                  </a:lnTo>
                  <a:lnTo>
                    <a:pt x="1039950" y="2472525"/>
                  </a:lnTo>
                  <a:lnTo>
                    <a:pt x="1045922" y="2463294"/>
                  </a:lnTo>
                  <a:lnTo>
                    <a:pt x="1052437" y="2455147"/>
                  </a:lnTo>
                  <a:lnTo>
                    <a:pt x="1055696" y="2452433"/>
                  </a:lnTo>
                  <a:lnTo>
                    <a:pt x="1059497" y="2449715"/>
                  </a:lnTo>
                  <a:lnTo>
                    <a:pt x="1063299" y="2448088"/>
                  </a:lnTo>
                  <a:lnTo>
                    <a:pt x="1067101" y="2447544"/>
                  </a:lnTo>
                  <a:lnTo>
                    <a:pt x="1070902" y="2448088"/>
                  </a:lnTo>
                  <a:lnTo>
                    <a:pt x="1073617" y="2448632"/>
                  </a:lnTo>
                  <a:lnTo>
                    <a:pt x="1076874" y="2449172"/>
                  </a:lnTo>
                  <a:lnTo>
                    <a:pt x="1079049" y="2450802"/>
                  </a:lnTo>
                  <a:lnTo>
                    <a:pt x="1081764" y="2452433"/>
                  </a:lnTo>
                  <a:lnTo>
                    <a:pt x="1083935" y="2454060"/>
                  </a:lnTo>
                  <a:lnTo>
                    <a:pt x="1085565" y="2456235"/>
                  </a:lnTo>
                  <a:lnTo>
                    <a:pt x="1087736" y="2458406"/>
                  </a:lnTo>
                  <a:lnTo>
                    <a:pt x="1090450" y="2463834"/>
                  </a:lnTo>
                  <a:lnTo>
                    <a:pt x="1093168" y="2469810"/>
                  </a:lnTo>
                  <a:lnTo>
                    <a:pt x="1095882" y="2475782"/>
                  </a:lnTo>
                  <a:lnTo>
                    <a:pt x="1098053" y="2482299"/>
                  </a:lnTo>
                  <a:lnTo>
                    <a:pt x="1100767" y="2488818"/>
                  </a:lnTo>
                  <a:lnTo>
                    <a:pt x="1102942" y="2495334"/>
                  </a:lnTo>
                  <a:lnTo>
                    <a:pt x="1106200" y="2500762"/>
                  </a:lnTo>
                  <a:lnTo>
                    <a:pt x="1109458" y="2506196"/>
                  </a:lnTo>
                  <a:lnTo>
                    <a:pt x="1127379" y="2517056"/>
                  </a:lnTo>
                  <a:lnTo>
                    <a:pt x="1131181" y="2517056"/>
                  </a:lnTo>
                  <a:lnTo>
                    <a:pt x="1132811" y="2517056"/>
                  </a:lnTo>
                  <a:lnTo>
                    <a:pt x="1134438" y="2515970"/>
                  </a:lnTo>
                  <a:lnTo>
                    <a:pt x="1135525" y="2514339"/>
                  </a:lnTo>
                  <a:lnTo>
                    <a:pt x="1136069" y="2512711"/>
                  </a:lnTo>
                  <a:lnTo>
                    <a:pt x="1136069" y="2507823"/>
                  </a:lnTo>
                  <a:lnTo>
                    <a:pt x="1135525" y="2501850"/>
                  </a:lnTo>
                  <a:lnTo>
                    <a:pt x="1132811" y="2487731"/>
                  </a:lnTo>
                  <a:lnTo>
                    <a:pt x="1131181" y="2473612"/>
                  </a:lnTo>
                  <a:lnTo>
                    <a:pt x="1131724" y="2468724"/>
                  </a:lnTo>
                  <a:lnTo>
                    <a:pt x="1132811" y="2461663"/>
                  </a:lnTo>
                  <a:lnTo>
                    <a:pt x="1134438" y="2453516"/>
                  </a:lnTo>
                  <a:lnTo>
                    <a:pt x="1136069" y="2444286"/>
                  </a:lnTo>
                  <a:lnTo>
                    <a:pt x="1138240" y="2435053"/>
                  </a:lnTo>
                  <a:lnTo>
                    <a:pt x="1140958" y="2427450"/>
                  </a:lnTo>
                  <a:lnTo>
                    <a:pt x="1142041" y="2424191"/>
                  </a:lnTo>
                  <a:lnTo>
                    <a:pt x="1143129" y="2421477"/>
                  </a:lnTo>
                  <a:lnTo>
                    <a:pt x="1144760" y="2419849"/>
                  </a:lnTo>
                  <a:lnTo>
                    <a:pt x="1145843" y="2418762"/>
                  </a:lnTo>
                  <a:lnTo>
                    <a:pt x="1148013" y="2418218"/>
                  </a:lnTo>
                  <a:lnTo>
                    <a:pt x="1150188" y="2417675"/>
                  </a:lnTo>
                  <a:lnTo>
                    <a:pt x="1152903" y="2418218"/>
                  </a:lnTo>
                  <a:lnTo>
                    <a:pt x="1155617" y="2418218"/>
                  </a:lnTo>
                  <a:lnTo>
                    <a:pt x="1164307" y="2405187"/>
                  </a:lnTo>
                  <a:lnTo>
                    <a:pt x="1165394" y="2398671"/>
                  </a:lnTo>
                  <a:lnTo>
                    <a:pt x="1196347" y="2363369"/>
                  </a:lnTo>
                  <a:lnTo>
                    <a:pt x="1202320" y="2356309"/>
                  </a:lnTo>
                  <a:lnTo>
                    <a:pt x="1207752" y="2349794"/>
                  </a:lnTo>
                  <a:lnTo>
                    <a:pt x="1209379" y="2345993"/>
                  </a:lnTo>
                  <a:lnTo>
                    <a:pt x="1211010" y="2342191"/>
                  </a:lnTo>
                  <a:lnTo>
                    <a:pt x="1212098" y="2338932"/>
                  </a:lnTo>
                  <a:lnTo>
                    <a:pt x="1212098" y="2335131"/>
                  </a:lnTo>
                  <a:lnTo>
                    <a:pt x="1212098" y="2331873"/>
                  </a:lnTo>
                  <a:lnTo>
                    <a:pt x="1211010" y="2329703"/>
                  </a:lnTo>
                  <a:lnTo>
                    <a:pt x="1209379" y="2328072"/>
                  </a:lnTo>
                  <a:lnTo>
                    <a:pt x="1207752" y="2326441"/>
                  </a:lnTo>
                  <a:lnTo>
                    <a:pt x="1205577" y="2325357"/>
                  </a:lnTo>
                  <a:lnTo>
                    <a:pt x="1203951" y="2323726"/>
                  </a:lnTo>
                  <a:lnTo>
                    <a:pt x="1202320" y="2322642"/>
                  </a:lnTo>
                  <a:lnTo>
                    <a:pt x="1200692" y="2320469"/>
                  </a:lnTo>
                  <a:lnTo>
                    <a:pt x="1200692" y="2317754"/>
                  </a:lnTo>
                  <a:lnTo>
                    <a:pt x="1200692" y="2309067"/>
                  </a:lnTo>
                  <a:lnTo>
                    <a:pt x="1200692" y="2304721"/>
                  </a:lnTo>
                  <a:lnTo>
                    <a:pt x="1201236" y="2300377"/>
                  </a:lnTo>
                  <a:lnTo>
                    <a:pt x="1202320" y="2298746"/>
                  </a:lnTo>
                  <a:lnTo>
                    <a:pt x="1203406" y="2297118"/>
                  </a:lnTo>
                  <a:lnTo>
                    <a:pt x="1204494" y="2295488"/>
                  </a:lnTo>
                  <a:lnTo>
                    <a:pt x="1206664" y="2294401"/>
                  </a:lnTo>
                  <a:lnTo>
                    <a:pt x="1208839" y="2290599"/>
                  </a:lnTo>
                  <a:lnTo>
                    <a:pt x="1212098" y="2286801"/>
                  </a:lnTo>
                  <a:lnTo>
                    <a:pt x="1238704" y="2277027"/>
                  </a:lnTo>
                  <a:lnTo>
                    <a:pt x="1239792" y="2277027"/>
                  </a:lnTo>
                  <a:lnTo>
                    <a:pt x="1241419" y="2277567"/>
                  </a:lnTo>
                  <a:lnTo>
                    <a:pt x="1242506" y="2278655"/>
                  </a:lnTo>
                  <a:lnTo>
                    <a:pt x="1243593" y="2279742"/>
                  </a:lnTo>
                  <a:lnTo>
                    <a:pt x="1245221" y="2281912"/>
                  </a:lnTo>
                  <a:lnTo>
                    <a:pt x="1246851" y="2285714"/>
                  </a:lnTo>
                  <a:lnTo>
                    <a:pt x="1249566" y="2292774"/>
                  </a:lnTo>
                  <a:lnTo>
                    <a:pt x="1252823" y="2300377"/>
                  </a:lnTo>
                  <a:lnTo>
                    <a:pt x="1262057" y="2305805"/>
                  </a:lnTo>
                  <a:lnTo>
                    <a:pt x="1283237" y="2317754"/>
                  </a:lnTo>
                  <a:lnTo>
                    <a:pt x="1295185" y="2323726"/>
                  </a:lnTo>
                  <a:lnTo>
                    <a:pt x="1306586" y="2329703"/>
                  </a:lnTo>
                  <a:lnTo>
                    <a:pt x="1312018" y="2331873"/>
                  </a:lnTo>
                  <a:lnTo>
                    <a:pt x="1316363" y="2333504"/>
                  </a:lnTo>
                  <a:lnTo>
                    <a:pt x="1319621" y="2334591"/>
                  </a:lnTo>
                  <a:lnTo>
                    <a:pt x="1322336" y="2335131"/>
                  </a:lnTo>
                  <a:lnTo>
                    <a:pt x="1326137" y="2334591"/>
                  </a:lnTo>
                  <a:lnTo>
                    <a:pt x="1329395" y="2334591"/>
                  </a:lnTo>
                  <a:lnTo>
                    <a:pt x="1348403" y="2318298"/>
                  </a:lnTo>
                  <a:lnTo>
                    <a:pt x="1348403" y="2314497"/>
                  </a:lnTo>
                  <a:lnTo>
                    <a:pt x="1348403" y="2312868"/>
                  </a:lnTo>
                  <a:lnTo>
                    <a:pt x="1348403" y="2307980"/>
                  </a:lnTo>
                  <a:lnTo>
                    <a:pt x="1348403" y="2301464"/>
                  </a:lnTo>
                  <a:lnTo>
                    <a:pt x="1348403" y="2294401"/>
                  </a:lnTo>
                  <a:lnTo>
                    <a:pt x="1348946" y="2290599"/>
                  </a:lnTo>
                  <a:lnTo>
                    <a:pt x="1350574" y="2286801"/>
                  </a:lnTo>
                  <a:lnTo>
                    <a:pt x="1352205" y="2283543"/>
                  </a:lnTo>
                  <a:lnTo>
                    <a:pt x="1354376" y="2280282"/>
                  </a:lnTo>
                  <a:lnTo>
                    <a:pt x="1356550" y="2277567"/>
                  </a:lnTo>
                  <a:lnTo>
                    <a:pt x="1358178" y="2274309"/>
                  </a:lnTo>
                  <a:lnTo>
                    <a:pt x="1359804" y="2271595"/>
                  </a:lnTo>
                  <a:lnTo>
                    <a:pt x="1360352" y="2268337"/>
                  </a:lnTo>
                  <a:lnTo>
                    <a:pt x="1360352" y="2263448"/>
                  </a:lnTo>
                  <a:lnTo>
                    <a:pt x="1360352" y="2254218"/>
                  </a:lnTo>
                  <a:lnTo>
                    <a:pt x="1358721" y="2250960"/>
                  </a:lnTo>
                  <a:lnTo>
                    <a:pt x="1357091" y="2247701"/>
                  </a:lnTo>
                  <a:lnTo>
                    <a:pt x="1354376" y="2244984"/>
                  </a:lnTo>
                  <a:lnTo>
                    <a:pt x="1351661" y="2241725"/>
                  </a:lnTo>
                  <a:lnTo>
                    <a:pt x="1345685" y="2236841"/>
                  </a:lnTo>
                  <a:lnTo>
                    <a:pt x="1339170" y="2231409"/>
                  </a:lnTo>
                  <a:lnTo>
                    <a:pt x="1322336" y="2213488"/>
                  </a:lnTo>
                  <a:lnTo>
                    <a:pt x="1322880" y="2209142"/>
                  </a:lnTo>
                  <a:lnTo>
                    <a:pt x="1344602" y="2181448"/>
                  </a:lnTo>
                  <a:lnTo>
                    <a:pt x="1349486" y="2175476"/>
                  </a:lnTo>
                  <a:lnTo>
                    <a:pt x="1351661" y="2172757"/>
                  </a:lnTo>
                  <a:lnTo>
                    <a:pt x="1353288" y="2169499"/>
                  </a:lnTo>
                  <a:lnTo>
                    <a:pt x="1353832" y="2165698"/>
                  </a:lnTo>
                  <a:lnTo>
                    <a:pt x="1354376" y="2161356"/>
                  </a:lnTo>
                  <a:lnTo>
                    <a:pt x="1353832" y="2156467"/>
                  </a:lnTo>
                  <a:lnTo>
                    <a:pt x="1353288" y="2151579"/>
                  </a:lnTo>
                  <a:lnTo>
                    <a:pt x="1351661" y="2147237"/>
                  </a:lnTo>
                  <a:lnTo>
                    <a:pt x="1349486" y="2143435"/>
                  </a:lnTo>
                  <a:lnTo>
                    <a:pt x="1345685" y="2136373"/>
                  </a:lnTo>
                  <a:lnTo>
                    <a:pt x="1289209" y="2127685"/>
                  </a:lnTo>
                  <a:lnTo>
                    <a:pt x="1287582" y="2125515"/>
                  </a:lnTo>
                  <a:lnTo>
                    <a:pt x="1279435" y="2086956"/>
                  </a:lnTo>
                  <a:lnTo>
                    <a:pt x="1279435" y="2077724"/>
                  </a:lnTo>
                  <a:lnTo>
                    <a:pt x="1278891" y="2069035"/>
                  </a:lnTo>
                  <a:lnTo>
                    <a:pt x="1279435" y="2059261"/>
                  </a:lnTo>
                  <a:lnTo>
                    <a:pt x="1281062" y="2051657"/>
                  </a:lnTo>
                  <a:lnTo>
                    <a:pt x="1282693" y="2045684"/>
                  </a:lnTo>
                  <a:lnTo>
                    <a:pt x="1285408" y="2040796"/>
                  </a:lnTo>
                  <a:lnTo>
                    <a:pt x="1287582" y="2035911"/>
                  </a:lnTo>
                  <a:lnTo>
                    <a:pt x="1290296" y="2031022"/>
                  </a:lnTo>
                  <a:lnTo>
                    <a:pt x="1291922" y="2024506"/>
                  </a:lnTo>
                  <a:lnTo>
                    <a:pt x="1293555" y="2016903"/>
                  </a:lnTo>
                  <a:lnTo>
                    <a:pt x="1291384" y="2016903"/>
                  </a:lnTo>
                  <a:lnTo>
                    <a:pt x="1289752" y="2016359"/>
                  </a:lnTo>
                  <a:lnTo>
                    <a:pt x="1283237" y="2008212"/>
                  </a:lnTo>
                  <a:lnTo>
                    <a:pt x="1282149" y="2005499"/>
                  </a:lnTo>
                  <a:lnTo>
                    <a:pt x="1302785" y="1986490"/>
                  </a:lnTo>
                  <a:lnTo>
                    <a:pt x="1306586" y="1982146"/>
                  </a:lnTo>
                  <a:lnTo>
                    <a:pt x="1310931" y="1977804"/>
                  </a:lnTo>
                  <a:lnTo>
                    <a:pt x="1316908" y="1973459"/>
                  </a:lnTo>
                  <a:lnTo>
                    <a:pt x="1319621" y="1969657"/>
                  </a:lnTo>
                  <a:lnTo>
                    <a:pt x="1328308" y="1953363"/>
                  </a:lnTo>
                  <a:lnTo>
                    <a:pt x="1328308" y="1949561"/>
                  </a:lnTo>
                  <a:lnTo>
                    <a:pt x="1329395" y="1946304"/>
                  </a:lnTo>
                  <a:lnTo>
                    <a:pt x="1329939" y="1943045"/>
                  </a:lnTo>
                  <a:lnTo>
                    <a:pt x="1331566" y="1939788"/>
                  </a:lnTo>
                  <a:lnTo>
                    <a:pt x="1334828" y="1933815"/>
                  </a:lnTo>
                  <a:lnTo>
                    <a:pt x="1338630" y="1928383"/>
                  </a:lnTo>
                  <a:lnTo>
                    <a:pt x="1342431" y="1922411"/>
                  </a:lnTo>
                  <a:lnTo>
                    <a:pt x="1345685" y="1916438"/>
                  </a:lnTo>
                  <a:lnTo>
                    <a:pt x="1346773" y="1913180"/>
                  </a:lnTo>
                  <a:lnTo>
                    <a:pt x="1347860" y="1909378"/>
                  </a:lnTo>
                  <a:lnTo>
                    <a:pt x="1348403" y="1905577"/>
                  </a:lnTo>
                  <a:lnTo>
                    <a:pt x="1348403" y="1901231"/>
                  </a:lnTo>
                  <a:lnTo>
                    <a:pt x="1348403" y="1898518"/>
                  </a:lnTo>
                  <a:lnTo>
                    <a:pt x="1346773" y="1895803"/>
                  </a:lnTo>
                  <a:lnTo>
                    <a:pt x="1345145" y="1893085"/>
                  </a:lnTo>
                  <a:lnTo>
                    <a:pt x="1342972" y="1890371"/>
                  </a:lnTo>
                  <a:lnTo>
                    <a:pt x="1340801" y="1887656"/>
                  </a:lnTo>
                  <a:lnTo>
                    <a:pt x="1338630" y="1884398"/>
                  </a:lnTo>
                  <a:lnTo>
                    <a:pt x="1337542" y="1880053"/>
                  </a:lnTo>
                  <a:lnTo>
                    <a:pt x="1336999" y="1875165"/>
                  </a:lnTo>
                  <a:lnTo>
                    <a:pt x="1337542" y="1871906"/>
                  </a:lnTo>
                  <a:lnTo>
                    <a:pt x="1338630" y="1868649"/>
                  </a:lnTo>
                  <a:lnTo>
                    <a:pt x="1340801" y="1865390"/>
                  </a:lnTo>
                  <a:lnTo>
                    <a:pt x="1342972" y="1862132"/>
                  </a:lnTo>
                  <a:lnTo>
                    <a:pt x="1345145" y="1858331"/>
                  </a:lnTo>
                  <a:lnTo>
                    <a:pt x="1346773" y="1854529"/>
                  </a:lnTo>
                  <a:lnTo>
                    <a:pt x="1348403" y="1850727"/>
                  </a:lnTo>
                  <a:lnTo>
                    <a:pt x="1348403" y="1846382"/>
                  </a:lnTo>
                  <a:lnTo>
                    <a:pt x="1348403" y="1841494"/>
                  </a:lnTo>
                  <a:lnTo>
                    <a:pt x="1346773" y="1836609"/>
                  </a:lnTo>
                  <a:lnTo>
                    <a:pt x="1345145" y="1832807"/>
                  </a:lnTo>
                  <a:lnTo>
                    <a:pt x="1342972" y="1829005"/>
                  </a:lnTo>
                  <a:lnTo>
                    <a:pt x="1336455" y="1823033"/>
                  </a:lnTo>
                  <a:lnTo>
                    <a:pt x="1329939" y="1817057"/>
                  </a:lnTo>
                  <a:lnTo>
                    <a:pt x="1326137" y="1814342"/>
                  </a:lnTo>
                  <a:lnTo>
                    <a:pt x="1322880" y="1811085"/>
                  </a:lnTo>
                  <a:lnTo>
                    <a:pt x="1319621" y="1807827"/>
                  </a:lnTo>
                  <a:lnTo>
                    <a:pt x="1310931" y="1785561"/>
                  </a:lnTo>
                  <a:lnTo>
                    <a:pt x="1310931" y="1782302"/>
                  </a:lnTo>
                  <a:lnTo>
                    <a:pt x="1311475" y="1778500"/>
                  </a:lnTo>
                  <a:lnTo>
                    <a:pt x="1312562" y="1775787"/>
                  </a:lnTo>
                  <a:lnTo>
                    <a:pt x="1313645" y="1773072"/>
                  </a:lnTo>
                  <a:lnTo>
                    <a:pt x="1316363" y="1768184"/>
                  </a:lnTo>
                  <a:lnTo>
                    <a:pt x="1319621" y="1763839"/>
                  </a:lnTo>
                  <a:lnTo>
                    <a:pt x="1322880" y="1759493"/>
                  </a:lnTo>
                  <a:lnTo>
                    <a:pt x="1325593" y="1756235"/>
                  </a:lnTo>
                  <a:lnTo>
                    <a:pt x="1326681" y="1754064"/>
                  </a:lnTo>
                  <a:lnTo>
                    <a:pt x="1327764" y="1752434"/>
                  </a:lnTo>
                  <a:lnTo>
                    <a:pt x="1328308" y="1750263"/>
                  </a:lnTo>
                  <a:lnTo>
                    <a:pt x="1328308" y="1748088"/>
                  </a:lnTo>
                  <a:lnTo>
                    <a:pt x="1328308" y="1745374"/>
                  </a:lnTo>
                  <a:lnTo>
                    <a:pt x="1319621" y="1730712"/>
                  </a:lnTo>
                  <a:lnTo>
                    <a:pt x="1316363" y="1725826"/>
                  </a:lnTo>
                  <a:lnTo>
                    <a:pt x="1313645" y="1720394"/>
                  </a:lnTo>
                  <a:lnTo>
                    <a:pt x="1312562" y="1717135"/>
                  </a:lnTo>
                  <a:lnTo>
                    <a:pt x="1311475" y="1713334"/>
                  </a:lnTo>
                  <a:lnTo>
                    <a:pt x="1310931" y="1709532"/>
                  </a:lnTo>
                  <a:lnTo>
                    <a:pt x="1310931" y="1704648"/>
                  </a:lnTo>
                  <a:lnTo>
                    <a:pt x="1310931" y="1700846"/>
                  </a:lnTo>
                  <a:lnTo>
                    <a:pt x="1316363" y="1686183"/>
                  </a:lnTo>
                  <a:lnTo>
                    <a:pt x="1317991" y="1684008"/>
                  </a:lnTo>
                  <a:lnTo>
                    <a:pt x="1353288" y="1667718"/>
                  </a:lnTo>
                  <a:lnTo>
                    <a:pt x="1364694" y="1663374"/>
                  </a:lnTo>
                  <a:lnTo>
                    <a:pt x="1369582" y="1660115"/>
                  </a:lnTo>
                  <a:lnTo>
                    <a:pt x="1374471" y="1656858"/>
                  </a:lnTo>
                  <a:lnTo>
                    <a:pt x="1376098" y="1654687"/>
                  </a:lnTo>
                  <a:lnTo>
                    <a:pt x="1377725" y="1652512"/>
                  </a:lnTo>
                  <a:lnTo>
                    <a:pt x="1379356" y="1649797"/>
                  </a:lnTo>
                  <a:lnTo>
                    <a:pt x="1380444" y="1647084"/>
                  </a:lnTo>
                  <a:lnTo>
                    <a:pt x="1380444" y="1635136"/>
                  </a:lnTo>
                  <a:lnTo>
                    <a:pt x="1376642" y="1635136"/>
                  </a:lnTo>
                  <a:lnTo>
                    <a:pt x="1374471" y="1635136"/>
                  </a:lnTo>
                  <a:lnTo>
                    <a:pt x="1364150" y="1636222"/>
                  </a:lnTo>
                  <a:lnTo>
                    <a:pt x="1354376" y="1637306"/>
                  </a:lnTo>
                  <a:lnTo>
                    <a:pt x="1349486" y="1637849"/>
                  </a:lnTo>
                  <a:lnTo>
                    <a:pt x="1344602" y="1637849"/>
                  </a:lnTo>
                  <a:lnTo>
                    <a:pt x="1339713" y="1636766"/>
                  </a:lnTo>
                  <a:lnTo>
                    <a:pt x="1334284" y="1635136"/>
                  </a:lnTo>
                  <a:lnTo>
                    <a:pt x="1322880" y="1631334"/>
                  </a:lnTo>
                  <a:lnTo>
                    <a:pt x="1314733" y="1627532"/>
                  </a:lnTo>
                  <a:lnTo>
                    <a:pt x="1310931" y="1625902"/>
                  </a:lnTo>
                  <a:lnTo>
                    <a:pt x="1307130" y="1624818"/>
                  </a:lnTo>
                  <a:lnTo>
                    <a:pt x="1303328" y="1624273"/>
                  </a:lnTo>
                  <a:lnTo>
                    <a:pt x="1299527" y="1623731"/>
                  </a:lnTo>
                  <a:lnTo>
                    <a:pt x="1286494" y="1624818"/>
                  </a:lnTo>
                  <a:lnTo>
                    <a:pt x="1273463" y="1625902"/>
                  </a:lnTo>
                  <a:lnTo>
                    <a:pt x="1266943" y="1626444"/>
                  </a:lnTo>
                  <a:lnTo>
                    <a:pt x="1260427" y="1626444"/>
                  </a:lnTo>
                  <a:lnTo>
                    <a:pt x="1253911" y="1625361"/>
                  </a:lnTo>
                  <a:lnTo>
                    <a:pt x="1247395" y="1623731"/>
                  </a:lnTo>
                  <a:lnTo>
                    <a:pt x="1247395" y="1607981"/>
                  </a:lnTo>
                  <a:lnTo>
                    <a:pt x="1247395" y="1597123"/>
                  </a:lnTo>
                  <a:lnTo>
                    <a:pt x="1247395" y="1552591"/>
                  </a:lnTo>
                  <a:lnTo>
                    <a:pt x="1248482" y="1548246"/>
                  </a:lnTo>
                  <a:lnTo>
                    <a:pt x="1249566" y="1543901"/>
                  </a:lnTo>
                  <a:lnTo>
                    <a:pt x="1251197" y="1540099"/>
                  </a:lnTo>
                  <a:lnTo>
                    <a:pt x="1255542" y="1533043"/>
                  </a:lnTo>
                  <a:lnTo>
                    <a:pt x="1260427" y="1527067"/>
                  </a:lnTo>
                  <a:lnTo>
                    <a:pt x="1264772" y="1521094"/>
                  </a:lnTo>
                  <a:lnTo>
                    <a:pt x="1269117" y="1515662"/>
                  </a:lnTo>
                  <a:lnTo>
                    <a:pt x="1270744" y="1512949"/>
                  </a:lnTo>
                  <a:lnTo>
                    <a:pt x="1272375" y="1510774"/>
                  </a:lnTo>
                  <a:lnTo>
                    <a:pt x="1272919" y="1508059"/>
                  </a:lnTo>
                  <a:lnTo>
                    <a:pt x="1273463" y="1505344"/>
                  </a:lnTo>
                  <a:lnTo>
                    <a:pt x="1272919" y="1498285"/>
                  </a:lnTo>
                  <a:lnTo>
                    <a:pt x="1252823" y="1462988"/>
                  </a:lnTo>
                  <a:lnTo>
                    <a:pt x="1238162" y="1446694"/>
                  </a:lnTo>
                  <a:lnTo>
                    <a:pt x="1228930" y="1435293"/>
                  </a:lnTo>
                  <a:lnTo>
                    <a:pt x="1217526" y="1405968"/>
                  </a:lnTo>
                  <a:lnTo>
                    <a:pt x="1216982" y="1402709"/>
                  </a:lnTo>
                  <a:lnTo>
                    <a:pt x="1216982" y="1398907"/>
                  </a:lnTo>
                  <a:lnTo>
                    <a:pt x="1216982" y="1395650"/>
                  </a:lnTo>
                  <a:lnTo>
                    <a:pt x="1218070" y="1389130"/>
                  </a:lnTo>
                  <a:lnTo>
                    <a:pt x="1219697" y="1382613"/>
                  </a:lnTo>
                  <a:lnTo>
                    <a:pt x="1221328" y="1376641"/>
                  </a:lnTo>
                  <a:lnTo>
                    <a:pt x="1222414" y="1370669"/>
                  </a:lnTo>
                  <a:lnTo>
                    <a:pt x="1222414" y="1367412"/>
                  </a:lnTo>
                  <a:lnTo>
                    <a:pt x="1222414" y="1364150"/>
                  </a:lnTo>
                  <a:lnTo>
                    <a:pt x="1221871" y="1360891"/>
                  </a:lnTo>
                  <a:lnTo>
                    <a:pt x="1220783" y="1357634"/>
                  </a:lnTo>
                  <a:lnTo>
                    <a:pt x="1220240" y="1355463"/>
                  </a:lnTo>
                  <a:lnTo>
                    <a:pt x="1219157" y="1352746"/>
                  </a:lnTo>
                  <a:lnTo>
                    <a:pt x="1174625" y="1337542"/>
                  </a:lnTo>
                  <a:lnTo>
                    <a:pt x="1176252" y="1332654"/>
                  </a:lnTo>
                  <a:lnTo>
                    <a:pt x="1202320" y="1307673"/>
                  </a:lnTo>
                  <a:lnTo>
                    <a:pt x="1206121" y="1304959"/>
                  </a:lnTo>
                  <a:lnTo>
                    <a:pt x="1218070" y="1282693"/>
                  </a:lnTo>
                  <a:lnTo>
                    <a:pt x="1217526" y="1264228"/>
                  </a:lnTo>
                  <a:lnTo>
                    <a:pt x="1211553" y="1210466"/>
                  </a:lnTo>
                  <a:lnTo>
                    <a:pt x="1199061" y="1158878"/>
                  </a:lnTo>
                  <a:lnTo>
                    <a:pt x="1181140" y="1110001"/>
                  </a:lnTo>
                  <a:lnTo>
                    <a:pt x="1174081" y="1094255"/>
                  </a:lnTo>
                  <a:lnTo>
                    <a:pt x="1167022" y="1078505"/>
                  </a:lnTo>
                  <a:lnTo>
                    <a:pt x="1158879" y="1063299"/>
                  </a:lnTo>
                  <a:lnTo>
                    <a:pt x="1150732" y="1048636"/>
                  </a:lnTo>
                  <a:lnTo>
                    <a:pt x="1142585" y="1033974"/>
                  </a:lnTo>
                  <a:lnTo>
                    <a:pt x="1133894" y="1019310"/>
                  </a:lnTo>
                  <a:lnTo>
                    <a:pt x="1138783" y="1017140"/>
                  </a:lnTo>
                  <a:lnTo>
                    <a:pt x="1143672" y="1013882"/>
                  </a:lnTo>
                  <a:lnTo>
                    <a:pt x="1148558" y="1010081"/>
                  </a:lnTo>
                  <a:lnTo>
                    <a:pt x="1152903" y="1005735"/>
                  </a:lnTo>
                  <a:lnTo>
                    <a:pt x="1162133" y="997048"/>
                  </a:lnTo>
                  <a:lnTo>
                    <a:pt x="1170824" y="987270"/>
                  </a:lnTo>
                  <a:lnTo>
                    <a:pt x="1178970" y="977497"/>
                  </a:lnTo>
                  <a:lnTo>
                    <a:pt x="1186574" y="969350"/>
                  </a:lnTo>
                  <a:lnTo>
                    <a:pt x="1190375" y="965548"/>
                  </a:lnTo>
                  <a:lnTo>
                    <a:pt x="1194177" y="962835"/>
                  </a:lnTo>
                  <a:lnTo>
                    <a:pt x="1197434" y="960120"/>
                  </a:lnTo>
                  <a:lnTo>
                    <a:pt x="1200692" y="959032"/>
                  </a:lnTo>
                  <a:lnTo>
                    <a:pt x="1204494" y="957405"/>
                  </a:lnTo>
                  <a:lnTo>
                    <a:pt x="1208296" y="956861"/>
                  </a:lnTo>
                  <a:lnTo>
                    <a:pt x="1212640" y="956318"/>
                  </a:lnTo>
                  <a:lnTo>
                    <a:pt x="1216439" y="956318"/>
                  </a:lnTo>
                  <a:lnTo>
                    <a:pt x="1224585" y="956318"/>
                  </a:lnTo>
                  <a:lnTo>
                    <a:pt x="1231645" y="956318"/>
                  </a:lnTo>
                  <a:lnTo>
                    <a:pt x="1234903" y="956318"/>
                  </a:lnTo>
                  <a:lnTo>
                    <a:pt x="1237621" y="955230"/>
                  </a:lnTo>
                  <a:lnTo>
                    <a:pt x="1247395" y="938398"/>
                  </a:lnTo>
                  <a:lnTo>
                    <a:pt x="1246307" y="933508"/>
                  </a:lnTo>
                  <a:lnTo>
                    <a:pt x="1244680" y="928620"/>
                  </a:lnTo>
                  <a:lnTo>
                    <a:pt x="1242506" y="924278"/>
                  </a:lnTo>
                  <a:lnTo>
                    <a:pt x="1239792" y="919933"/>
                  </a:lnTo>
                  <a:lnTo>
                    <a:pt x="1237077" y="915587"/>
                  </a:lnTo>
                  <a:lnTo>
                    <a:pt x="1234903" y="910699"/>
                  </a:lnTo>
                  <a:lnTo>
                    <a:pt x="1233276" y="906357"/>
                  </a:lnTo>
                  <a:lnTo>
                    <a:pt x="1232732" y="900925"/>
                  </a:lnTo>
                  <a:lnTo>
                    <a:pt x="1273463" y="797202"/>
                  </a:lnTo>
                  <a:lnTo>
                    <a:pt x="1278891" y="792856"/>
                  </a:lnTo>
                  <a:lnTo>
                    <a:pt x="1285950" y="789055"/>
                  </a:lnTo>
                  <a:lnTo>
                    <a:pt x="1294097" y="784711"/>
                  </a:lnTo>
                  <a:lnTo>
                    <a:pt x="1302240" y="780369"/>
                  </a:lnTo>
                  <a:lnTo>
                    <a:pt x="1306042" y="777654"/>
                  </a:lnTo>
                  <a:lnTo>
                    <a:pt x="1322336" y="755932"/>
                  </a:lnTo>
                  <a:lnTo>
                    <a:pt x="1322336" y="750500"/>
                  </a:lnTo>
                  <a:lnTo>
                    <a:pt x="1322336" y="746698"/>
                  </a:lnTo>
                  <a:lnTo>
                    <a:pt x="1308216" y="727693"/>
                  </a:lnTo>
                  <a:lnTo>
                    <a:pt x="1302785" y="723892"/>
                  </a:lnTo>
                  <a:lnTo>
                    <a:pt x="1282149" y="699452"/>
                  </a:lnTo>
                  <a:lnTo>
                    <a:pt x="1281062" y="695107"/>
                  </a:lnTo>
                  <a:lnTo>
                    <a:pt x="1279435" y="685333"/>
                  </a:lnTo>
                  <a:lnTo>
                    <a:pt x="1278891" y="676102"/>
                  </a:lnTo>
                  <a:lnTo>
                    <a:pt x="1277804" y="666328"/>
                  </a:lnTo>
                  <a:lnTo>
                    <a:pt x="1276176" y="657638"/>
                  </a:lnTo>
                  <a:lnTo>
                    <a:pt x="1274546" y="653293"/>
                  </a:lnTo>
                  <a:lnTo>
                    <a:pt x="1272919" y="648947"/>
                  </a:lnTo>
                  <a:lnTo>
                    <a:pt x="1249022" y="622883"/>
                  </a:lnTo>
                  <a:lnTo>
                    <a:pt x="1239792" y="615280"/>
                  </a:lnTo>
                  <a:lnTo>
                    <a:pt x="1230561" y="608221"/>
                  </a:lnTo>
                  <a:lnTo>
                    <a:pt x="1221328" y="601161"/>
                  </a:lnTo>
                  <a:lnTo>
                    <a:pt x="1212640" y="593014"/>
                  </a:lnTo>
                  <a:lnTo>
                    <a:pt x="1208839" y="588126"/>
                  </a:lnTo>
                  <a:lnTo>
                    <a:pt x="1205037" y="583240"/>
                  </a:lnTo>
                  <a:lnTo>
                    <a:pt x="1201236" y="577808"/>
                  </a:lnTo>
                  <a:lnTo>
                    <a:pt x="1197975" y="571292"/>
                  </a:lnTo>
                  <a:lnTo>
                    <a:pt x="1194719" y="566404"/>
                  </a:lnTo>
                  <a:lnTo>
                    <a:pt x="1192546" y="560975"/>
                  </a:lnTo>
                  <a:lnTo>
                    <a:pt x="1190918" y="556630"/>
                  </a:lnTo>
                  <a:lnTo>
                    <a:pt x="1189287" y="551740"/>
                  </a:lnTo>
                  <a:lnTo>
                    <a:pt x="1187657" y="543597"/>
                  </a:lnTo>
                  <a:lnTo>
                    <a:pt x="1185486" y="535994"/>
                  </a:lnTo>
                  <a:lnTo>
                    <a:pt x="1159962" y="513728"/>
                  </a:lnTo>
                  <a:lnTo>
                    <a:pt x="1162677" y="506669"/>
                  </a:lnTo>
                  <a:lnTo>
                    <a:pt x="1164852" y="500153"/>
                  </a:lnTo>
                  <a:lnTo>
                    <a:pt x="1167022" y="494720"/>
                  </a:lnTo>
                  <a:lnTo>
                    <a:pt x="1169736" y="490379"/>
                  </a:lnTo>
                  <a:lnTo>
                    <a:pt x="1171366" y="485490"/>
                  </a:lnTo>
                  <a:lnTo>
                    <a:pt x="1172997" y="481689"/>
                  </a:lnTo>
                  <a:lnTo>
                    <a:pt x="1174081" y="477343"/>
                  </a:lnTo>
                  <a:lnTo>
                    <a:pt x="1174625" y="472998"/>
                  </a:lnTo>
                  <a:lnTo>
                    <a:pt x="1175712" y="467570"/>
                  </a:lnTo>
                  <a:lnTo>
                    <a:pt x="1177339" y="461054"/>
                  </a:lnTo>
                  <a:lnTo>
                    <a:pt x="1178427" y="457252"/>
                  </a:lnTo>
                  <a:lnTo>
                    <a:pt x="1179513" y="452362"/>
                  </a:lnTo>
                  <a:lnTo>
                    <a:pt x="1180053" y="446390"/>
                  </a:lnTo>
                  <a:lnTo>
                    <a:pt x="1180598" y="438244"/>
                  </a:lnTo>
                  <a:lnTo>
                    <a:pt x="1171911" y="438244"/>
                  </a:lnTo>
                  <a:lnTo>
                    <a:pt x="1167565" y="436070"/>
                  </a:lnTo>
                  <a:lnTo>
                    <a:pt x="1162677" y="433899"/>
                  </a:lnTo>
                  <a:lnTo>
                    <a:pt x="1157247" y="430640"/>
                  </a:lnTo>
                  <a:lnTo>
                    <a:pt x="1151275" y="426839"/>
                  </a:lnTo>
                  <a:lnTo>
                    <a:pt x="1143672" y="429554"/>
                  </a:lnTo>
                  <a:lnTo>
                    <a:pt x="1117604" y="448561"/>
                  </a:lnTo>
                  <a:lnTo>
                    <a:pt x="1117604" y="451276"/>
                  </a:lnTo>
                  <a:lnTo>
                    <a:pt x="1137155" y="473542"/>
                  </a:lnTo>
                  <a:lnTo>
                    <a:pt x="1146387" y="481689"/>
                  </a:lnTo>
                  <a:lnTo>
                    <a:pt x="1148013" y="483860"/>
                  </a:lnTo>
                  <a:lnTo>
                    <a:pt x="1149644" y="485490"/>
                  </a:lnTo>
                  <a:lnTo>
                    <a:pt x="1150188" y="487661"/>
                  </a:lnTo>
                  <a:lnTo>
                    <a:pt x="1150732" y="489292"/>
                  </a:lnTo>
                  <a:lnTo>
                    <a:pt x="1150188" y="490919"/>
                  </a:lnTo>
                  <a:lnTo>
                    <a:pt x="1149644" y="493094"/>
                  </a:lnTo>
                  <a:lnTo>
                    <a:pt x="1148013" y="494720"/>
                  </a:lnTo>
                  <a:lnTo>
                    <a:pt x="1145843" y="496351"/>
                  </a:lnTo>
                  <a:lnTo>
                    <a:pt x="1142585" y="502324"/>
                  </a:lnTo>
                  <a:lnTo>
                    <a:pt x="1125208" y="526760"/>
                  </a:lnTo>
                  <a:lnTo>
                    <a:pt x="1121407" y="531106"/>
                  </a:lnTo>
                  <a:lnTo>
                    <a:pt x="1117061" y="534907"/>
                  </a:lnTo>
                  <a:lnTo>
                    <a:pt x="1108371" y="542511"/>
                  </a:lnTo>
                  <a:lnTo>
                    <a:pt x="1099684" y="549027"/>
                  </a:lnTo>
                  <a:lnTo>
                    <a:pt x="1089909" y="554999"/>
                  </a:lnTo>
                  <a:lnTo>
                    <a:pt x="1080676" y="560431"/>
                  </a:lnTo>
                  <a:lnTo>
                    <a:pt x="1062212" y="570749"/>
                  </a:lnTo>
                  <a:lnTo>
                    <a:pt x="1044834" y="581066"/>
                  </a:lnTo>
                  <a:lnTo>
                    <a:pt x="1037231" y="585955"/>
                  </a:lnTo>
                  <a:lnTo>
                    <a:pt x="1029628" y="591383"/>
                  </a:lnTo>
                  <a:lnTo>
                    <a:pt x="1023656" y="596816"/>
                  </a:lnTo>
                  <a:lnTo>
                    <a:pt x="1018227" y="603332"/>
                  </a:lnTo>
                  <a:lnTo>
                    <a:pt x="1018227" y="596273"/>
                  </a:lnTo>
                  <a:lnTo>
                    <a:pt x="1032886" y="554999"/>
                  </a:lnTo>
                  <a:lnTo>
                    <a:pt x="1038319" y="545768"/>
                  </a:lnTo>
                  <a:lnTo>
                    <a:pt x="1043751" y="535450"/>
                  </a:lnTo>
                  <a:lnTo>
                    <a:pt x="1071989" y="492006"/>
                  </a:lnTo>
                  <a:lnTo>
                    <a:pt x="1104029" y="444217"/>
                  </a:lnTo>
                  <a:lnTo>
                    <a:pt x="1120319" y="418696"/>
                  </a:lnTo>
                  <a:lnTo>
                    <a:pt x="1136069" y="393172"/>
                  </a:lnTo>
                  <a:lnTo>
                    <a:pt x="1143672" y="379593"/>
                  </a:lnTo>
                  <a:lnTo>
                    <a:pt x="1151275" y="366561"/>
                  </a:lnTo>
                  <a:lnTo>
                    <a:pt x="1157791" y="352986"/>
                  </a:lnTo>
                  <a:lnTo>
                    <a:pt x="1164307" y="339950"/>
                  </a:lnTo>
                  <a:lnTo>
                    <a:pt x="1170280" y="326374"/>
                  </a:lnTo>
                  <a:lnTo>
                    <a:pt x="1184399" y="286187"/>
                  </a:lnTo>
                  <a:lnTo>
                    <a:pt x="1191458" y="246545"/>
                  </a:lnTo>
                  <a:lnTo>
                    <a:pt x="1192002" y="232969"/>
                  </a:lnTo>
                  <a:lnTo>
                    <a:pt x="1192002" y="228081"/>
                  </a:lnTo>
                  <a:lnTo>
                    <a:pt x="1190918" y="223195"/>
                  </a:lnTo>
                  <a:lnTo>
                    <a:pt x="1189831" y="217763"/>
                  </a:lnTo>
                  <a:lnTo>
                    <a:pt x="1188200" y="211790"/>
                  </a:lnTo>
                  <a:lnTo>
                    <a:pt x="1186030" y="206358"/>
                  </a:lnTo>
                  <a:lnTo>
                    <a:pt x="1183855" y="200386"/>
                  </a:lnTo>
                  <a:lnTo>
                    <a:pt x="1180598" y="194413"/>
                  </a:lnTo>
                  <a:lnTo>
                    <a:pt x="1177883" y="188437"/>
                  </a:lnTo>
                  <a:lnTo>
                    <a:pt x="1170280" y="175949"/>
                  </a:lnTo>
                  <a:lnTo>
                    <a:pt x="1142585" y="140107"/>
                  </a:lnTo>
                  <a:lnTo>
                    <a:pt x="1109458" y="109695"/>
                  </a:lnTo>
                  <a:lnTo>
                    <a:pt x="1075791" y="90146"/>
                  </a:lnTo>
                  <a:lnTo>
                    <a:pt x="1070358" y="87973"/>
                  </a:lnTo>
                  <a:lnTo>
                    <a:pt x="1065473" y="86889"/>
                  </a:lnTo>
                  <a:lnTo>
                    <a:pt x="1060584" y="85802"/>
                  </a:lnTo>
                  <a:lnTo>
                    <a:pt x="1055696" y="85802"/>
                  </a:lnTo>
                  <a:lnTo>
                    <a:pt x="1039950" y="85802"/>
                  </a:lnTo>
                  <a:lnTo>
                    <a:pt x="1020941" y="87433"/>
                  </a:lnTo>
                  <a:lnTo>
                    <a:pt x="985099" y="106436"/>
                  </a:lnTo>
                  <a:lnTo>
                    <a:pt x="982926" y="114039"/>
                  </a:lnTo>
                  <a:lnTo>
                    <a:pt x="954687" y="141195"/>
                  </a:lnTo>
                  <a:lnTo>
                    <a:pt x="950886" y="141195"/>
                  </a:lnTo>
                  <a:lnTo>
                    <a:pt x="943826" y="141195"/>
                  </a:lnTo>
                  <a:lnTo>
                    <a:pt x="936767" y="140651"/>
                  </a:lnTo>
                  <a:lnTo>
                    <a:pt x="935682" y="140651"/>
                  </a:lnTo>
                  <a:lnTo>
                    <a:pt x="935140" y="139565"/>
                  </a:lnTo>
                  <a:lnTo>
                    <a:pt x="935140" y="138477"/>
                  </a:lnTo>
                  <a:lnTo>
                    <a:pt x="935140" y="136850"/>
                  </a:lnTo>
                  <a:lnTo>
                    <a:pt x="937310" y="131960"/>
                  </a:lnTo>
                  <a:lnTo>
                    <a:pt x="940568" y="125988"/>
                  </a:lnTo>
                  <a:lnTo>
                    <a:pt x="944370" y="119473"/>
                  </a:lnTo>
                  <a:lnTo>
                    <a:pt x="948171" y="111869"/>
                  </a:lnTo>
                  <a:lnTo>
                    <a:pt x="951429" y="104266"/>
                  </a:lnTo>
                  <a:lnTo>
                    <a:pt x="954144" y="96119"/>
                  </a:lnTo>
                  <a:lnTo>
                    <a:pt x="954687" y="92317"/>
                  </a:lnTo>
                  <a:lnTo>
                    <a:pt x="954687" y="88516"/>
                  </a:lnTo>
                  <a:lnTo>
                    <a:pt x="921021" y="67337"/>
                  </a:lnTo>
                  <a:lnTo>
                    <a:pt x="912329" y="66793"/>
                  </a:lnTo>
                  <a:lnTo>
                    <a:pt x="902556" y="66793"/>
                  </a:lnTo>
                  <a:lnTo>
                    <a:pt x="891151" y="67881"/>
                  </a:lnTo>
                  <a:lnTo>
                    <a:pt x="878659" y="68968"/>
                  </a:lnTo>
                  <a:lnTo>
                    <a:pt x="864539" y="71139"/>
                  </a:lnTo>
                  <a:lnTo>
                    <a:pt x="862913" y="70052"/>
                  </a:lnTo>
                  <a:lnTo>
                    <a:pt x="862369" y="68968"/>
                  </a:lnTo>
                  <a:lnTo>
                    <a:pt x="861826" y="68424"/>
                  </a:lnTo>
                  <a:lnTo>
                    <a:pt x="862369" y="67337"/>
                  </a:lnTo>
                  <a:lnTo>
                    <a:pt x="864000" y="65167"/>
                  </a:lnTo>
                  <a:lnTo>
                    <a:pt x="866714" y="62992"/>
                  </a:lnTo>
                  <a:lnTo>
                    <a:pt x="875401" y="58650"/>
                  </a:lnTo>
                  <a:lnTo>
                    <a:pt x="885175" y="52674"/>
                  </a:lnTo>
                  <a:lnTo>
                    <a:pt x="890063" y="49416"/>
                  </a:lnTo>
                  <a:lnTo>
                    <a:pt x="893866" y="45615"/>
                  </a:lnTo>
                  <a:lnTo>
                    <a:pt x="895497" y="43988"/>
                  </a:lnTo>
                  <a:lnTo>
                    <a:pt x="897123" y="41814"/>
                  </a:lnTo>
                  <a:lnTo>
                    <a:pt x="898210" y="39099"/>
                  </a:lnTo>
                  <a:lnTo>
                    <a:pt x="898754" y="36928"/>
                  </a:lnTo>
                  <a:lnTo>
                    <a:pt x="898754" y="34210"/>
                  </a:lnTo>
                  <a:lnTo>
                    <a:pt x="898754" y="31496"/>
                  </a:lnTo>
                  <a:lnTo>
                    <a:pt x="871056" y="4885"/>
                  </a:lnTo>
                  <a:lnTo>
                    <a:pt x="848793" y="0"/>
                  </a:lnTo>
                  <a:lnTo>
                    <a:pt x="843905" y="0"/>
                  </a:lnTo>
                  <a:lnTo>
                    <a:pt x="839560" y="0"/>
                  </a:lnTo>
                  <a:lnTo>
                    <a:pt x="835758" y="544"/>
                  </a:lnTo>
                  <a:lnTo>
                    <a:pt x="832501" y="1630"/>
                  </a:lnTo>
                  <a:lnTo>
                    <a:pt x="829242" y="2715"/>
                  </a:lnTo>
                  <a:lnTo>
                    <a:pt x="821095" y="13575"/>
                  </a:lnTo>
                  <a:lnTo>
                    <a:pt x="817837" y="16834"/>
                  </a:lnTo>
                  <a:lnTo>
                    <a:pt x="814580" y="21178"/>
                  </a:lnTo>
                  <a:lnTo>
                    <a:pt x="811321" y="26068"/>
                  </a:lnTo>
                  <a:lnTo>
                    <a:pt x="808064" y="30952"/>
                  </a:lnTo>
                  <a:lnTo>
                    <a:pt x="802091" y="42357"/>
                  </a:lnTo>
                  <a:lnTo>
                    <a:pt x="796115" y="54849"/>
                  </a:lnTo>
                  <a:lnTo>
                    <a:pt x="789599" y="67337"/>
                  </a:lnTo>
                  <a:lnTo>
                    <a:pt x="783082" y="79286"/>
                  </a:lnTo>
                  <a:lnTo>
                    <a:pt x="779281" y="85258"/>
                  </a:lnTo>
                  <a:lnTo>
                    <a:pt x="776023" y="90690"/>
                  </a:lnTo>
                  <a:lnTo>
                    <a:pt x="764619" y="110238"/>
                  </a:lnTo>
                  <a:lnTo>
                    <a:pt x="764619" y="115671"/>
                  </a:lnTo>
                  <a:lnTo>
                    <a:pt x="765706" y="121100"/>
                  </a:lnTo>
                  <a:lnTo>
                    <a:pt x="769507" y="132504"/>
                  </a:lnTo>
                  <a:lnTo>
                    <a:pt x="773849" y="143366"/>
                  </a:lnTo>
                  <a:lnTo>
                    <a:pt x="775479" y="149338"/>
                  </a:lnTo>
                  <a:lnTo>
                    <a:pt x="776023" y="154771"/>
                  </a:lnTo>
                  <a:lnTo>
                    <a:pt x="776023" y="157484"/>
                  </a:lnTo>
                  <a:lnTo>
                    <a:pt x="776023" y="160743"/>
                  </a:lnTo>
                  <a:lnTo>
                    <a:pt x="762448" y="179206"/>
                  </a:lnTo>
                  <a:lnTo>
                    <a:pt x="758647" y="181921"/>
                  </a:lnTo>
                  <a:lnTo>
                    <a:pt x="753757" y="184636"/>
                  </a:lnTo>
                  <a:lnTo>
                    <a:pt x="748329" y="186811"/>
                  </a:lnTo>
                  <a:lnTo>
                    <a:pt x="745071" y="185723"/>
                  </a:lnTo>
                  <a:lnTo>
                    <a:pt x="736380" y="184096"/>
                  </a:lnTo>
                  <a:lnTo>
                    <a:pt x="731492" y="183009"/>
                  </a:lnTo>
                  <a:lnTo>
                    <a:pt x="726063" y="182465"/>
                  </a:lnTo>
                  <a:lnTo>
                    <a:pt x="720630" y="182465"/>
                  </a:lnTo>
                  <a:lnTo>
                    <a:pt x="709230" y="188437"/>
                  </a:lnTo>
                  <a:lnTo>
                    <a:pt x="709230" y="190612"/>
                  </a:lnTo>
                  <a:lnTo>
                    <a:pt x="709770" y="192783"/>
                  </a:lnTo>
                  <a:lnTo>
                    <a:pt x="710312" y="195500"/>
                  </a:lnTo>
                  <a:lnTo>
                    <a:pt x="711943" y="198755"/>
                  </a:lnTo>
                  <a:lnTo>
                    <a:pt x="714114" y="202017"/>
                  </a:lnTo>
                  <a:lnTo>
                    <a:pt x="716829" y="205818"/>
                  </a:lnTo>
                  <a:lnTo>
                    <a:pt x="720090" y="210704"/>
                  </a:lnTo>
                  <a:lnTo>
                    <a:pt x="729864" y="221024"/>
                  </a:lnTo>
                  <a:lnTo>
                    <a:pt x="742353" y="232969"/>
                  </a:lnTo>
                  <a:lnTo>
                    <a:pt x="732035" y="228624"/>
                  </a:lnTo>
                  <a:lnTo>
                    <a:pt x="723349" y="225910"/>
                  </a:lnTo>
                  <a:lnTo>
                    <a:pt x="716829" y="224279"/>
                  </a:lnTo>
                  <a:lnTo>
                    <a:pt x="711943" y="223195"/>
                  </a:lnTo>
                  <a:lnTo>
                    <a:pt x="704884" y="223739"/>
                  </a:lnTo>
                  <a:lnTo>
                    <a:pt x="698908" y="224279"/>
                  </a:lnTo>
                  <a:lnTo>
                    <a:pt x="692392" y="231882"/>
                  </a:lnTo>
                  <a:lnTo>
                    <a:pt x="678272" y="247088"/>
                  </a:lnTo>
                  <a:lnTo>
                    <a:pt x="650035" y="267723"/>
                  </a:lnTo>
                  <a:lnTo>
                    <a:pt x="646776" y="267723"/>
                  </a:lnTo>
                  <a:lnTo>
                    <a:pt x="645690" y="267723"/>
                  </a:lnTo>
                  <a:lnTo>
                    <a:pt x="644063" y="266640"/>
                  </a:lnTo>
                  <a:lnTo>
                    <a:pt x="643519" y="266097"/>
                  </a:lnTo>
                  <a:lnTo>
                    <a:pt x="642975" y="265009"/>
                  </a:lnTo>
                  <a:lnTo>
                    <a:pt x="642975" y="262294"/>
                  </a:lnTo>
                  <a:lnTo>
                    <a:pt x="643519" y="259036"/>
                  </a:lnTo>
                  <a:lnTo>
                    <a:pt x="646776" y="250889"/>
                  </a:lnTo>
                  <a:lnTo>
                    <a:pt x="651122" y="242200"/>
                  </a:lnTo>
                  <a:lnTo>
                    <a:pt x="652748" y="237858"/>
                  </a:lnTo>
                  <a:lnTo>
                    <a:pt x="654379" y="233513"/>
                  </a:lnTo>
                  <a:lnTo>
                    <a:pt x="655463" y="229711"/>
                  </a:lnTo>
                  <a:lnTo>
                    <a:pt x="655463" y="225910"/>
                  </a:lnTo>
                  <a:lnTo>
                    <a:pt x="654923" y="224279"/>
                  </a:lnTo>
                  <a:lnTo>
                    <a:pt x="654379" y="223195"/>
                  </a:lnTo>
                  <a:lnTo>
                    <a:pt x="653837" y="221564"/>
                  </a:lnTo>
                  <a:lnTo>
                    <a:pt x="652748" y="220477"/>
                  </a:lnTo>
                  <a:lnTo>
                    <a:pt x="651122" y="219937"/>
                  </a:lnTo>
                  <a:lnTo>
                    <a:pt x="648947" y="219394"/>
                  </a:lnTo>
                  <a:lnTo>
                    <a:pt x="646776" y="218849"/>
                  </a:lnTo>
                  <a:lnTo>
                    <a:pt x="644063" y="218849"/>
                  </a:lnTo>
                  <a:lnTo>
                    <a:pt x="637002" y="224279"/>
                  </a:lnTo>
                  <a:lnTo>
                    <a:pt x="630487" y="229167"/>
                  </a:lnTo>
                  <a:lnTo>
                    <a:pt x="623967" y="232969"/>
                  </a:lnTo>
                  <a:lnTo>
                    <a:pt x="617995" y="236228"/>
                  </a:lnTo>
                  <a:lnTo>
                    <a:pt x="612567" y="238945"/>
                  </a:lnTo>
                  <a:lnTo>
                    <a:pt x="607133" y="241116"/>
                  </a:lnTo>
                  <a:lnTo>
                    <a:pt x="601701" y="243287"/>
                  </a:lnTo>
                  <a:lnTo>
                    <a:pt x="596273" y="244375"/>
                  </a:lnTo>
                  <a:lnTo>
                    <a:pt x="586499" y="246545"/>
                  </a:lnTo>
                  <a:lnTo>
                    <a:pt x="577265" y="247632"/>
                  </a:lnTo>
                  <a:lnTo>
                    <a:pt x="568578" y="248719"/>
                  </a:lnTo>
                  <a:lnTo>
                    <a:pt x="559887" y="250347"/>
                  </a:lnTo>
                  <a:lnTo>
                    <a:pt x="550657" y="250889"/>
                  </a:lnTo>
                  <a:lnTo>
                    <a:pt x="543597" y="251434"/>
                  </a:lnTo>
                  <a:lnTo>
                    <a:pt x="540879" y="252520"/>
                  </a:lnTo>
                  <a:lnTo>
                    <a:pt x="538709" y="253064"/>
                  </a:lnTo>
                  <a:lnTo>
                    <a:pt x="537082" y="254148"/>
                  </a:lnTo>
                  <a:lnTo>
                    <a:pt x="535994" y="254691"/>
                  </a:lnTo>
                  <a:lnTo>
                    <a:pt x="535451" y="255779"/>
                  </a:lnTo>
                  <a:lnTo>
                    <a:pt x="534907" y="256866"/>
                  </a:lnTo>
                  <a:lnTo>
                    <a:pt x="534907" y="258493"/>
                  </a:lnTo>
                  <a:lnTo>
                    <a:pt x="534907" y="259581"/>
                  </a:lnTo>
                  <a:lnTo>
                    <a:pt x="536534" y="262294"/>
                  </a:lnTo>
                  <a:lnTo>
                    <a:pt x="538709" y="265553"/>
                  </a:lnTo>
                  <a:lnTo>
                    <a:pt x="543597" y="272069"/>
                  </a:lnTo>
                  <a:lnTo>
                    <a:pt x="547938" y="278584"/>
                  </a:lnTo>
                  <a:lnTo>
                    <a:pt x="549569" y="281843"/>
                  </a:lnTo>
                  <a:lnTo>
                    <a:pt x="549569" y="285104"/>
                  </a:lnTo>
                  <a:lnTo>
                    <a:pt x="549027" y="286731"/>
                  </a:lnTo>
                  <a:lnTo>
                    <a:pt x="548483" y="288362"/>
                  </a:lnTo>
                  <a:lnTo>
                    <a:pt x="546856" y="289446"/>
                  </a:lnTo>
                  <a:lnTo>
                    <a:pt x="545225" y="291076"/>
                  </a:lnTo>
                  <a:lnTo>
                    <a:pt x="541966" y="293247"/>
                  </a:lnTo>
                  <a:lnTo>
                    <a:pt x="538165" y="294878"/>
                  </a:lnTo>
                  <a:lnTo>
                    <a:pt x="533281" y="297049"/>
                  </a:lnTo>
                  <a:lnTo>
                    <a:pt x="527847" y="298680"/>
                  </a:lnTo>
                  <a:lnTo>
                    <a:pt x="515360" y="301937"/>
                  </a:lnTo>
                  <a:lnTo>
                    <a:pt x="501780" y="305740"/>
                  </a:lnTo>
                  <a:lnTo>
                    <a:pt x="465395" y="317685"/>
                  </a:lnTo>
                  <a:lnTo>
                    <a:pt x="446934" y="328549"/>
                  </a:lnTo>
                  <a:lnTo>
                    <a:pt x="437156" y="335065"/>
                  </a:lnTo>
                  <a:lnTo>
                    <a:pt x="428470" y="341580"/>
                  </a:lnTo>
                  <a:lnTo>
                    <a:pt x="419780" y="348640"/>
                  </a:lnTo>
                  <a:lnTo>
                    <a:pt x="411633" y="355157"/>
                  </a:lnTo>
                  <a:lnTo>
                    <a:pt x="404029" y="361672"/>
                  </a:lnTo>
                  <a:lnTo>
                    <a:pt x="396970" y="368732"/>
                  </a:lnTo>
                  <a:lnTo>
                    <a:pt x="389910" y="375791"/>
                  </a:lnTo>
                  <a:lnTo>
                    <a:pt x="360045" y="410550"/>
                  </a:lnTo>
                  <a:lnTo>
                    <a:pt x="337236" y="442046"/>
                  </a:lnTo>
                  <a:lnTo>
                    <a:pt x="334521" y="450736"/>
                  </a:lnTo>
                  <a:lnTo>
                    <a:pt x="334521" y="455621"/>
                  </a:lnTo>
                  <a:lnTo>
                    <a:pt x="334521" y="461594"/>
                  </a:lnTo>
                  <a:lnTo>
                    <a:pt x="335609" y="467026"/>
                  </a:lnTo>
                  <a:lnTo>
                    <a:pt x="336692" y="472998"/>
                  </a:lnTo>
                  <a:lnTo>
                    <a:pt x="338323" y="479514"/>
                  </a:lnTo>
                  <a:lnTo>
                    <a:pt x="342124" y="492549"/>
                  </a:lnTo>
                  <a:lnTo>
                    <a:pt x="347010" y="505582"/>
                  </a:lnTo>
                  <a:lnTo>
                    <a:pt x="351898" y="518617"/>
                  </a:lnTo>
                  <a:lnTo>
                    <a:pt x="356783" y="530562"/>
                  </a:lnTo>
                  <a:lnTo>
                    <a:pt x="360585" y="541424"/>
                  </a:lnTo>
                  <a:lnTo>
                    <a:pt x="363304" y="550658"/>
                  </a:lnTo>
                  <a:lnTo>
                    <a:pt x="364387" y="554459"/>
                  </a:lnTo>
                  <a:lnTo>
                    <a:pt x="364387" y="557172"/>
                  </a:lnTo>
                  <a:lnTo>
                    <a:pt x="364387" y="559887"/>
                  </a:lnTo>
                  <a:lnTo>
                    <a:pt x="363304" y="561518"/>
                  </a:lnTo>
                  <a:lnTo>
                    <a:pt x="362216" y="562602"/>
                  </a:lnTo>
                  <a:lnTo>
                    <a:pt x="360045" y="562602"/>
                  </a:lnTo>
                  <a:lnTo>
                    <a:pt x="328005" y="542511"/>
                  </a:lnTo>
                  <a:lnTo>
                    <a:pt x="313342" y="545225"/>
                  </a:lnTo>
                  <a:lnTo>
                    <a:pt x="299767" y="547942"/>
                  </a:lnTo>
                  <a:lnTo>
                    <a:pt x="286731" y="549570"/>
                  </a:lnTo>
                  <a:lnTo>
                    <a:pt x="275326" y="551198"/>
                  </a:lnTo>
                  <a:lnTo>
                    <a:pt x="264466" y="552284"/>
                  </a:lnTo>
                  <a:lnTo>
                    <a:pt x="253604" y="552828"/>
                  </a:lnTo>
                  <a:lnTo>
                    <a:pt x="243830" y="553371"/>
                  </a:lnTo>
                  <a:lnTo>
                    <a:pt x="234600" y="553371"/>
                  </a:lnTo>
                  <a:lnTo>
                    <a:pt x="217219" y="552828"/>
                  </a:lnTo>
                  <a:lnTo>
                    <a:pt x="200385" y="552284"/>
                  </a:lnTo>
                  <a:lnTo>
                    <a:pt x="183551" y="551740"/>
                  </a:lnTo>
                  <a:lnTo>
                    <a:pt x="165631" y="551198"/>
                  </a:lnTo>
                  <a:lnTo>
                    <a:pt x="153139" y="551740"/>
                  </a:lnTo>
                  <a:lnTo>
                    <a:pt x="142278" y="552828"/>
                  </a:lnTo>
                  <a:lnTo>
                    <a:pt x="132504" y="554459"/>
                  </a:lnTo>
                  <a:lnTo>
                    <a:pt x="123818" y="556630"/>
                  </a:lnTo>
                  <a:lnTo>
                    <a:pt x="120556" y="558260"/>
                  </a:lnTo>
                  <a:lnTo>
                    <a:pt x="116754" y="559887"/>
                  </a:lnTo>
                  <a:lnTo>
                    <a:pt x="104809" y="570749"/>
                  </a:lnTo>
                  <a:lnTo>
                    <a:pt x="103179" y="573463"/>
                  </a:lnTo>
                  <a:lnTo>
                    <a:pt x="102094" y="576722"/>
                  </a:lnTo>
                  <a:lnTo>
                    <a:pt x="101008" y="579439"/>
                  </a:lnTo>
                  <a:lnTo>
                    <a:pt x="100464" y="583240"/>
                  </a:lnTo>
                  <a:lnTo>
                    <a:pt x="99921" y="586499"/>
                  </a:lnTo>
                  <a:lnTo>
                    <a:pt x="100464" y="594102"/>
                  </a:lnTo>
                  <a:lnTo>
                    <a:pt x="102094" y="602245"/>
                  </a:lnTo>
                  <a:lnTo>
                    <a:pt x="104265" y="611479"/>
                  </a:lnTo>
                  <a:lnTo>
                    <a:pt x="108068" y="621253"/>
                  </a:lnTo>
                  <a:lnTo>
                    <a:pt x="112952" y="632115"/>
                  </a:lnTo>
                  <a:lnTo>
                    <a:pt x="118928" y="643519"/>
                  </a:lnTo>
                  <a:lnTo>
                    <a:pt x="120015" y="645690"/>
                  </a:lnTo>
                  <a:lnTo>
                    <a:pt x="120556" y="647864"/>
                  </a:lnTo>
                  <a:lnTo>
                    <a:pt x="121099" y="650035"/>
                  </a:lnTo>
                  <a:lnTo>
                    <a:pt x="121099" y="652749"/>
                  </a:lnTo>
                  <a:lnTo>
                    <a:pt x="120556" y="657638"/>
                  </a:lnTo>
                  <a:lnTo>
                    <a:pt x="119473" y="663610"/>
                  </a:lnTo>
                  <a:lnTo>
                    <a:pt x="116214" y="675559"/>
                  </a:lnTo>
                  <a:lnTo>
                    <a:pt x="113497" y="689134"/>
                  </a:lnTo>
                  <a:lnTo>
                    <a:pt x="112412" y="695651"/>
                  </a:lnTo>
                  <a:lnTo>
                    <a:pt x="112412" y="702169"/>
                  </a:lnTo>
                  <a:lnTo>
                    <a:pt x="137393" y="734209"/>
                  </a:lnTo>
                  <a:lnTo>
                    <a:pt x="142278" y="736380"/>
                  </a:lnTo>
                  <a:lnTo>
                    <a:pt x="143909" y="735294"/>
                  </a:lnTo>
                  <a:lnTo>
                    <a:pt x="146079" y="734750"/>
                  </a:lnTo>
                  <a:lnTo>
                    <a:pt x="147167" y="734209"/>
                  </a:lnTo>
                  <a:lnTo>
                    <a:pt x="148794" y="734750"/>
                  </a:lnTo>
                  <a:lnTo>
                    <a:pt x="149881" y="735294"/>
                  </a:lnTo>
                  <a:lnTo>
                    <a:pt x="156941" y="748329"/>
                  </a:lnTo>
                  <a:lnTo>
                    <a:pt x="158572" y="753217"/>
                  </a:lnTo>
                  <a:lnTo>
                    <a:pt x="172691" y="781996"/>
                  </a:lnTo>
                  <a:lnTo>
                    <a:pt x="174318" y="781996"/>
                  </a:lnTo>
                  <a:lnTo>
                    <a:pt x="175949" y="781996"/>
                  </a:lnTo>
                  <a:lnTo>
                    <a:pt x="178120" y="780909"/>
                  </a:lnTo>
                  <a:lnTo>
                    <a:pt x="179750" y="779825"/>
                  </a:lnTo>
                  <a:lnTo>
                    <a:pt x="188981" y="791773"/>
                  </a:lnTo>
                  <a:lnTo>
                    <a:pt x="196040" y="802631"/>
                  </a:lnTo>
                  <a:lnTo>
                    <a:pt x="199299" y="807520"/>
                  </a:lnTo>
                  <a:lnTo>
                    <a:pt x="201472" y="812952"/>
                  </a:lnTo>
                  <a:lnTo>
                    <a:pt x="202560" y="817837"/>
                  </a:lnTo>
                  <a:lnTo>
                    <a:pt x="203643" y="822726"/>
                  </a:lnTo>
                  <a:lnTo>
                    <a:pt x="203643" y="827615"/>
                  </a:lnTo>
                  <a:lnTo>
                    <a:pt x="184096" y="864540"/>
                  </a:lnTo>
                  <a:lnTo>
                    <a:pt x="177037" y="872142"/>
                  </a:lnTo>
                  <a:lnTo>
                    <a:pt x="178663" y="875401"/>
                  </a:lnTo>
                  <a:lnTo>
                    <a:pt x="196584" y="926449"/>
                  </a:lnTo>
                  <a:lnTo>
                    <a:pt x="202016" y="954688"/>
                  </a:lnTo>
                  <a:lnTo>
                    <a:pt x="201472" y="960120"/>
                  </a:lnTo>
                  <a:lnTo>
                    <a:pt x="178663" y="999219"/>
                  </a:lnTo>
                  <a:lnTo>
                    <a:pt x="166175" y="1008993"/>
                  </a:lnTo>
                  <a:lnTo>
                    <a:pt x="164000" y="1008993"/>
                  </a:lnTo>
                  <a:lnTo>
                    <a:pt x="162373" y="1007366"/>
                  </a:lnTo>
                  <a:lnTo>
                    <a:pt x="160743" y="1005735"/>
                  </a:lnTo>
                  <a:lnTo>
                    <a:pt x="159656" y="1003020"/>
                  </a:lnTo>
                  <a:lnTo>
                    <a:pt x="156941" y="997048"/>
                  </a:lnTo>
                  <a:lnTo>
                    <a:pt x="153684" y="990529"/>
                  </a:lnTo>
                  <a:lnTo>
                    <a:pt x="158028" y="981298"/>
                  </a:lnTo>
                  <a:lnTo>
                    <a:pt x="161829" y="972608"/>
                  </a:lnTo>
                  <a:lnTo>
                    <a:pt x="164544" y="963921"/>
                  </a:lnTo>
                  <a:lnTo>
                    <a:pt x="167259" y="956318"/>
                  </a:lnTo>
                  <a:lnTo>
                    <a:pt x="169433" y="948715"/>
                  </a:lnTo>
                  <a:lnTo>
                    <a:pt x="171603" y="941655"/>
                  </a:lnTo>
                  <a:lnTo>
                    <a:pt x="172691" y="935139"/>
                  </a:lnTo>
                  <a:lnTo>
                    <a:pt x="173778" y="929164"/>
                  </a:lnTo>
                  <a:lnTo>
                    <a:pt x="174862" y="923734"/>
                  </a:lnTo>
                  <a:lnTo>
                    <a:pt x="174862" y="918846"/>
                  </a:lnTo>
                  <a:lnTo>
                    <a:pt x="174862" y="914500"/>
                  </a:lnTo>
                  <a:lnTo>
                    <a:pt x="174862" y="910699"/>
                  </a:lnTo>
                  <a:lnTo>
                    <a:pt x="173778" y="907442"/>
                  </a:lnTo>
                  <a:lnTo>
                    <a:pt x="173235" y="904727"/>
                  </a:lnTo>
                  <a:lnTo>
                    <a:pt x="172147" y="903100"/>
                  </a:lnTo>
                  <a:lnTo>
                    <a:pt x="170516" y="901469"/>
                  </a:lnTo>
                  <a:lnTo>
                    <a:pt x="168890" y="900381"/>
                  </a:lnTo>
                  <a:lnTo>
                    <a:pt x="167259" y="900381"/>
                  </a:lnTo>
                  <a:lnTo>
                    <a:pt x="150425" y="917762"/>
                  </a:lnTo>
                  <a:lnTo>
                    <a:pt x="147711" y="922647"/>
                  </a:lnTo>
                  <a:lnTo>
                    <a:pt x="144992" y="928620"/>
                  </a:lnTo>
                  <a:lnTo>
                    <a:pt x="141735" y="935683"/>
                  </a:lnTo>
                  <a:lnTo>
                    <a:pt x="139020" y="943286"/>
                  </a:lnTo>
                  <a:lnTo>
                    <a:pt x="136305" y="951429"/>
                  </a:lnTo>
                  <a:lnTo>
                    <a:pt x="133592" y="960664"/>
                  </a:lnTo>
                  <a:lnTo>
                    <a:pt x="130873" y="970438"/>
                  </a:lnTo>
                  <a:lnTo>
                    <a:pt x="131417" y="961206"/>
                  </a:lnTo>
                  <a:lnTo>
                    <a:pt x="140651" y="912330"/>
                  </a:lnTo>
                  <a:lnTo>
                    <a:pt x="152596" y="870516"/>
                  </a:lnTo>
                  <a:lnTo>
                    <a:pt x="155314" y="863997"/>
                  </a:lnTo>
                  <a:lnTo>
                    <a:pt x="157485" y="858567"/>
                  </a:lnTo>
                  <a:lnTo>
                    <a:pt x="159656" y="854766"/>
                  </a:lnTo>
                  <a:lnTo>
                    <a:pt x="169433" y="837389"/>
                  </a:lnTo>
                  <a:lnTo>
                    <a:pt x="175949" y="823814"/>
                  </a:lnTo>
                  <a:lnTo>
                    <a:pt x="178663" y="818382"/>
                  </a:lnTo>
                  <a:lnTo>
                    <a:pt x="180294" y="813496"/>
                  </a:lnTo>
                  <a:lnTo>
                    <a:pt x="180838" y="809694"/>
                  </a:lnTo>
                  <a:lnTo>
                    <a:pt x="181378" y="805893"/>
                  </a:lnTo>
                  <a:lnTo>
                    <a:pt x="181378" y="803178"/>
                  </a:lnTo>
                  <a:lnTo>
                    <a:pt x="174318" y="797202"/>
                  </a:lnTo>
                  <a:lnTo>
                    <a:pt x="171603" y="797202"/>
                  </a:lnTo>
                  <a:lnTo>
                    <a:pt x="168890" y="797202"/>
                  </a:lnTo>
                  <a:lnTo>
                    <a:pt x="155857" y="798832"/>
                  </a:lnTo>
                  <a:lnTo>
                    <a:pt x="141191" y="799917"/>
                  </a:lnTo>
                  <a:lnTo>
                    <a:pt x="137936" y="799377"/>
                  </a:lnTo>
                  <a:lnTo>
                    <a:pt x="134675" y="798832"/>
                  </a:lnTo>
                  <a:lnTo>
                    <a:pt x="131417" y="797746"/>
                  </a:lnTo>
                  <a:lnTo>
                    <a:pt x="128158" y="796659"/>
                  </a:lnTo>
                  <a:lnTo>
                    <a:pt x="111869" y="770051"/>
                  </a:lnTo>
                  <a:lnTo>
                    <a:pt x="108068" y="763535"/>
                  </a:lnTo>
                  <a:lnTo>
                    <a:pt x="104265" y="758103"/>
                  </a:lnTo>
                  <a:lnTo>
                    <a:pt x="100464" y="752671"/>
                  </a:lnTo>
                  <a:lnTo>
                    <a:pt x="96120" y="748329"/>
                  </a:lnTo>
                  <a:lnTo>
                    <a:pt x="92318" y="743984"/>
                  </a:lnTo>
                  <a:lnTo>
                    <a:pt x="87976" y="739638"/>
                  </a:lnTo>
                  <a:lnTo>
                    <a:pt x="78741" y="731495"/>
                  </a:lnTo>
                  <a:lnTo>
                    <a:pt x="68425" y="722805"/>
                  </a:lnTo>
                  <a:lnTo>
                    <a:pt x="57019" y="711944"/>
                  </a:lnTo>
                  <a:lnTo>
                    <a:pt x="43984" y="698908"/>
                  </a:lnTo>
                  <a:lnTo>
                    <a:pt x="43444" y="699995"/>
                  </a:lnTo>
                  <a:lnTo>
                    <a:pt x="42900" y="700539"/>
                  </a:lnTo>
                  <a:lnTo>
                    <a:pt x="41269" y="701626"/>
                  </a:lnTo>
                  <a:lnTo>
                    <a:pt x="39642" y="702710"/>
                  </a:lnTo>
                  <a:lnTo>
                    <a:pt x="35297" y="703797"/>
                  </a:lnTo>
                  <a:lnTo>
                    <a:pt x="29325" y="704340"/>
                  </a:lnTo>
                  <a:lnTo>
                    <a:pt x="27694" y="707599"/>
                  </a:lnTo>
                  <a:lnTo>
                    <a:pt x="26063" y="710313"/>
                  </a:lnTo>
                  <a:lnTo>
                    <a:pt x="25523" y="712487"/>
                  </a:lnTo>
                  <a:lnTo>
                    <a:pt x="25523" y="714658"/>
                  </a:lnTo>
                  <a:lnTo>
                    <a:pt x="26063" y="719004"/>
                  </a:lnTo>
                  <a:lnTo>
                    <a:pt x="26063" y="724432"/>
                  </a:lnTo>
                  <a:lnTo>
                    <a:pt x="26611" y="727693"/>
                  </a:lnTo>
                  <a:lnTo>
                    <a:pt x="27151" y="729864"/>
                  </a:lnTo>
                  <a:lnTo>
                    <a:pt x="27694" y="732579"/>
                  </a:lnTo>
                  <a:lnTo>
                    <a:pt x="52675" y="749415"/>
                  </a:lnTo>
                  <a:lnTo>
                    <a:pt x="57563" y="751586"/>
                  </a:lnTo>
                  <a:lnTo>
                    <a:pt x="62992" y="753217"/>
                  </a:lnTo>
                  <a:lnTo>
                    <a:pt x="67337" y="755932"/>
                  </a:lnTo>
                  <a:lnTo>
                    <a:pt x="71682" y="758647"/>
                  </a:lnTo>
                  <a:lnTo>
                    <a:pt x="75484" y="761904"/>
                  </a:lnTo>
                  <a:lnTo>
                    <a:pt x="78199" y="765706"/>
                  </a:lnTo>
                  <a:lnTo>
                    <a:pt x="79286" y="768420"/>
                  </a:lnTo>
                  <a:lnTo>
                    <a:pt x="80372" y="770591"/>
                  </a:lnTo>
                  <a:lnTo>
                    <a:pt x="80912" y="773853"/>
                  </a:lnTo>
                  <a:lnTo>
                    <a:pt x="81457" y="776568"/>
                  </a:lnTo>
                  <a:lnTo>
                    <a:pt x="82000" y="781456"/>
                  </a:lnTo>
                  <a:lnTo>
                    <a:pt x="82000" y="785797"/>
                  </a:lnTo>
                  <a:lnTo>
                    <a:pt x="82000" y="789599"/>
                  </a:lnTo>
                  <a:lnTo>
                    <a:pt x="81457" y="792856"/>
                  </a:lnTo>
                  <a:lnTo>
                    <a:pt x="80912" y="796115"/>
                  </a:lnTo>
                  <a:lnTo>
                    <a:pt x="79826" y="798832"/>
                  </a:lnTo>
                  <a:lnTo>
                    <a:pt x="78741" y="801547"/>
                  </a:lnTo>
                  <a:lnTo>
                    <a:pt x="55388" y="817297"/>
                  </a:lnTo>
                  <a:lnTo>
                    <a:pt x="47786" y="820555"/>
                  </a:lnTo>
                  <a:lnTo>
                    <a:pt x="45071" y="822726"/>
                  </a:lnTo>
                  <a:lnTo>
                    <a:pt x="42900" y="825984"/>
                  </a:lnTo>
                  <a:lnTo>
                    <a:pt x="41813" y="827615"/>
                  </a:lnTo>
                  <a:lnTo>
                    <a:pt x="41269" y="829786"/>
                  </a:lnTo>
                  <a:lnTo>
                    <a:pt x="40730" y="831957"/>
                  </a:lnTo>
                  <a:lnTo>
                    <a:pt x="40730" y="834674"/>
                  </a:lnTo>
                  <a:lnTo>
                    <a:pt x="61365" y="870516"/>
                  </a:lnTo>
                  <a:lnTo>
                    <a:pt x="65166" y="875401"/>
                  </a:lnTo>
                  <a:lnTo>
                    <a:pt x="68425" y="880289"/>
                  </a:lnTo>
                  <a:lnTo>
                    <a:pt x="72227" y="885719"/>
                  </a:lnTo>
                  <a:lnTo>
                    <a:pt x="74940" y="891694"/>
                  </a:lnTo>
                  <a:lnTo>
                    <a:pt x="77655" y="898210"/>
                  </a:lnTo>
                  <a:lnTo>
                    <a:pt x="79826" y="905271"/>
                  </a:lnTo>
                  <a:lnTo>
                    <a:pt x="80912" y="912874"/>
                  </a:lnTo>
                  <a:lnTo>
                    <a:pt x="81457" y="921021"/>
                  </a:lnTo>
                  <a:lnTo>
                    <a:pt x="81457" y="928080"/>
                  </a:lnTo>
                  <a:lnTo>
                    <a:pt x="65706" y="963921"/>
                  </a:lnTo>
                  <a:lnTo>
                    <a:pt x="59190" y="969350"/>
                  </a:lnTo>
                  <a:lnTo>
                    <a:pt x="55933" y="972064"/>
                  </a:lnTo>
                  <a:lnTo>
                    <a:pt x="48333" y="976410"/>
                  </a:lnTo>
                  <a:lnTo>
                    <a:pt x="40730" y="980211"/>
                  </a:lnTo>
                  <a:lnTo>
                    <a:pt x="33126" y="984013"/>
                  </a:lnTo>
                  <a:lnTo>
                    <a:pt x="26063" y="988358"/>
                  </a:lnTo>
                  <a:lnTo>
                    <a:pt x="22265" y="990529"/>
                  </a:lnTo>
                  <a:lnTo>
                    <a:pt x="19007" y="993247"/>
                  </a:lnTo>
                  <a:lnTo>
                    <a:pt x="543" y="1030172"/>
                  </a:lnTo>
                  <a:lnTo>
                    <a:pt x="0" y="1036691"/>
                  </a:lnTo>
                  <a:lnTo>
                    <a:pt x="1087" y="1042663"/>
                  </a:lnTo>
                  <a:lnTo>
                    <a:pt x="18464" y="1074160"/>
                  </a:lnTo>
                  <a:lnTo>
                    <a:pt x="23893" y="1080676"/>
                  </a:lnTo>
                  <a:lnTo>
                    <a:pt x="56476" y="1106744"/>
                  </a:lnTo>
                  <a:lnTo>
                    <a:pt x="81457" y="1114891"/>
                  </a:lnTo>
                  <a:lnTo>
                    <a:pt x="86888" y="1114891"/>
                  </a:lnTo>
                  <a:lnTo>
                    <a:pt x="91230" y="1114347"/>
                  </a:lnTo>
                  <a:lnTo>
                    <a:pt x="93949" y="1113260"/>
                  </a:lnTo>
                  <a:lnTo>
                    <a:pt x="96120" y="1112176"/>
                  </a:lnTo>
                  <a:lnTo>
                    <a:pt x="98293" y="1111632"/>
                  </a:lnTo>
                  <a:lnTo>
                    <a:pt x="99921" y="1111089"/>
                  </a:lnTo>
                  <a:lnTo>
                    <a:pt x="102094" y="1111632"/>
                  </a:lnTo>
                  <a:lnTo>
                    <a:pt x="104809" y="1112176"/>
                  </a:lnTo>
                  <a:lnTo>
                    <a:pt x="109695" y="1118148"/>
                  </a:lnTo>
                  <a:lnTo>
                    <a:pt x="115671" y="1123577"/>
                  </a:lnTo>
                  <a:lnTo>
                    <a:pt x="121644" y="1129010"/>
                  </a:lnTo>
                  <a:lnTo>
                    <a:pt x="127616" y="1134438"/>
                  </a:lnTo>
                  <a:lnTo>
                    <a:pt x="130873" y="1137696"/>
                  </a:lnTo>
                  <a:lnTo>
                    <a:pt x="133592" y="1140955"/>
                  </a:lnTo>
                  <a:lnTo>
                    <a:pt x="135763" y="1144756"/>
                  </a:lnTo>
                  <a:lnTo>
                    <a:pt x="137936" y="1148558"/>
                  </a:lnTo>
                  <a:lnTo>
                    <a:pt x="140107" y="1152903"/>
                  </a:lnTo>
                  <a:lnTo>
                    <a:pt x="141191" y="1158335"/>
                  </a:lnTo>
                  <a:lnTo>
                    <a:pt x="142278" y="1163764"/>
                  </a:lnTo>
                  <a:lnTo>
                    <a:pt x="142278" y="1169736"/>
                  </a:lnTo>
                  <a:lnTo>
                    <a:pt x="142278" y="1176256"/>
                  </a:lnTo>
                  <a:lnTo>
                    <a:pt x="142278" y="1181140"/>
                  </a:lnTo>
                  <a:lnTo>
                    <a:pt x="141735" y="1186030"/>
                  </a:lnTo>
                  <a:lnTo>
                    <a:pt x="127616" y="1204493"/>
                  </a:lnTo>
                  <a:lnTo>
                    <a:pt x="130873" y="1219157"/>
                  </a:lnTo>
                  <a:lnTo>
                    <a:pt x="133592" y="122784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947900" y="2636627"/>
              <a:ext cx="1389444" cy="3247963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952400" y="2640228"/>
              <a:ext cx="1380444" cy="3239862"/>
            </a:xfrm>
            <a:custGeom>
              <a:avLst/>
              <a:gdLst/>
              <a:ahLst/>
              <a:cxnLst/>
              <a:rect l="l" t="t" r="r" b="b"/>
              <a:pathLst>
                <a:path w="1380444" h="3239862">
                  <a:moveTo>
                    <a:pt x="133592" y="1227844"/>
                  </a:moveTo>
                  <a:lnTo>
                    <a:pt x="130873" y="1219157"/>
                  </a:lnTo>
                  <a:lnTo>
                    <a:pt x="133592" y="1227844"/>
                  </a:lnTo>
                  <a:lnTo>
                    <a:pt x="130873" y="1227844"/>
                  </a:lnTo>
                  <a:lnTo>
                    <a:pt x="130333" y="1232188"/>
                  </a:lnTo>
                  <a:lnTo>
                    <a:pt x="129246" y="1237618"/>
                  </a:lnTo>
                  <a:lnTo>
                    <a:pt x="102635" y="1269658"/>
                  </a:lnTo>
                  <a:lnTo>
                    <a:pt x="93949" y="1271289"/>
                  </a:lnTo>
                  <a:lnTo>
                    <a:pt x="90147" y="1272375"/>
                  </a:lnTo>
                  <a:lnTo>
                    <a:pt x="84175" y="1282693"/>
                  </a:lnTo>
                  <a:lnTo>
                    <a:pt x="84714" y="1286495"/>
                  </a:lnTo>
                  <a:lnTo>
                    <a:pt x="86888" y="1296268"/>
                  </a:lnTo>
                  <a:lnTo>
                    <a:pt x="89059" y="1310931"/>
                  </a:lnTo>
                  <a:lnTo>
                    <a:pt x="92318" y="1327224"/>
                  </a:lnTo>
                  <a:lnTo>
                    <a:pt x="95576" y="1344602"/>
                  </a:lnTo>
                  <a:lnTo>
                    <a:pt x="98833" y="1360891"/>
                  </a:lnTo>
                  <a:lnTo>
                    <a:pt x="119473" y="1393475"/>
                  </a:lnTo>
                  <a:lnTo>
                    <a:pt x="123270" y="1396733"/>
                  </a:lnTo>
                  <a:lnTo>
                    <a:pt x="130333" y="1411940"/>
                  </a:lnTo>
                  <a:lnTo>
                    <a:pt x="130333" y="1416284"/>
                  </a:lnTo>
                  <a:lnTo>
                    <a:pt x="130873" y="1421170"/>
                  </a:lnTo>
                  <a:lnTo>
                    <a:pt x="130873" y="1505888"/>
                  </a:lnTo>
                  <a:lnTo>
                    <a:pt x="131961" y="1511321"/>
                  </a:lnTo>
                  <a:lnTo>
                    <a:pt x="156397" y="1543901"/>
                  </a:lnTo>
                  <a:lnTo>
                    <a:pt x="183009" y="1560195"/>
                  </a:lnTo>
                  <a:lnTo>
                    <a:pt x="185722" y="1615044"/>
                  </a:lnTo>
                  <a:lnTo>
                    <a:pt x="183009" y="1618845"/>
                  </a:lnTo>
                  <a:lnTo>
                    <a:pt x="178663" y="1624273"/>
                  </a:lnTo>
                  <a:lnTo>
                    <a:pt x="177037" y="1628075"/>
                  </a:lnTo>
                  <a:lnTo>
                    <a:pt x="175406" y="1631334"/>
                  </a:lnTo>
                  <a:lnTo>
                    <a:pt x="174862" y="1634591"/>
                  </a:lnTo>
                  <a:lnTo>
                    <a:pt x="174318" y="1638393"/>
                  </a:lnTo>
                  <a:lnTo>
                    <a:pt x="174318" y="1640024"/>
                  </a:lnTo>
                  <a:lnTo>
                    <a:pt x="215049" y="1667176"/>
                  </a:lnTo>
                  <a:lnTo>
                    <a:pt x="246545" y="1673148"/>
                  </a:lnTo>
                  <a:lnTo>
                    <a:pt x="247632" y="1686183"/>
                  </a:lnTo>
                  <a:lnTo>
                    <a:pt x="249802" y="1699758"/>
                  </a:lnTo>
                  <a:lnTo>
                    <a:pt x="250889" y="1706818"/>
                  </a:lnTo>
                  <a:lnTo>
                    <a:pt x="251433" y="1714422"/>
                  </a:lnTo>
                  <a:lnTo>
                    <a:pt x="252521" y="1722569"/>
                  </a:lnTo>
                  <a:lnTo>
                    <a:pt x="252521" y="1730712"/>
                  </a:lnTo>
                  <a:lnTo>
                    <a:pt x="252521" y="1735600"/>
                  </a:lnTo>
                  <a:lnTo>
                    <a:pt x="251977" y="1739945"/>
                  </a:lnTo>
                  <a:lnTo>
                    <a:pt x="231338" y="1773072"/>
                  </a:lnTo>
                  <a:lnTo>
                    <a:pt x="226454" y="1776874"/>
                  </a:lnTo>
                  <a:lnTo>
                    <a:pt x="201472" y="1807827"/>
                  </a:lnTo>
                  <a:lnTo>
                    <a:pt x="200385" y="1815970"/>
                  </a:lnTo>
                  <a:lnTo>
                    <a:pt x="200385" y="1820318"/>
                  </a:lnTo>
                  <a:lnTo>
                    <a:pt x="200385" y="1823573"/>
                  </a:lnTo>
                  <a:lnTo>
                    <a:pt x="200930" y="1826834"/>
                  </a:lnTo>
                  <a:lnTo>
                    <a:pt x="202016" y="1829549"/>
                  </a:lnTo>
                  <a:lnTo>
                    <a:pt x="203643" y="1832807"/>
                  </a:lnTo>
                  <a:lnTo>
                    <a:pt x="206902" y="1838239"/>
                  </a:lnTo>
                  <a:lnTo>
                    <a:pt x="210703" y="1844755"/>
                  </a:lnTo>
                  <a:lnTo>
                    <a:pt x="220481" y="1870819"/>
                  </a:lnTo>
                  <a:lnTo>
                    <a:pt x="220481" y="1875165"/>
                  </a:lnTo>
                  <a:lnTo>
                    <a:pt x="220481" y="1880053"/>
                  </a:lnTo>
                  <a:lnTo>
                    <a:pt x="197128" y="1909378"/>
                  </a:lnTo>
                  <a:lnTo>
                    <a:pt x="191156" y="1915350"/>
                  </a:lnTo>
                  <a:lnTo>
                    <a:pt x="188437" y="1918609"/>
                  </a:lnTo>
                  <a:lnTo>
                    <a:pt x="186266" y="1922411"/>
                  </a:lnTo>
                  <a:lnTo>
                    <a:pt x="184096" y="1926212"/>
                  </a:lnTo>
                  <a:lnTo>
                    <a:pt x="183009" y="1930014"/>
                  </a:lnTo>
                  <a:lnTo>
                    <a:pt x="181378" y="1940874"/>
                  </a:lnTo>
                  <a:lnTo>
                    <a:pt x="180838" y="1950648"/>
                  </a:lnTo>
                  <a:lnTo>
                    <a:pt x="180294" y="1954994"/>
                  </a:lnTo>
                  <a:lnTo>
                    <a:pt x="178663" y="1959339"/>
                  </a:lnTo>
                  <a:lnTo>
                    <a:pt x="178120" y="1960966"/>
                  </a:lnTo>
                  <a:lnTo>
                    <a:pt x="177037" y="1962597"/>
                  </a:lnTo>
                  <a:lnTo>
                    <a:pt x="175949" y="1963685"/>
                  </a:lnTo>
                  <a:lnTo>
                    <a:pt x="174318" y="1964767"/>
                  </a:lnTo>
                  <a:lnTo>
                    <a:pt x="171060" y="1966398"/>
                  </a:lnTo>
                  <a:lnTo>
                    <a:pt x="168345" y="1967482"/>
                  </a:lnTo>
                  <a:lnTo>
                    <a:pt x="166175" y="1967482"/>
                  </a:lnTo>
                  <a:lnTo>
                    <a:pt x="164000" y="1967482"/>
                  </a:lnTo>
                  <a:lnTo>
                    <a:pt x="161829" y="1966942"/>
                  </a:lnTo>
                  <a:lnTo>
                    <a:pt x="159656" y="1966942"/>
                  </a:lnTo>
                  <a:lnTo>
                    <a:pt x="156941" y="1966942"/>
                  </a:lnTo>
                  <a:lnTo>
                    <a:pt x="153684" y="1968026"/>
                  </a:lnTo>
                  <a:lnTo>
                    <a:pt x="154226" y="1976716"/>
                  </a:lnTo>
                  <a:lnTo>
                    <a:pt x="155314" y="1985947"/>
                  </a:lnTo>
                  <a:lnTo>
                    <a:pt x="168345" y="2024506"/>
                  </a:lnTo>
                  <a:lnTo>
                    <a:pt x="202560" y="2053285"/>
                  </a:lnTo>
                  <a:lnTo>
                    <a:pt x="226454" y="2057633"/>
                  </a:lnTo>
                  <a:lnTo>
                    <a:pt x="226996" y="2063063"/>
                  </a:lnTo>
                  <a:lnTo>
                    <a:pt x="226996" y="2068491"/>
                  </a:lnTo>
                  <a:lnTo>
                    <a:pt x="225909" y="2073379"/>
                  </a:lnTo>
                  <a:lnTo>
                    <a:pt x="192239" y="2105419"/>
                  </a:lnTo>
                  <a:lnTo>
                    <a:pt x="174318" y="2111935"/>
                  </a:lnTo>
                  <a:lnTo>
                    <a:pt x="165088" y="2115197"/>
                  </a:lnTo>
                  <a:lnTo>
                    <a:pt x="136305" y="2135832"/>
                  </a:lnTo>
                  <a:lnTo>
                    <a:pt x="134675" y="2139090"/>
                  </a:lnTo>
                  <a:lnTo>
                    <a:pt x="134134" y="2142891"/>
                  </a:lnTo>
                  <a:lnTo>
                    <a:pt x="133592" y="2147237"/>
                  </a:lnTo>
                  <a:lnTo>
                    <a:pt x="133592" y="2151038"/>
                  </a:lnTo>
                  <a:lnTo>
                    <a:pt x="134675" y="2154836"/>
                  </a:lnTo>
                  <a:lnTo>
                    <a:pt x="135763" y="2158095"/>
                  </a:lnTo>
                  <a:lnTo>
                    <a:pt x="136850" y="2161356"/>
                  </a:lnTo>
                  <a:lnTo>
                    <a:pt x="140107" y="2166785"/>
                  </a:lnTo>
                  <a:lnTo>
                    <a:pt x="143909" y="2171674"/>
                  </a:lnTo>
                  <a:lnTo>
                    <a:pt x="147711" y="2176558"/>
                  </a:lnTo>
                  <a:lnTo>
                    <a:pt x="150969" y="2181991"/>
                  </a:lnTo>
                  <a:lnTo>
                    <a:pt x="152056" y="2185249"/>
                  </a:lnTo>
                  <a:lnTo>
                    <a:pt x="153139" y="2188507"/>
                  </a:lnTo>
                  <a:lnTo>
                    <a:pt x="153684" y="2192308"/>
                  </a:lnTo>
                  <a:lnTo>
                    <a:pt x="153684" y="2196110"/>
                  </a:lnTo>
                  <a:lnTo>
                    <a:pt x="153684" y="2210773"/>
                  </a:lnTo>
                  <a:lnTo>
                    <a:pt x="153684" y="2223804"/>
                  </a:lnTo>
                  <a:lnTo>
                    <a:pt x="153684" y="2234666"/>
                  </a:lnTo>
                  <a:lnTo>
                    <a:pt x="153684" y="2242269"/>
                  </a:lnTo>
                  <a:lnTo>
                    <a:pt x="154226" y="2244984"/>
                  </a:lnTo>
                  <a:lnTo>
                    <a:pt x="154770" y="2248242"/>
                  </a:lnTo>
                  <a:lnTo>
                    <a:pt x="155857" y="2252043"/>
                  </a:lnTo>
                  <a:lnTo>
                    <a:pt x="156941" y="2256389"/>
                  </a:lnTo>
                  <a:lnTo>
                    <a:pt x="159656" y="2259646"/>
                  </a:lnTo>
                  <a:lnTo>
                    <a:pt x="162373" y="2262905"/>
                  </a:lnTo>
                  <a:lnTo>
                    <a:pt x="164544" y="2263991"/>
                  </a:lnTo>
                  <a:lnTo>
                    <a:pt x="166175" y="2265078"/>
                  </a:lnTo>
                  <a:lnTo>
                    <a:pt x="168890" y="2265622"/>
                  </a:lnTo>
                  <a:lnTo>
                    <a:pt x="171060" y="2265622"/>
                  </a:lnTo>
                  <a:lnTo>
                    <a:pt x="180838" y="2265078"/>
                  </a:lnTo>
                  <a:lnTo>
                    <a:pt x="188981" y="2263991"/>
                  </a:lnTo>
                  <a:lnTo>
                    <a:pt x="197128" y="2262905"/>
                  </a:lnTo>
                  <a:lnTo>
                    <a:pt x="204731" y="2261277"/>
                  </a:lnTo>
                  <a:lnTo>
                    <a:pt x="212334" y="2259646"/>
                  </a:lnTo>
                  <a:lnTo>
                    <a:pt x="220481" y="2258019"/>
                  </a:lnTo>
                  <a:lnTo>
                    <a:pt x="228624" y="2257475"/>
                  </a:lnTo>
                  <a:lnTo>
                    <a:pt x="237858" y="2256933"/>
                  </a:lnTo>
                  <a:lnTo>
                    <a:pt x="246545" y="2257475"/>
                  </a:lnTo>
                  <a:lnTo>
                    <a:pt x="276957" y="2272682"/>
                  </a:lnTo>
                  <a:lnTo>
                    <a:pt x="280216" y="2275940"/>
                  </a:lnTo>
                  <a:lnTo>
                    <a:pt x="313342" y="2297118"/>
                  </a:lnTo>
                  <a:lnTo>
                    <a:pt x="314970" y="2302004"/>
                  </a:lnTo>
                  <a:lnTo>
                    <a:pt x="317140" y="2307980"/>
                  </a:lnTo>
                  <a:lnTo>
                    <a:pt x="319859" y="2313952"/>
                  </a:lnTo>
                  <a:lnTo>
                    <a:pt x="322572" y="2319925"/>
                  </a:lnTo>
                  <a:lnTo>
                    <a:pt x="350811" y="2347079"/>
                  </a:lnTo>
                  <a:lnTo>
                    <a:pt x="357870" y="2349250"/>
                  </a:lnTo>
                  <a:lnTo>
                    <a:pt x="377422" y="2361199"/>
                  </a:lnTo>
                  <a:lnTo>
                    <a:pt x="379054" y="2363913"/>
                  </a:lnTo>
                  <a:lnTo>
                    <a:pt x="379593" y="2368258"/>
                  </a:lnTo>
                  <a:lnTo>
                    <a:pt x="380136" y="2372603"/>
                  </a:lnTo>
                  <a:lnTo>
                    <a:pt x="379593" y="2377489"/>
                  </a:lnTo>
                  <a:lnTo>
                    <a:pt x="361133" y="2408989"/>
                  </a:lnTo>
                  <a:lnTo>
                    <a:pt x="357870" y="2413873"/>
                  </a:lnTo>
                  <a:lnTo>
                    <a:pt x="354069" y="2418762"/>
                  </a:lnTo>
                  <a:lnTo>
                    <a:pt x="351355" y="2424191"/>
                  </a:lnTo>
                  <a:lnTo>
                    <a:pt x="348096" y="2429623"/>
                  </a:lnTo>
                  <a:lnTo>
                    <a:pt x="345925" y="2435595"/>
                  </a:lnTo>
                  <a:lnTo>
                    <a:pt x="344295" y="2442112"/>
                  </a:lnTo>
                  <a:lnTo>
                    <a:pt x="342664" y="2449172"/>
                  </a:lnTo>
                  <a:lnTo>
                    <a:pt x="342664" y="2456235"/>
                  </a:lnTo>
                  <a:lnTo>
                    <a:pt x="342664" y="2460577"/>
                  </a:lnTo>
                  <a:lnTo>
                    <a:pt x="343212" y="2464922"/>
                  </a:lnTo>
                  <a:lnTo>
                    <a:pt x="344295" y="2468179"/>
                  </a:lnTo>
                  <a:lnTo>
                    <a:pt x="345925" y="2471437"/>
                  </a:lnTo>
                  <a:lnTo>
                    <a:pt x="347553" y="2474696"/>
                  </a:lnTo>
                  <a:lnTo>
                    <a:pt x="349727" y="2476869"/>
                  </a:lnTo>
                  <a:lnTo>
                    <a:pt x="351898" y="2479584"/>
                  </a:lnTo>
                  <a:lnTo>
                    <a:pt x="354612" y="2481215"/>
                  </a:lnTo>
                  <a:lnTo>
                    <a:pt x="360585" y="2485016"/>
                  </a:lnTo>
                  <a:lnTo>
                    <a:pt x="367105" y="2487731"/>
                  </a:lnTo>
                  <a:lnTo>
                    <a:pt x="374164" y="2489902"/>
                  </a:lnTo>
                  <a:lnTo>
                    <a:pt x="381767" y="2492077"/>
                  </a:lnTo>
                  <a:lnTo>
                    <a:pt x="388827" y="2494247"/>
                  </a:lnTo>
                  <a:lnTo>
                    <a:pt x="419780" y="2518140"/>
                  </a:lnTo>
                  <a:lnTo>
                    <a:pt x="420866" y="2525743"/>
                  </a:lnTo>
                  <a:lnTo>
                    <a:pt x="420323" y="2532259"/>
                  </a:lnTo>
                  <a:lnTo>
                    <a:pt x="406748" y="2555612"/>
                  </a:lnTo>
                  <a:lnTo>
                    <a:pt x="402947" y="2559414"/>
                  </a:lnTo>
                  <a:lnTo>
                    <a:pt x="399144" y="2562672"/>
                  </a:lnTo>
                  <a:lnTo>
                    <a:pt x="394800" y="2565930"/>
                  </a:lnTo>
                  <a:lnTo>
                    <a:pt x="390998" y="2569188"/>
                  </a:lnTo>
                  <a:lnTo>
                    <a:pt x="377422" y="2595256"/>
                  </a:lnTo>
                  <a:lnTo>
                    <a:pt x="377422" y="2608287"/>
                  </a:lnTo>
                  <a:lnTo>
                    <a:pt x="377422" y="2629465"/>
                  </a:lnTo>
                  <a:lnTo>
                    <a:pt x="377422" y="2652275"/>
                  </a:lnTo>
                  <a:lnTo>
                    <a:pt x="377422" y="2670197"/>
                  </a:lnTo>
                  <a:lnTo>
                    <a:pt x="377422" y="2675085"/>
                  </a:lnTo>
                  <a:lnTo>
                    <a:pt x="379054" y="2679426"/>
                  </a:lnTo>
                  <a:lnTo>
                    <a:pt x="381224" y="2683772"/>
                  </a:lnTo>
                  <a:lnTo>
                    <a:pt x="383394" y="2688117"/>
                  </a:lnTo>
                  <a:lnTo>
                    <a:pt x="389910" y="2696807"/>
                  </a:lnTo>
                  <a:lnTo>
                    <a:pt x="413807" y="2734275"/>
                  </a:lnTo>
                  <a:lnTo>
                    <a:pt x="417609" y="2748938"/>
                  </a:lnTo>
                  <a:lnTo>
                    <a:pt x="417609" y="2757085"/>
                  </a:lnTo>
                  <a:lnTo>
                    <a:pt x="417609" y="2762514"/>
                  </a:lnTo>
                  <a:lnTo>
                    <a:pt x="403489" y="2780435"/>
                  </a:lnTo>
                  <a:lnTo>
                    <a:pt x="400228" y="2782066"/>
                  </a:lnTo>
                  <a:lnTo>
                    <a:pt x="382851" y="2803245"/>
                  </a:lnTo>
                  <a:lnTo>
                    <a:pt x="383394" y="2805959"/>
                  </a:lnTo>
                  <a:lnTo>
                    <a:pt x="384482" y="2808673"/>
                  </a:lnTo>
                  <a:lnTo>
                    <a:pt x="410550" y="2840173"/>
                  </a:lnTo>
                  <a:lnTo>
                    <a:pt x="432272" y="2852662"/>
                  </a:lnTo>
                  <a:lnTo>
                    <a:pt x="438244" y="2852118"/>
                  </a:lnTo>
                  <a:lnTo>
                    <a:pt x="444216" y="2851578"/>
                  </a:lnTo>
                  <a:lnTo>
                    <a:pt x="449105" y="2850491"/>
                  </a:lnTo>
                  <a:lnTo>
                    <a:pt x="453450" y="2849403"/>
                  </a:lnTo>
                  <a:lnTo>
                    <a:pt x="458336" y="2848317"/>
                  </a:lnTo>
                  <a:lnTo>
                    <a:pt x="462680" y="2847776"/>
                  </a:lnTo>
                  <a:lnTo>
                    <a:pt x="467569" y="2846689"/>
                  </a:lnTo>
                  <a:lnTo>
                    <a:pt x="472998" y="2846689"/>
                  </a:lnTo>
                  <a:lnTo>
                    <a:pt x="499610" y="2860265"/>
                  </a:lnTo>
                  <a:lnTo>
                    <a:pt x="507757" y="2866781"/>
                  </a:lnTo>
                  <a:lnTo>
                    <a:pt x="531650" y="2889590"/>
                  </a:lnTo>
                  <a:lnTo>
                    <a:pt x="534907" y="2894476"/>
                  </a:lnTo>
                  <a:lnTo>
                    <a:pt x="549569" y="2930320"/>
                  </a:lnTo>
                  <a:lnTo>
                    <a:pt x="552284" y="2941722"/>
                  </a:lnTo>
                  <a:lnTo>
                    <a:pt x="557716" y="2963987"/>
                  </a:lnTo>
                  <a:lnTo>
                    <a:pt x="573462" y="3005805"/>
                  </a:lnTo>
                  <a:lnTo>
                    <a:pt x="585955" y="3023181"/>
                  </a:lnTo>
                  <a:lnTo>
                    <a:pt x="586499" y="3026983"/>
                  </a:lnTo>
                  <a:lnTo>
                    <a:pt x="587582" y="3030786"/>
                  </a:lnTo>
                  <a:lnTo>
                    <a:pt x="589756" y="3034043"/>
                  </a:lnTo>
                  <a:lnTo>
                    <a:pt x="591927" y="3037301"/>
                  </a:lnTo>
                  <a:lnTo>
                    <a:pt x="594098" y="3040560"/>
                  </a:lnTo>
                  <a:lnTo>
                    <a:pt x="595729" y="3044361"/>
                  </a:lnTo>
                  <a:lnTo>
                    <a:pt x="596817" y="3047619"/>
                  </a:lnTo>
                  <a:lnTo>
                    <a:pt x="597359" y="3051964"/>
                  </a:lnTo>
                  <a:lnTo>
                    <a:pt x="597359" y="3054679"/>
                  </a:lnTo>
                  <a:lnTo>
                    <a:pt x="583240" y="3071512"/>
                  </a:lnTo>
                  <a:lnTo>
                    <a:pt x="579438" y="3074773"/>
                  </a:lnTo>
                  <a:lnTo>
                    <a:pt x="576177" y="3077488"/>
                  </a:lnTo>
                  <a:lnTo>
                    <a:pt x="574550" y="3080745"/>
                  </a:lnTo>
                  <a:lnTo>
                    <a:pt x="572923" y="3086718"/>
                  </a:lnTo>
                  <a:lnTo>
                    <a:pt x="572376" y="3092147"/>
                  </a:lnTo>
                  <a:lnTo>
                    <a:pt x="572376" y="3097036"/>
                  </a:lnTo>
                  <a:lnTo>
                    <a:pt x="572376" y="3101925"/>
                  </a:lnTo>
                  <a:lnTo>
                    <a:pt x="571836" y="3106269"/>
                  </a:lnTo>
                  <a:lnTo>
                    <a:pt x="571291" y="3110068"/>
                  </a:lnTo>
                  <a:lnTo>
                    <a:pt x="570205" y="3112242"/>
                  </a:lnTo>
                  <a:lnTo>
                    <a:pt x="569122" y="3114416"/>
                  </a:lnTo>
                  <a:lnTo>
                    <a:pt x="567490" y="3116044"/>
                  </a:lnTo>
                  <a:lnTo>
                    <a:pt x="565859" y="3118218"/>
                  </a:lnTo>
                  <a:lnTo>
                    <a:pt x="562058" y="3123103"/>
                  </a:lnTo>
                  <a:lnTo>
                    <a:pt x="558256" y="3127449"/>
                  </a:lnTo>
                  <a:lnTo>
                    <a:pt x="553372" y="3131250"/>
                  </a:lnTo>
                  <a:lnTo>
                    <a:pt x="549027" y="3135052"/>
                  </a:lnTo>
                  <a:lnTo>
                    <a:pt x="515360" y="3163833"/>
                  </a:lnTo>
                  <a:lnTo>
                    <a:pt x="505038" y="3190441"/>
                  </a:lnTo>
                  <a:lnTo>
                    <a:pt x="505038" y="3199132"/>
                  </a:lnTo>
                  <a:lnTo>
                    <a:pt x="507757" y="3202934"/>
                  </a:lnTo>
                  <a:lnTo>
                    <a:pt x="515360" y="3211076"/>
                  </a:lnTo>
                  <a:lnTo>
                    <a:pt x="522959" y="3220310"/>
                  </a:lnTo>
                  <a:lnTo>
                    <a:pt x="527847" y="3225199"/>
                  </a:lnTo>
                  <a:lnTo>
                    <a:pt x="577265" y="3225199"/>
                  </a:lnTo>
                  <a:lnTo>
                    <a:pt x="581067" y="3229540"/>
                  </a:lnTo>
                  <a:lnTo>
                    <a:pt x="584868" y="3232259"/>
                  </a:lnTo>
                  <a:lnTo>
                    <a:pt x="609304" y="3239862"/>
                  </a:lnTo>
                  <a:lnTo>
                    <a:pt x="614738" y="3239862"/>
                  </a:lnTo>
                  <a:lnTo>
                    <a:pt x="622340" y="3239862"/>
                  </a:lnTo>
                  <a:lnTo>
                    <a:pt x="629399" y="3238774"/>
                  </a:lnTo>
                  <a:lnTo>
                    <a:pt x="635916" y="3237687"/>
                  </a:lnTo>
                  <a:lnTo>
                    <a:pt x="642432" y="3236600"/>
                  </a:lnTo>
                  <a:lnTo>
                    <a:pt x="648407" y="3234429"/>
                  </a:lnTo>
                  <a:lnTo>
                    <a:pt x="654923" y="3232259"/>
                  </a:lnTo>
                  <a:lnTo>
                    <a:pt x="660353" y="3230084"/>
                  </a:lnTo>
                  <a:lnTo>
                    <a:pt x="665785" y="3227369"/>
                  </a:lnTo>
                  <a:lnTo>
                    <a:pt x="671213" y="3224112"/>
                  </a:lnTo>
                  <a:lnTo>
                    <a:pt x="676646" y="3220310"/>
                  </a:lnTo>
                  <a:lnTo>
                    <a:pt x="681531" y="3217052"/>
                  </a:lnTo>
                  <a:lnTo>
                    <a:pt x="711401" y="3184469"/>
                  </a:lnTo>
                  <a:lnTo>
                    <a:pt x="730952" y="3150798"/>
                  </a:lnTo>
                  <a:lnTo>
                    <a:pt x="746698" y="3115500"/>
                  </a:lnTo>
                  <a:lnTo>
                    <a:pt x="751044" y="3104096"/>
                  </a:lnTo>
                  <a:lnTo>
                    <a:pt x="753757" y="3100297"/>
                  </a:lnTo>
                  <a:lnTo>
                    <a:pt x="757016" y="3097036"/>
                  </a:lnTo>
                  <a:lnTo>
                    <a:pt x="760818" y="3094865"/>
                  </a:lnTo>
                  <a:lnTo>
                    <a:pt x="764075" y="3093234"/>
                  </a:lnTo>
                  <a:lnTo>
                    <a:pt x="767876" y="3091607"/>
                  </a:lnTo>
                  <a:lnTo>
                    <a:pt x="771678" y="3089977"/>
                  </a:lnTo>
                  <a:lnTo>
                    <a:pt x="781996" y="3069885"/>
                  </a:lnTo>
                  <a:lnTo>
                    <a:pt x="781996" y="3062282"/>
                  </a:lnTo>
                  <a:lnTo>
                    <a:pt x="782540" y="3055221"/>
                  </a:lnTo>
                  <a:lnTo>
                    <a:pt x="789056" y="3040560"/>
                  </a:lnTo>
                  <a:lnTo>
                    <a:pt x="795031" y="3037301"/>
                  </a:lnTo>
                  <a:lnTo>
                    <a:pt x="801003" y="3034043"/>
                  </a:lnTo>
                  <a:lnTo>
                    <a:pt x="808064" y="3031328"/>
                  </a:lnTo>
                  <a:lnTo>
                    <a:pt x="815666" y="3029154"/>
                  </a:lnTo>
                  <a:lnTo>
                    <a:pt x="831960" y="3024266"/>
                  </a:lnTo>
                  <a:lnTo>
                    <a:pt x="848251" y="3021008"/>
                  </a:lnTo>
                  <a:lnTo>
                    <a:pt x="865083" y="3017749"/>
                  </a:lnTo>
                  <a:lnTo>
                    <a:pt x="881374" y="3016122"/>
                  </a:lnTo>
                  <a:lnTo>
                    <a:pt x="895497" y="3014492"/>
                  </a:lnTo>
                  <a:lnTo>
                    <a:pt x="907984" y="3014492"/>
                  </a:lnTo>
                  <a:lnTo>
                    <a:pt x="910159" y="3009606"/>
                  </a:lnTo>
                  <a:lnTo>
                    <a:pt x="911243" y="3004174"/>
                  </a:lnTo>
                  <a:lnTo>
                    <a:pt x="911243" y="3001459"/>
                  </a:lnTo>
                  <a:lnTo>
                    <a:pt x="910699" y="2998745"/>
                  </a:lnTo>
                  <a:lnTo>
                    <a:pt x="909616" y="2996571"/>
                  </a:lnTo>
                  <a:lnTo>
                    <a:pt x="907984" y="2993856"/>
                  </a:lnTo>
                  <a:lnTo>
                    <a:pt x="904183" y="2993856"/>
                  </a:lnTo>
                  <a:lnTo>
                    <a:pt x="900381" y="2992226"/>
                  </a:lnTo>
                  <a:lnTo>
                    <a:pt x="872686" y="2961816"/>
                  </a:lnTo>
                  <a:lnTo>
                    <a:pt x="865628" y="2952582"/>
                  </a:lnTo>
                  <a:lnTo>
                    <a:pt x="862369" y="2948785"/>
                  </a:lnTo>
                  <a:lnTo>
                    <a:pt x="859111" y="2944983"/>
                  </a:lnTo>
                  <a:lnTo>
                    <a:pt x="855853" y="2941722"/>
                  </a:lnTo>
                  <a:lnTo>
                    <a:pt x="852595" y="2939007"/>
                  </a:lnTo>
                  <a:lnTo>
                    <a:pt x="849333" y="2936836"/>
                  </a:lnTo>
                  <a:lnTo>
                    <a:pt x="844448" y="2934119"/>
                  </a:lnTo>
                  <a:lnTo>
                    <a:pt x="842278" y="2932491"/>
                  </a:lnTo>
                  <a:lnTo>
                    <a:pt x="840104" y="2930320"/>
                  </a:lnTo>
                  <a:lnTo>
                    <a:pt x="839016" y="2927603"/>
                  </a:lnTo>
                  <a:lnTo>
                    <a:pt x="838475" y="2924888"/>
                  </a:lnTo>
                  <a:lnTo>
                    <a:pt x="839560" y="2921630"/>
                  </a:lnTo>
                  <a:lnTo>
                    <a:pt x="869973" y="2893935"/>
                  </a:lnTo>
                  <a:lnTo>
                    <a:pt x="873230" y="2892848"/>
                  </a:lnTo>
                  <a:lnTo>
                    <a:pt x="881374" y="2892848"/>
                  </a:lnTo>
                  <a:lnTo>
                    <a:pt x="888436" y="2892305"/>
                  </a:lnTo>
                  <a:lnTo>
                    <a:pt x="891151" y="2892305"/>
                  </a:lnTo>
                  <a:lnTo>
                    <a:pt x="894409" y="2891761"/>
                  </a:lnTo>
                  <a:lnTo>
                    <a:pt x="897123" y="2890677"/>
                  </a:lnTo>
                  <a:lnTo>
                    <a:pt x="899298" y="2889590"/>
                  </a:lnTo>
                  <a:lnTo>
                    <a:pt x="901469" y="2888504"/>
                  </a:lnTo>
                  <a:lnTo>
                    <a:pt x="903096" y="2886333"/>
                  </a:lnTo>
                  <a:lnTo>
                    <a:pt x="904727" y="2884701"/>
                  </a:lnTo>
                  <a:lnTo>
                    <a:pt x="905813" y="2881987"/>
                  </a:lnTo>
                  <a:lnTo>
                    <a:pt x="906897" y="2878729"/>
                  </a:lnTo>
                  <a:lnTo>
                    <a:pt x="907441" y="2875471"/>
                  </a:lnTo>
                  <a:lnTo>
                    <a:pt x="907984" y="2871670"/>
                  </a:lnTo>
                  <a:lnTo>
                    <a:pt x="907984" y="2866781"/>
                  </a:lnTo>
                  <a:lnTo>
                    <a:pt x="900381" y="2843431"/>
                  </a:lnTo>
                  <a:lnTo>
                    <a:pt x="899298" y="2839085"/>
                  </a:lnTo>
                  <a:lnTo>
                    <a:pt x="899298" y="2835284"/>
                  </a:lnTo>
                  <a:lnTo>
                    <a:pt x="899841" y="2829855"/>
                  </a:lnTo>
                  <a:lnTo>
                    <a:pt x="900925" y="2824967"/>
                  </a:lnTo>
                  <a:lnTo>
                    <a:pt x="903096" y="2820622"/>
                  </a:lnTo>
                  <a:lnTo>
                    <a:pt x="904727" y="2815736"/>
                  </a:lnTo>
                  <a:lnTo>
                    <a:pt x="906897" y="2810304"/>
                  </a:lnTo>
                  <a:lnTo>
                    <a:pt x="909072" y="2804872"/>
                  </a:lnTo>
                  <a:lnTo>
                    <a:pt x="910159" y="2798900"/>
                  </a:lnTo>
                  <a:lnTo>
                    <a:pt x="910699" y="2791839"/>
                  </a:lnTo>
                  <a:lnTo>
                    <a:pt x="910159" y="2785867"/>
                  </a:lnTo>
                  <a:lnTo>
                    <a:pt x="909072" y="2779895"/>
                  </a:lnTo>
                  <a:lnTo>
                    <a:pt x="906897" y="2775007"/>
                  </a:lnTo>
                  <a:lnTo>
                    <a:pt x="904727" y="2770661"/>
                  </a:lnTo>
                  <a:lnTo>
                    <a:pt x="903096" y="2765773"/>
                  </a:lnTo>
                  <a:lnTo>
                    <a:pt x="900925" y="2761431"/>
                  </a:lnTo>
                  <a:lnTo>
                    <a:pt x="899841" y="2756542"/>
                  </a:lnTo>
                  <a:lnTo>
                    <a:pt x="899298" y="2751109"/>
                  </a:lnTo>
                  <a:lnTo>
                    <a:pt x="899841" y="2747312"/>
                  </a:lnTo>
                  <a:lnTo>
                    <a:pt x="901469" y="2742966"/>
                  </a:lnTo>
                  <a:lnTo>
                    <a:pt x="903642" y="2737534"/>
                  </a:lnTo>
                  <a:lnTo>
                    <a:pt x="906897" y="2731562"/>
                  </a:lnTo>
                  <a:lnTo>
                    <a:pt x="909616" y="2725045"/>
                  </a:lnTo>
                  <a:lnTo>
                    <a:pt x="912874" y="2718529"/>
                  </a:lnTo>
                  <a:lnTo>
                    <a:pt x="915045" y="2711470"/>
                  </a:lnTo>
                  <a:lnTo>
                    <a:pt x="916675" y="2704950"/>
                  </a:lnTo>
                  <a:lnTo>
                    <a:pt x="921021" y="2703867"/>
                  </a:lnTo>
                  <a:lnTo>
                    <a:pt x="924818" y="2701692"/>
                  </a:lnTo>
                  <a:lnTo>
                    <a:pt x="929164" y="2699522"/>
                  </a:lnTo>
                  <a:lnTo>
                    <a:pt x="932965" y="2696807"/>
                  </a:lnTo>
                  <a:lnTo>
                    <a:pt x="936223" y="2693550"/>
                  </a:lnTo>
                  <a:lnTo>
                    <a:pt x="939484" y="2690288"/>
                  </a:lnTo>
                  <a:lnTo>
                    <a:pt x="942743" y="2686486"/>
                  </a:lnTo>
                  <a:lnTo>
                    <a:pt x="945456" y="2682685"/>
                  </a:lnTo>
                  <a:lnTo>
                    <a:pt x="948171" y="2678343"/>
                  </a:lnTo>
                  <a:lnTo>
                    <a:pt x="950342" y="2673998"/>
                  </a:lnTo>
                  <a:lnTo>
                    <a:pt x="952517" y="2669652"/>
                  </a:lnTo>
                  <a:lnTo>
                    <a:pt x="954144" y="2665307"/>
                  </a:lnTo>
                  <a:lnTo>
                    <a:pt x="955232" y="2660422"/>
                  </a:lnTo>
                  <a:lnTo>
                    <a:pt x="956318" y="2656077"/>
                  </a:lnTo>
                  <a:lnTo>
                    <a:pt x="956862" y="2651732"/>
                  </a:lnTo>
                  <a:lnTo>
                    <a:pt x="957405" y="2647386"/>
                  </a:lnTo>
                  <a:lnTo>
                    <a:pt x="956862" y="2641958"/>
                  </a:lnTo>
                  <a:lnTo>
                    <a:pt x="935140" y="2605572"/>
                  </a:lnTo>
                  <a:lnTo>
                    <a:pt x="930250" y="2597969"/>
                  </a:lnTo>
                  <a:lnTo>
                    <a:pt x="928080" y="2594168"/>
                  </a:lnTo>
                  <a:lnTo>
                    <a:pt x="926449" y="2589826"/>
                  </a:lnTo>
                  <a:lnTo>
                    <a:pt x="925362" y="2585478"/>
                  </a:lnTo>
                  <a:lnTo>
                    <a:pt x="925362" y="2580593"/>
                  </a:lnTo>
                  <a:lnTo>
                    <a:pt x="925362" y="2572989"/>
                  </a:lnTo>
                  <a:lnTo>
                    <a:pt x="925905" y="2565387"/>
                  </a:lnTo>
                  <a:lnTo>
                    <a:pt x="926993" y="2557783"/>
                  </a:lnTo>
                  <a:lnTo>
                    <a:pt x="928080" y="2550723"/>
                  </a:lnTo>
                  <a:lnTo>
                    <a:pt x="929164" y="2543120"/>
                  </a:lnTo>
                  <a:lnTo>
                    <a:pt x="931338" y="2536604"/>
                  </a:lnTo>
                  <a:lnTo>
                    <a:pt x="933509" y="2529545"/>
                  </a:lnTo>
                  <a:lnTo>
                    <a:pt x="935682" y="2523572"/>
                  </a:lnTo>
                  <a:lnTo>
                    <a:pt x="966092" y="2496961"/>
                  </a:lnTo>
                  <a:lnTo>
                    <a:pt x="974239" y="2496961"/>
                  </a:lnTo>
                  <a:lnTo>
                    <a:pt x="982386" y="2496961"/>
                  </a:lnTo>
                  <a:lnTo>
                    <a:pt x="992160" y="2496961"/>
                  </a:lnTo>
                  <a:lnTo>
                    <a:pt x="1003564" y="2496961"/>
                  </a:lnTo>
                  <a:lnTo>
                    <a:pt x="1006822" y="2496961"/>
                  </a:lnTo>
                  <a:lnTo>
                    <a:pt x="1009537" y="2496418"/>
                  </a:lnTo>
                  <a:lnTo>
                    <a:pt x="1039950" y="2472525"/>
                  </a:lnTo>
                  <a:lnTo>
                    <a:pt x="1045922" y="2463294"/>
                  </a:lnTo>
                  <a:lnTo>
                    <a:pt x="1052437" y="2455147"/>
                  </a:lnTo>
                  <a:lnTo>
                    <a:pt x="1055696" y="2452433"/>
                  </a:lnTo>
                  <a:lnTo>
                    <a:pt x="1059497" y="2449715"/>
                  </a:lnTo>
                  <a:lnTo>
                    <a:pt x="1063299" y="2448088"/>
                  </a:lnTo>
                  <a:lnTo>
                    <a:pt x="1067101" y="2447544"/>
                  </a:lnTo>
                  <a:lnTo>
                    <a:pt x="1070902" y="2448088"/>
                  </a:lnTo>
                  <a:lnTo>
                    <a:pt x="1073617" y="2448632"/>
                  </a:lnTo>
                  <a:lnTo>
                    <a:pt x="1076874" y="2449172"/>
                  </a:lnTo>
                  <a:lnTo>
                    <a:pt x="1079049" y="2450802"/>
                  </a:lnTo>
                  <a:lnTo>
                    <a:pt x="1081764" y="2452433"/>
                  </a:lnTo>
                  <a:lnTo>
                    <a:pt x="1083935" y="2454060"/>
                  </a:lnTo>
                  <a:lnTo>
                    <a:pt x="1085565" y="2456235"/>
                  </a:lnTo>
                  <a:lnTo>
                    <a:pt x="1087736" y="2458406"/>
                  </a:lnTo>
                  <a:lnTo>
                    <a:pt x="1090450" y="2463834"/>
                  </a:lnTo>
                  <a:lnTo>
                    <a:pt x="1093168" y="2469810"/>
                  </a:lnTo>
                  <a:lnTo>
                    <a:pt x="1095882" y="2475782"/>
                  </a:lnTo>
                  <a:lnTo>
                    <a:pt x="1098053" y="2482299"/>
                  </a:lnTo>
                  <a:lnTo>
                    <a:pt x="1100767" y="2488818"/>
                  </a:lnTo>
                  <a:lnTo>
                    <a:pt x="1102942" y="2495334"/>
                  </a:lnTo>
                  <a:lnTo>
                    <a:pt x="1106200" y="2500762"/>
                  </a:lnTo>
                  <a:lnTo>
                    <a:pt x="1109458" y="2506196"/>
                  </a:lnTo>
                  <a:lnTo>
                    <a:pt x="1127379" y="2517056"/>
                  </a:lnTo>
                  <a:lnTo>
                    <a:pt x="1131181" y="2517056"/>
                  </a:lnTo>
                  <a:lnTo>
                    <a:pt x="1132811" y="2517056"/>
                  </a:lnTo>
                  <a:lnTo>
                    <a:pt x="1134438" y="2515970"/>
                  </a:lnTo>
                  <a:lnTo>
                    <a:pt x="1135525" y="2514339"/>
                  </a:lnTo>
                  <a:lnTo>
                    <a:pt x="1136069" y="2512711"/>
                  </a:lnTo>
                  <a:lnTo>
                    <a:pt x="1136069" y="2507823"/>
                  </a:lnTo>
                  <a:lnTo>
                    <a:pt x="1135525" y="2501850"/>
                  </a:lnTo>
                  <a:lnTo>
                    <a:pt x="1132811" y="2487731"/>
                  </a:lnTo>
                  <a:lnTo>
                    <a:pt x="1131181" y="2473612"/>
                  </a:lnTo>
                  <a:lnTo>
                    <a:pt x="1131724" y="2468724"/>
                  </a:lnTo>
                  <a:lnTo>
                    <a:pt x="1132811" y="2461663"/>
                  </a:lnTo>
                  <a:lnTo>
                    <a:pt x="1134438" y="2453516"/>
                  </a:lnTo>
                  <a:lnTo>
                    <a:pt x="1136069" y="2444286"/>
                  </a:lnTo>
                  <a:lnTo>
                    <a:pt x="1138240" y="2435053"/>
                  </a:lnTo>
                  <a:lnTo>
                    <a:pt x="1140958" y="2427450"/>
                  </a:lnTo>
                  <a:lnTo>
                    <a:pt x="1142041" y="2424191"/>
                  </a:lnTo>
                  <a:lnTo>
                    <a:pt x="1143129" y="2421477"/>
                  </a:lnTo>
                  <a:lnTo>
                    <a:pt x="1144760" y="2419849"/>
                  </a:lnTo>
                  <a:lnTo>
                    <a:pt x="1145843" y="2418762"/>
                  </a:lnTo>
                  <a:lnTo>
                    <a:pt x="1148013" y="2418218"/>
                  </a:lnTo>
                  <a:lnTo>
                    <a:pt x="1150188" y="2417675"/>
                  </a:lnTo>
                  <a:lnTo>
                    <a:pt x="1152903" y="2418218"/>
                  </a:lnTo>
                  <a:lnTo>
                    <a:pt x="1155617" y="2418218"/>
                  </a:lnTo>
                  <a:lnTo>
                    <a:pt x="1164307" y="2405187"/>
                  </a:lnTo>
                  <a:lnTo>
                    <a:pt x="1165394" y="2398671"/>
                  </a:lnTo>
                  <a:lnTo>
                    <a:pt x="1196347" y="2363369"/>
                  </a:lnTo>
                  <a:lnTo>
                    <a:pt x="1202320" y="2356309"/>
                  </a:lnTo>
                  <a:lnTo>
                    <a:pt x="1207752" y="2349794"/>
                  </a:lnTo>
                  <a:lnTo>
                    <a:pt x="1209379" y="2345993"/>
                  </a:lnTo>
                  <a:lnTo>
                    <a:pt x="1211010" y="2342191"/>
                  </a:lnTo>
                  <a:lnTo>
                    <a:pt x="1212098" y="2338932"/>
                  </a:lnTo>
                  <a:lnTo>
                    <a:pt x="1212098" y="2335131"/>
                  </a:lnTo>
                  <a:lnTo>
                    <a:pt x="1212098" y="2331873"/>
                  </a:lnTo>
                  <a:lnTo>
                    <a:pt x="1211010" y="2329703"/>
                  </a:lnTo>
                  <a:lnTo>
                    <a:pt x="1209379" y="2328072"/>
                  </a:lnTo>
                  <a:lnTo>
                    <a:pt x="1207752" y="2326441"/>
                  </a:lnTo>
                  <a:lnTo>
                    <a:pt x="1205577" y="2325357"/>
                  </a:lnTo>
                  <a:lnTo>
                    <a:pt x="1203951" y="2323726"/>
                  </a:lnTo>
                  <a:lnTo>
                    <a:pt x="1202320" y="2322642"/>
                  </a:lnTo>
                  <a:lnTo>
                    <a:pt x="1200692" y="2320469"/>
                  </a:lnTo>
                  <a:lnTo>
                    <a:pt x="1200692" y="2317754"/>
                  </a:lnTo>
                  <a:lnTo>
                    <a:pt x="1200692" y="2309067"/>
                  </a:lnTo>
                  <a:lnTo>
                    <a:pt x="1200692" y="2304721"/>
                  </a:lnTo>
                  <a:lnTo>
                    <a:pt x="1201236" y="2300377"/>
                  </a:lnTo>
                  <a:lnTo>
                    <a:pt x="1202320" y="2298746"/>
                  </a:lnTo>
                  <a:lnTo>
                    <a:pt x="1203406" y="2297118"/>
                  </a:lnTo>
                  <a:lnTo>
                    <a:pt x="1204494" y="2295488"/>
                  </a:lnTo>
                  <a:lnTo>
                    <a:pt x="1206664" y="2294401"/>
                  </a:lnTo>
                  <a:lnTo>
                    <a:pt x="1208839" y="2290599"/>
                  </a:lnTo>
                  <a:lnTo>
                    <a:pt x="1212098" y="2286801"/>
                  </a:lnTo>
                  <a:lnTo>
                    <a:pt x="1238704" y="2277027"/>
                  </a:lnTo>
                  <a:lnTo>
                    <a:pt x="1239792" y="2277027"/>
                  </a:lnTo>
                  <a:lnTo>
                    <a:pt x="1241419" y="2277567"/>
                  </a:lnTo>
                  <a:lnTo>
                    <a:pt x="1242506" y="2278655"/>
                  </a:lnTo>
                  <a:lnTo>
                    <a:pt x="1243593" y="2279742"/>
                  </a:lnTo>
                  <a:lnTo>
                    <a:pt x="1245221" y="2281912"/>
                  </a:lnTo>
                  <a:lnTo>
                    <a:pt x="1246851" y="2285714"/>
                  </a:lnTo>
                  <a:lnTo>
                    <a:pt x="1249566" y="2292774"/>
                  </a:lnTo>
                  <a:lnTo>
                    <a:pt x="1252823" y="2300377"/>
                  </a:lnTo>
                  <a:lnTo>
                    <a:pt x="1262057" y="2305805"/>
                  </a:lnTo>
                  <a:lnTo>
                    <a:pt x="1283237" y="2317754"/>
                  </a:lnTo>
                  <a:lnTo>
                    <a:pt x="1295185" y="2323726"/>
                  </a:lnTo>
                  <a:lnTo>
                    <a:pt x="1306586" y="2329703"/>
                  </a:lnTo>
                  <a:lnTo>
                    <a:pt x="1312018" y="2331873"/>
                  </a:lnTo>
                  <a:lnTo>
                    <a:pt x="1316363" y="2333504"/>
                  </a:lnTo>
                  <a:lnTo>
                    <a:pt x="1319621" y="2334591"/>
                  </a:lnTo>
                  <a:lnTo>
                    <a:pt x="1322336" y="2335131"/>
                  </a:lnTo>
                  <a:lnTo>
                    <a:pt x="1326137" y="2334591"/>
                  </a:lnTo>
                  <a:lnTo>
                    <a:pt x="1329395" y="2334591"/>
                  </a:lnTo>
                  <a:lnTo>
                    <a:pt x="1348403" y="2318298"/>
                  </a:lnTo>
                  <a:lnTo>
                    <a:pt x="1348403" y="2314497"/>
                  </a:lnTo>
                  <a:lnTo>
                    <a:pt x="1348403" y="2312868"/>
                  </a:lnTo>
                  <a:lnTo>
                    <a:pt x="1348403" y="2307980"/>
                  </a:lnTo>
                  <a:lnTo>
                    <a:pt x="1348403" y="2301464"/>
                  </a:lnTo>
                  <a:lnTo>
                    <a:pt x="1348403" y="2294401"/>
                  </a:lnTo>
                  <a:lnTo>
                    <a:pt x="1348946" y="2290599"/>
                  </a:lnTo>
                  <a:lnTo>
                    <a:pt x="1350574" y="2286801"/>
                  </a:lnTo>
                  <a:lnTo>
                    <a:pt x="1352205" y="2283543"/>
                  </a:lnTo>
                  <a:lnTo>
                    <a:pt x="1354376" y="2280282"/>
                  </a:lnTo>
                  <a:lnTo>
                    <a:pt x="1356550" y="2277567"/>
                  </a:lnTo>
                  <a:lnTo>
                    <a:pt x="1358178" y="2274309"/>
                  </a:lnTo>
                  <a:lnTo>
                    <a:pt x="1359804" y="2271595"/>
                  </a:lnTo>
                  <a:lnTo>
                    <a:pt x="1360352" y="2268337"/>
                  </a:lnTo>
                  <a:lnTo>
                    <a:pt x="1360352" y="2263448"/>
                  </a:lnTo>
                  <a:lnTo>
                    <a:pt x="1360352" y="2254218"/>
                  </a:lnTo>
                  <a:lnTo>
                    <a:pt x="1358721" y="2250960"/>
                  </a:lnTo>
                  <a:lnTo>
                    <a:pt x="1357091" y="2247701"/>
                  </a:lnTo>
                  <a:lnTo>
                    <a:pt x="1354376" y="2244984"/>
                  </a:lnTo>
                  <a:lnTo>
                    <a:pt x="1351661" y="2241725"/>
                  </a:lnTo>
                  <a:lnTo>
                    <a:pt x="1345685" y="2236841"/>
                  </a:lnTo>
                  <a:lnTo>
                    <a:pt x="1339170" y="2231409"/>
                  </a:lnTo>
                  <a:lnTo>
                    <a:pt x="1322336" y="2213488"/>
                  </a:lnTo>
                  <a:lnTo>
                    <a:pt x="1322880" y="2209142"/>
                  </a:lnTo>
                  <a:lnTo>
                    <a:pt x="1344602" y="2181448"/>
                  </a:lnTo>
                  <a:lnTo>
                    <a:pt x="1349486" y="2175476"/>
                  </a:lnTo>
                  <a:lnTo>
                    <a:pt x="1351661" y="2172757"/>
                  </a:lnTo>
                  <a:lnTo>
                    <a:pt x="1353288" y="2169499"/>
                  </a:lnTo>
                  <a:lnTo>
                    <a:pt x="1353832" y="2165698"/>
                  </a:lnTo>
                  <a:lnTo>
                    <a:pt x="1354376" y="2161356"/>
                  </a:lnTo>
                  <a:lnTo>
                    <a:pt x="1353832" y="2156467"/>
                  </a:lnTo>
                  <a:lnTo>
                    <a:pt x="1353288" y="2151579"/>
                  </a:lnTo>
                  <a:lnTo>
                    <a:pt x="1351661" y="2147237"/>
                  </a:lnTo>
                  <a:lnTo>
                    <a:pt x="1349486" y="2143435"/>
                  </a:lnTo>
                  <a:lnTo>
                    <a:pt x="1345685" y="2136373"/>
                  </a:lnTo>
                  <a:lnTo>
                    <a:pt x="1289209" y="2127685"/>
                  </a:lnTo>
                  <a:lnTo>
                    <a:pt x="1287582" y="2125515"/>
                  </a:lnTo>
                  <a:lnTo>
                    <a:pt x="1279435" y="2086956"/>
                  </a:lnTo>
                  <a:lnTo>
                    <a:pt x="1279435" y="2077724"/>
                  </a:lnTo>
                  <a:lnTo>
                    <a:pt x="1278891" y="2069035"/>
                  </a:lnTo>
                  <a:lnTo>
                    <a:pt x="1279435" y="2059261"/>
                  </a:lnTo>
                  <a:lnTo>
                    <a:pt x="1281062" y="2051657"/>
                  </a:lnTo>
                  <a:lnTo>
                    <a:pt x="1282693" y="2045684"/>
                  </a:lnTo>
                  <a:lnTo>
                    <a:pt x="1285408" y="2040796"/>
                  </a:lnTo>
                  <a:lnTo>
                    <a:pt x="1287582" y="2035911"/>
                  </a:lnTo>
                  <a:lnTo>
                    <a:pt x="1290296" y="2031022"/>
                  </a:lnTo>
                  <a:lnTo>
                    <a:pt x="1291922" y="2024506"/>
                  </a:lnTo>
                  <a:lnTo>
                    <a:pt x="1293555" y="2016903"/>
                  </a:lnTo>
                  <a:lnTo>
                    <a:pt x="1291384" y="2016903"/>
                  </a:lnTo>
                  <a:lnTo>
                    <a:pt x="1289752" y="2016359"/>
                  </a:lnTo>
                  <a:lnTo>
                    <a:pt x="1283237" y="2008212"/>
                  </a:lnTo>
                  <a:lnTo>
                    <a:pt x="1282149" y="2005499"/>
                  </a:lnTo>
                  <a:lnTo>
                    <a:pt x="1302785" y="1986490"/>
                  </a:lnTo>
                  <a:lnTo>
                    <a:pt x="1306586" y="1982146"/>
                  </a:lnTo>
                  <a:lnTo>
                    <a:pt x="1310931" y="1977804"/>
                  </a:lnTo>
                  <a:lnTo>
                    <a:pt x="1316908" y="1973459"/>
                  </a:lnTo>
                  <a:lnTo>
                    <a:pt x="1319621" y="1969657"/>
                  </a:lnTo>
                  <a:lnTo>
                    <a:pt x="1328308" y="1953363"/>
                  </a:lnTo>
                  <a:lnTo>
                    <a:pt x="1328308" y="1949561"/>
                  </a:lnTo>
                  <a:lnTo>
                    <a:pt x="1329395" y="1946304"/>
                  </a:lnTo>
                  <a:lnTo>
                    <a:pt x="1329939" y="1943045"/>
                  </a:lnTo>
                  <a:lnTo>
                    <a:pt x="1331566" y="1939788"/>
                  </a:lnTo>
                  <a:lnTo>
                    <a:pt x="1334828" y="1933815"/>
                  </a:lnTo>
                  <a:lnTo>
                    <a:pt x="1338630" y="1928383"/>
                  </a:lnTo>
                  <a:lnTo>
                    <a:pt x="1342431" y="1922411"/>
                  </a:lnTo>
                  <a:lnTo>
                    <a:pt x="1345685" y="1916438"/>
                  </a:lnTo>
                  <a:lnTo>
                    <a:pt x="1346773" y="1913180"/>
                  </a:lnTo>
                  <a:lnTo>
                    <a:pt x="1347860" y="1909378"/>
                  </a:lnTo>
                  <a:lnTo>
                    <a:pt x="1348403" y="1905577"/>
                  </a:lnTo>
                  <a:lnTo>
                    <a:pt x="1348403" y="1901231"/>
                  </a:lnTo>
                  <a:lnTo>
                    <a:pt x="1348403" y="1898518"/>
                  </a:lnTo>
                  <a:lnTo>
                    <a:pt x="1346773" y="1895803"/>
                  </a:lnTo>
                  <a:lnTo>
                    <a:pt x="1345145" y="1893085"/>
                  </a:lnTo>
                  <a:lnTo>
                    <a:pt x="1342972" y="1890371"/>
                  </a:lnTo>
                  <a:lnTo>
                    <a:pt x="1340801" y="1887656"/>
                  </a:lnTo>
                  <a:lnTo>
                    <a:pt x="1338630" y="1884398"/>
                  </a:lnTo>
                  <a:lnTo>
                    <a:pt x="1337542" y="1880053"/>
                  </a:lnTo>
                  <a:lnTo>
                    <a:pt x="1336999" y="1875165"/>
                  </a:lnTo>
                  <a:lnTo>
                    <a:pt x="1337542" y="1871906"/>
                  </a:lnTo>
                  <a:lnTo>
                    <a:pt x="1338630" y="1868649"/>
                  </a:lnTo>
                  <a:lnTo>
                    <a:pt x="1340801" y="1865390"/>
                  </a:lnTo>
                  <a:lnTo>
                    <a:pt x="1342972" y="1862132"/>
                  </a:lnTo>
                  <a:lnTo>
                    <a:pt x="1345145" y="1858331"/>
                  </a:lnTo>
                  <a:lnTo>
                    <a:pt x="1346773" y="1854529"/>
                  </a:lnTo>
                  <a:lnTo>
                    <a:pt x="1348403" y="1850727"/>
                  </a:lnTo>
                  <a:lnTo>
                    <a:pt x="1348403" y="1846382"/>
                  </a:lnTo>
                  <a:lnTo>
                    <a:pt x="1348403" y="1841494"/>
                  </a:lnTo>
                  <a:lnTo>
                    <a:pt x="1346773" y="1836609"/>
                  </a:lnTo>
                  <a:lnTo>
                    <a:pt x="1345145" y="1832807"/>
                  </a:lnTo>
                  <a:lnTo>
                    <a:pt x="1342972" y="1829005"/>
                  </a:lnTo>
                  <a:lnTo>
                    <a:pt x="1336455" y="1823033"/>
                  </a:lnTo>
                  <a:lnTo>
                    <a:pt x="1329939" y="1817057"/>
                  </a:lnTo>
                  <a:lnTo>
                    <a:pt x="1326137" y="1814342"/>
                  </a:lnTo>
                  <a:lnTo>
                    <a:pt x="1322880" y="1811085"/>
                  </a:lnTo>
                  <a:lnTo>
                    <a:pt x="1319621" y="1807827"/>
                  </a:lnTo>
                  <a:lnTo>
                    <a:pt x="1310931" y="1785561"/>
                  </a:lnTo>
                  <a:lnTo>
                    <a:pt x="1310931" y="1782302"/>
                  </a:lnTo>
                  <a:lnTo>
                    <a:pt x="1311475" y="1778500"/>
                  </a:lnTo>
                  <a:lnTo>
                    <a:pt x="1312562" y="1775787"/>
                  </a:lnTo>
                  <a:lnTo>
                    <a:pt x="1313645" y="1773072"/>
                  </a:lnTo>
                  <a:lnTo>
                    <a:pt x="1316363" y="1768184"/>
                  </a:lnTo>
                  <a:lnTo>
                    <a:pt x="1319621" y="1763839"/>
                  </a:lnTo>
                  <a:lnTo>
                    <a:pt x="1322880" y="1759493"/>
                  </a:lnTo>
                  <a:lnTo>
                    <a:pt x="1325593" y="1756235"/>
                  </a:lnTo>
                  <a:lnTo>
                    <a:pt x="1326681" y="1754064"/>
                  </a:lnTo>
                  <a:lnTo>
                    <a:pt x="1327764" y="1752434"/>
                  </a:lnTo>
                  <a:lnTo>
                    <a:pt x="1328308" y="1750263"/>
                  </a:lnTo>
                  <a:lnTo>
                    <a:pt x="1328308" y="1748088"/>
                  </a:lnTo>
                  <a:lnTo>
                    <a:pt x="1328308" y="1745374"/>
                  </a:lnTo>
                  <a:lnTo>
                    <a:pt x="1319621" y="1730712"/>
                  </a:lnTo>
                  <a:lnTo>
                    <a:pt x="1316363" y="1725826"/>
                  </a:lnTo>
                  <a:lnTo>
                    <a:pt x="1313645" y="1720394"/>
                  </a:lnTo>
                  <a:lnTo>
                    <a:pt x="1312562" y="1717135"/>
                  </a:lnTo>
                  <a:lnTo>
                    <a:pt x="1311475" y="1713334"/>
                  </a:lnTo>
                  <a:lnTo>
                    <a:pt x="1310931" y="1709532"/>
                  </a:lnTo>
                  <a:lnTo>
                    <a:pt x="1310931" y="1704648"/>
                  </a:lnTo>
                  <a:lnTo>
                    <a:pt x="1310931" y="1700846"/>
                  </a:lnTo>
                  <a:lnTo>
                    <a:pt x="1316363" y="1686183"/>
                  </a:lnTo>
                  <a:lnTo>
                    <a:pt x="1317991" y="1684008"/>
                  </a:lnTo>
                  <a:lnTo>
                    <a:pt x="1353288" y="1667718"/>
                  </a:lnTo>
                  <a:lnTo>
                    <a:pt x="1364694" y="1663374"/>
                  </a:lnTo>
                  <a:lnTo>
                    <a:pt x="1369582" y="1660115"/>
                  </a:lnTo>
                  <a:lnTo>
                    <a:pt x="1374471" y="1656858"/>
                  </a:lnTo>
                  <a:lnTo>
                    <a:pt x="1376098" y="1654687"/>
                  </a:lnTo>
                  <a:lnTo>
                    <a:pt x="1377725" y="1652512"/>
                  </a:lnTo>
                  <a:lnTo>
                    <a:pt x="1379356" y="1649797"/>
                  </a:lnTo>
                  <a:lnTo>
                    <a:pt x="1380444" y="1647084"/>
                  </a:lnTo>
                  <a:lnTo>
                    <a:pt x="1380444" y="1635136"/>
                  </a:lnTo>
                  <a:lnTo>
                    <a:pt x="1376642" y="1635136"/>
                  </a:lnTo>
                  <a:lnTo>
                    <a:pt x="1374471" y="1635136"/>
                  </a:lnTo>
                  <a:lnTo>
                    <a:pt x="1364150" y="1636222"/>
                  </a:lnTo>
                  <a:lnTo>
                    <a:pt x="1354376" y="1637306"/>
                  </a:lnTo>
                  <a:lnTo>
                    <a:pt x="1349486" y="1637849"/>
                  </a:lnTo>
                  <a:lnTo>
                    <a:pt x="1344602" y="1637849"/>
                  </a:lnTo>
                  <a:lnTo>
                    <a:pt x="1339713" y="1636766"/>
                  </a:lnTo>
                  <a:lnTo>
                    <a:pt x="1334284" y="1635136"/>
                  </a:lnTo>
                  <a:lnTo>
                    <a:pt x="1322880" y="1631334"/>
                  </a:lnTo>
                  <a:lnTo>
                    <a:pt x="1314733" y="1627532"/>
                  </a:lnTo>
                  <a:lnTo>
                    <a:pt x="1310931" y="1625902"/>
                  </a:lnTo>
                  <a:lnTo>
                    <a:pt x="1307130" y="1624818"/>
                  </a:lnTo>
                  <a:lnTo>
                    <a:pt x="1303328" y="1624273"/>
                  </a:lnTo>
                  <a:lnTo>
                    <a:pt x="1299527" y="1623731"/>
                  </a:lnTo>
                  <a:lnTo>
                    <a:pt x="1286494" y="1624818"/>
                  </a:lnTo>
                  <a:lnTo>
                    <a:pt x="1273463" y="1625902"/>
                  </a:lnTo>
                  <a:lnTo>
                    <a:pt x="1266943" y="1626444"/>
                  </a:lnTo>
                  <a:lnTo>
                    <a:pt x="1260427" y="1626444"/>
                  </a:lnTo>
                  <a:lnTo>
                    <a:pt x="1253911" y="1625361"/>
                  </a:lnTo>
                  <a:lnTo>
                    <a:pt x="1247395" y="1623731"/>
                  </a:lnTo>
                  <a:lnTo>
                    <a:pt x="1247395" y="1607981"/>
                  </a:lnTo>
                  <a:lnTo>
                    <a:pt x="1247395" y="1597123"/>
                  </a:lnTo>
                  <a:lnTo>
                    <a:pt x="1247395" y="1552591"/>
                  </a:lnTo>
                  <a:lnTo>
                    <a:pt x="1248482" y="1548246"/>
                  </a:lnTo>
                  <a:lnTo>
                    <a:pt x="1249566" y="1543901"/>
                  </a:lnTo>
                  <a:lnTo>
                    <a:pt x="1251197" y="1540099"/>
                  </a:lnTo>
                  <a:lnTo>
                    <a:pt x="1255542" y="1533043"/>
                  </a:lnTo>
                  <a:lnTo>
                    <a:pt x="1260427" y="1527067"/>
                  </a:lnTo>
                  <a:lnTo>
                    <a:pt x="1264772" y="1521094"/>
                  </a:lnTo>
                  <a:lnTo>
                    <a:pt x="1269117" y="1515662"/>
                  </a:lnTo>
                  <a:lnTo>
                    <a:pt x="1270744" y="1512949"/>
                  </a:lnTo>
                  <a:lnTo>
                    <a:pt x="1272375" y="1510774"/>
                  </a:lnTo>
                  <a:lnTo>
                    <a:pt x="1272919" y="1508059"/>
                  </a:lnTo>
                  <a:lnTo>
                    <a:pt x="1273463" y="1505344"/>
                  </a:lnTo>
                  <a:lnTo>
                    <a:pt x="1272919" y="1498285"/>
                  </a:lnTo>
                  <a:lnTo>
                    <a:pt x="1252823" y="1462988"/>
                  </a:lnTo>
                  <a:lnTo>
                    <a:pt x="1238162" y="1446694"/>
                  </a:lnTo>
                  <a:lnTo>
                    <a:pt x="1228930" y="1435293"/>
                  </a:lnTo>
                  <a:lnTo>
                    <a:pt x="1217526" y="1405968"/>
                  </a:lnTo>
                  <a:lnTo>
                    <a:pt x="1216982" y="1402709"/>
                  </a:lnTo>
                  <a:lnTo>
                    <a:pt x="1216982" y="1398907"/>
                  </a:lnTo>
                  <a:lnTo>
                    <a:pt x="1216982" y="1395650"/>
                  </a:lnTo>
                  <a:lnTo>
                    <a:pt x="1218070" y="1389130"/>
                  </a:lnTo>
                  <a:lnTo>
                    <a:pt x="1219697" y="1382613"/>
                  </a:lnTo>
                  <a:lnTo>
                    <a:pt x="1221328" y="1376641"/>
                  </a:lnTo>
                  <a:lnTo>
                    <a:pt x="1222414" y="1370669"/>
                  </a:lnTo>
                  <a:lnTo>
                    <a:pt x="1222414" y="1367412"/>
                  </a:lnTo>
                  <a:lnTo>
                    <a:pt x="1222414" y="1364150"/>
                  </a:lnTo>
                  <a:lnTo>
                    <a:pt x="1221871" y="1360891"/>
                  </a:lnTo>
                  <a:lnTo>
                    <a:pt x="1220783" y="1357634"/>
                  </a:lnTo>
                  <a:lnTo>
                    <a:pt x="1220240" y="1355463"/>
                  </a:lnTo>
                  <a:lnTo>
                    <a:pt x="1219157" y="1352746"/>
                  </a:lnTo>
                  <a:lnTo>
                    <a:pt x="1174625" y="1337542"/>
                  </a:lnTo>
                  <a:lnTo>
                    <a:pt x="1176252" y="1332654"/>
                  </a:lnTo>
                  <a:lnTo>
                    <a:pt x="1202320" y="1307673"/>
                  </a:lnTo>
                  <a:lnTo>
                    <a:pt x="1206121" y="1304959"/>
                  </a:lnTo>
                  <a:lnTo>
                    <a:pt x="1218070" y="1282693"/>
                  </a:lnTo>
                  <a:lnTo>
                    <a:pt x="1217526" y="1264228"/>
                  </a:lnTo>
                  <a:lnTo>
                    <a:pt x="1211553" y="1210466"/>
                  </a:lnTo>
                  <a:lnTo>
                    <a:pt x="1199061" y="1158878"/>
                  </a:lnTo>
                  <a:lnTo>
                    <a:pt x="1181140" y="1110001"/>
                  </a:lnTo>
                  <a:lnTo>
                    <a:pt x="1174081" y="1094255"/>
                  </a:lnTo>
                  <a:lnTo>
                    <a:pt x="1167022" y="1078505"/>
                  </a:lnTo>
                  <a:lnTo>
                    <a:pt x="1158879" y="1063299"/>
                  </a:lnTo>
                  <a:lnTo>
                    <a:pt x="1150732" y="1048636"/>
                  </a:lnTo>
                  <a:lnTo>
                    <a:pt x="1142585" y="1033974"/>
                  </a:lnTo>
                  <a:lnTo>
                    <a:pt x="1133894" y="1019310"/>
                  </a:lnTo>
                  <a:lnTo>
                    <a:pt x="1138783" y="1017140"/>
                  </a:lnTo>
                  <a:lnTo>
                    <a:pt x="1143672" y="1013882"/>
                  </a:lnTo>
                  <a:lnTo>
                    <a:pt x="1148558" y="1010081"/>
                  </a:lnTo>
                  <a:lnTo>
                    <a:pt x="1152903" y="1005735"/>
                  </a:lnTo>
                  <a:lnTo>
                    <a:pt x="1162133" y="997048"/>
                  </a:lnTo>
                  <a:lnTo>
                    <a:pt x="1170824" y="987270"/>
                  </a:lnTo>
                  <a:lnTo>
                    <a:pt x="1178970" y="977497"/>
                  </a:lnTo>
                  <a:lnTo>
                    <a:pt x="1186574" y="969350"/>
                  </a:lnTo>
                  <a:lnTo>
                    <a:pt x="1190375" y="965548"/>
                  </a:lnTo>
                  <a:lnTo>
                    <a:pt x="1194177" y="962835"/>
                  </a:lnTo>
                  <a:lnTo>
                    <a:pt x="1197434" y="960120"/>
                  </a:lnTo>
                  <a:lnTo>
                    <a:pt x="1200692" y="959032"/>
                  </a:lnTo>
                  <a:lnTo>
                    <a:pt x="1204494" y="957405"/>
                  </a:lnTo>
                  <a:lnTo>
                    <a:pt x="1208296" y="956861"/>
                  </a:lnTo>
                  <a:lnTo>
                    <a:pt x="1212640" y="956318"/>
                  </a:lnTo>
                  <a:lnTo>
                    <a:pt x="1216439" y="956318"/>
                  </a:lnTo>
                  <a:lnTo>
                    <a:pt x="1224585" y="956318"/>
                  </a:lnTo>
                  <a:lnTo>
                    <a:pt x="1231645" y="956318"/>
                  </a:lnTo>
                  <a:lnTo>
                    <a:pt x="1234903" y="956318"/>
                  </a:lnTo>
                  <a:lnTo>
                    <a:pt x="1237621" y="955230"/>
                  </a:lnTo>
                  <a:lnTo>
                    <a:pt x="1247395" y="938398"/>
                  </a:lnTo>
                  <a:lnTo>
                    <a:pt x="1246307" y="933508"/>
                  </a:lnTo>
                  <a:lnTo>
                    <a:pt x="1244680" y="928620"/>
                  </a:lnTo>
                  <a:lnTo>
                    <a:pt x="1242506" y="924278"/>
                  </a:lnTo>
                  <a:lnTo>
                    <a:pt x="1239792" y="919933"/>
                  </a:lnTo>
                  <a:lnTo>
                    <a:pt x="1237077" y="915587"/>
                  </a:lnTo>
                  <a:lnTo>
                    <a:pt x="1234903" y="910699"/>
                  </a:lnTo>
                  <a:lnTo>
                    <a:pt x="1233276" y="906357"/>
                  </a:lnTo>
                  <a:lnTo>
                    <a:pt x="1232732" y="900925"/>
                  </a:lnTo>
                  <a:lnTo>
                    <a:pt x="1273463" y="797202"/>
                  </a:lnTo>
                  <a:lnTo>
                    <a:pt x="1278891" y="792856"/>
                  </a:lnTo>
                  <a:lnTo>
                    <a:pt x="1285950" y="789055"/>
                  </a:lnTo>
                  <a:lnTo>
                    <a:pt x="1294097" y="784711"/>
                  </a:lnTo>
                  <a:lnTo>
                    <a:pt x="1302240" y="780369"/>
                  </a:lnTo>
                  <a:lnTo>
                    <a:pt x="1306042" y="777654"/>
                  </a:lnTo>
                  <a:lnTo>
                    <a:pt x="1322336" y="755932"/>
                  </a:lnTo>
                  <a:lnTo>
                    <a:pt x="1322336" y="750500"/>
                  </a:lnTo>
                  <a:lnTo>
                    <a:pt x="1322336" y="746698"/>
                  </a:lnTo>
                  <a:lnTo>
                    <a:pt x="1308216" y="727693"/>
                  </a:lnTo>
                  <a:lnTo>
                    <a:pt x="1302785" y="723892"/>
                  </a:lnTo>
                  <a:lnTo>
                    <a:pt x="1282149" y="699452"/>
                  </a:lnTo>
                  <a:lnTo>
                    <a:pt x="1281062" y="695107"/>
                  </a:lnTo>
                  <a:lnTo>
                    <a:pt x="1279435" y="685333"/>
                  </a:lnTo>
                  <a:lnTo>
                    <a:pt x="1278891" y="676102"/>
                  </a:lnTo>
                  <a:lnTo>
                    <a:pt x="1277804" y="666328"/>
                  </a:lnTo>
                  <a:lnTo>
                    <a:pt x="1276176" y="657638"/>
                  </a:lnTo>
                  <a:lnTo>
                    <a:pt x="1274546" y="653293"/>
                  </a:lnTo>
                  <a:lnTo>
                    <a:pt x="1272919" y="648947"/>
                  </a:lnTo>
                  <a:lnTo>
                    <a:pt x="1249022" y="622883"/>
                  </a:lnTo>
                  <a:lnTo>
                    <a:pt x="1239792" y="615280"/>
                  </a:lnTo>
                  <a:lnTo>
                    <a:pt x="1230561" y="608221"/>
                  </a:lnTo>
                  <a:lnTo>
                    <a:pt x="1221328" y="601161"/>
                  </a:lnTo>
                  <a:lnTo>
                    <a:pt x="1212640" y="593014"/>
                  </a:lnTo>
                  <a:lnTo>
                    <a:pt x="1208839" y="588126"/>
                  </a:lnTo>
                  <a:lnTo>
                    <a:pt x="1205037" y="583240"/>
                  </a:lnTo>
                  <a:lnTo>
                    <a:pt x="1201236" y="577808"/>
                  </a:lnTo>
                  <a:lnTo>
                    <a:pt x="1197975" y="571292"/>
                  </a:lnTo>
                  <a:lnTo>
                    <a:pt x="1194719" y="566404"/>
                  </a:lnTo>
                  <a:lnTo>
                    <a:pt x="1192546" y="560975"/>
                  </a:lnTo>
                  <a:lnTo>
                    <a:pt x="1190918" y="556630"/>
                  </a:lnTo>
                  <a:lnTo>
                    <a:pt x="1189287" y="551740"/>
                  </a:lnTo>
                  <a:lnTo>
                    <a:pt x="1187657" y="543597"/>
                  </a:lnTo>
                  <a:lnTo>
                    <a:pt x="1185486" y="535994"/>
                  </a:lnTo>
                  <a:lnTo>
                    <a:pt x="1159962" y="513728"/>
                  </a:lnTo>
                  <a:lnTo>
                    <a:pt x="1162677" y="506669"/>
                  </a:lnTo>
                  <a:lnTo>
                    <a:pt x="1164852" y="500153"/>
                  </a:lnTo>
                  <a:lnTo>
                    <a:pt x="1167022" y="494720"/>
                  </a:lnTo>
                  <a:lnTo>
                    <a:pt x="1169736" y="490379"/>
                  </a:lnTo>
                  <a:lnTo>
                    <a:pt x="1171366" y="485490"/>
                  </a:lnTo>
                  <a:lnTo>
                    <a:pt x="1172997" y="481689"/>
                  </a:lnTo>
                  <a:lnTo>
                    <a:pt x="1174081" y="477343"/>
                  </a:lnTo>
                  <a:lnTo>
                    <a:pt x="1174625" y="472998"/>
                  </a:lnTo>
                  <a:lnTo>
                    <a:pt x="1175712" y="467570"/>
                  </a:lnTo>
                  <a:lnTo>
                    <a:pt x="1177339" y="461054"/>
                  </a:lnTo>
                  <a:lnTo>
                    <a:pt x="1178427" y="457252"/>
                  </a:lnTo>
                  <a:lnTo>
                    <a:pt x="1179513" y="452362"/>
                  </a:lnTo>
                  <a:lnTo>
                    <a:pt x="1180053" y="446390"/>
                  </a:lnTo>
                  <a:lnTo>
                    <a:pt x="1180598" y="438244"/>
                  </a:lnTo>
                  <a:lnTo>
                    <a:pt x="1171911" y="438244"/>
                  </a:lnTo>
                  <a:lnTo>
                    <a:pt x="1167565" y="436070"/>
                  </a:lnTo>
                  <a:lnTo>
                    <a:pt x="1162677" y="433899"/>
                  </a:lnTo>
                  <a:lnTo>
                    <a:pt x="1157247" y="430640"/>
                  </a:lnTo>
                  <a:lnTo>
                    <a:pt x="1151275" y="426839"/>
                  </a:lnTo>
                  <a:lnTo>
                    <a:pt x="1143672" y="429554"/>
                  </a:lnTo>
                  <a:lnTo>
                    <a:pt x="1117604" y="448561"/>
                  </a:lnTo>
                  <a:lnTo>
                    <a:pt x="1117604" y="451276"/>
                  </a:lnTo>
                  <a:lnTo>
                    <a:pt x="1137155" y="473542"/>
                  </a:lnTo>
                  <a:lnTo>
                    <a:pt x="1146387" y="481689"/>
                  </a:lnTo>
                  <a:lnTo>
                    <a:pt x="1148013" y="483860"/>
                  </a:lnTo>
                  <a:lnTo>
                    <a:pt x="1149644" y="485490"/>
                  </a:lnTo>
                  <a:lnTo>
                    <a:pt x="1150188" y="487661"/>
                  </a:lnTo>
                  <a:lnTo>
                    <a:pt x="1150732" y="489292"/>
                  </a:lnTo>
                  <a:lnTo>
                    <a:pt x="1150188" y="490919"/>
                  </a:lnTo>
                  <a:lnTo>
                    <a:pt x="1149644" y="493094"/>
                  </a:lnTo>
                  <a:lnTo>
                    <a:pt x="1148013" y="494720"/>
                  </a:lnTo>
                  <a:lnTo>
                    <a:pt x="1145843" y="496351"/>
                  </a:lnTo>
                  <a:lnTo>
                    <a:pt x="1142585" y="502324"/>
                  </a:lnTo>
                  <a:lnTo>
                    <a:pt x="1125208" y="526760"/>
                  </a:lnTo>
                  <a:lnTo>
                    <a:pt x="1121407" y="531106"/>
                  </a:lnTo>
                  <a:lnTo>
                    <a:pt x="1117061" y="534907"/>
                  </a:lnTo>
                  <a:lnTo>
                    <a:pt x="1108371" y="542511"/>
                  </a:lnTo>
                  <a:lnTo>
                    <a:pt x="1099684" y="549027"/>
                  </a:lnTo>
                  <a:lnTo>
                    <a:pt x="1089909" y="554999"/>
                  </a:lnTo>
                  <a:lnTo>
                    <a:pt x="1080676" y="560431"/>
                  </a:lnTo>
                  <a:lnTo>
                    <a:pt x="1062212" y="570749"/>
                  </a:lnTo>
                  <a:lnTo>
                    <a:pt x="1044834" y="581066"/>
                  </a:lnTo>
                  <a:lnTo>
                    <a:pt x="1037231" y="585955"/>
                  </a:lnTo>
                  <a:lnTo>
                    <a:pt x="1029628" y="591383"/>
                  </a:lnTo>
                  <a:lnTo>
                    <a:pt x="1023656" y="596816"/>
                  </a:lnTo>
                  <a:lnTo>
                    <a:pt x="1018227" y="603332"/>
                  </a:lnTo>
                  <a:lnTo>
                    <a:pt x="1018227" y="596273"/>
                  </a:lnTo>
                  <a:lnTo>
                    <a:pt x="1032886" y="554999"/>
                  </a:lnTo>
                  <a:lnTo>
                    <a:pt x="1038319" y="545768"/>
                  </a:lnTo>
                  <a:lnTo>
                    <a:pt x="1043751" y="535450"/>
                  </a:lnTo>
                  <a:lnTo>
                    <a:pt x="1071989" y="492006"/>
                  </a:lnTo>
                  <a:lnTo>
                    <a:pt x="1104029" y="444217"/>
                  </a:lnTo>
                  <a:lnTo>
                    <a:pt x="1120319" y="418696"/>
                  </a:lnTo>
                  <a:lnTo>
                    <a:pt x="1136069" y="393172"/>
                  </a:lnTo>
                  <a:lnTo>
                    <a:pt x="1143672" y="379593"/>
                  </a:lnTo>
                  <a:lnTo>
                    <a:pt x="1151275" y="366561"/>
                  </a:lnTo>
                  <a:lnTo>
                    <a:pt x="1157791" y="352986"/>
                  </a:lnTo>
                  <a:lnTo>
                    <a:pt x="1164307" y="339950"/>
                  </a:lnTo>
                  <a:lnTo>
                    <a:pt x="1170280" y="326374"/>
                  </a:lnTo>
                  <a:lnTo>
                    <a:pt x="1184399" y="286187"/>
                  </a:lnTo>
                  <a:lnTo>
                    <a:pt x="1191458" y="246545"/>
                  </a:lnTo>
                  <a:lnTo>
                    <a:pt x="1192002" y="232969"/>
                  </a:lnTo>
                  <a:lnTo>
                    <a:pt x="1192002" y="228081"/>
                  </a:lnTo>
                  <a:lnTo>
                    <a:pt x="1190918" y="223195"/>
                  </a:lnTo>
                  <a:lnTo>
                    <a:pt x="1189831" y="217763"/>
                  </a:lnTo>
                  <a:lnTo>
                    <a:pt x="1188200" y="211790"/>
                  </a:lnTo>
                  <a:lnTo>
                    <a:pt x="1186030" y="206358"/>
                  </a:lnTo>
                  <a:lnTo>
                    <a:pt x="1183855" y="200386"/>
                  </a:lnTo>
                  <a:lnTo>
                    <a:pt x="1180598" y="194413"/>
                  </a:lnTo>
                  <a:lnTo>
                    <a:pt x="1177883" y="188437"/>
                  </a:lnTo>
                  <a:lnTo>
                    <a:pt x="1170280" y="175949"/>
                  </a:lnTo>
                  <a:lnTo>
                    <a:pt x="1142585" y="140107"/>
                  </a:lnTo>
                  <a:lnTo>
                    <a:pt x="1109458" y="109695"/>
                  </a:lnTo>
                  <a:lnTo>
                    <a:pt x="1075791" y="90146"/>
                  </a:lnTo>
                  <a:lnTo>
                    <a:pt x="1070358" y="87973"/>
                  </a:lnTo>
                  <a:lnTo>
                    <a:pt x="1065473" y="86889"/>
                  </a:lnTo>
                  <a:lnTo>
                    <a:pt x="1060584" y="85802"/>
                  </a:lnTo>
                  <a:lnTo>
                    <a:pt x="1055696" y="85802"/>
                  </a:lnTo>
                  <a:lnTo>
                    <a:pt x="1039950" y="85802"/>
                  </a:lnTo>
                  <a:lnTo>
                    <a:pt x="1020941" y="87433"/>
                  </a:lnTo>
                  <a:lnTo>
                    <a:pt x="985099" y="106436"/>
                  </a:lnTo>
                  <a:lnTo>
                    <a:pt x="982926" y="114039"/>
                  </a:lnTo>
                  <a:lnTo>
                    <a:pt x="954687" y="141195"/>
                  </a:lnTo>
                  <a:lnTo>
                    <a:pt x="950886" y="141195"/>
                  </a:lnTo>
                  <a:lnTo>
                    <a:pt x="943826" y="141195"/>
                  </a:lnTo>
                  <a:lnTo>
                    <a:pt x="936767" y="140651"/>
                  </a:lnTo>
                  <a:lnTo>
                    <a:pt x="935682" y="140651"/>
                  </a:lnTo>
                  <a:lnTo>
                    <a:pt x="935140" y="139565"/>
                  </a:lnTo>
                  <a:lnTo>
                    <a:pt x="935140" y="138477"/>
                  </a:lnTo>
                  <a:lnTo>
                    <a:pt x="935140" y="136850"/>
                  </a:lnTo>
                  <a:lnTo>
                    <a:pt x="937310" y="131960"/>
                  </a:lnTo>
                  <a:lnTo>
                    <a:pt x="940568" y="125988"/>
                  </a:lnTo>
                  <a:lnTo>
                    <a:pt x="944370" y="119473"/>
                  </a:lnTo>
                  <a:lnTo>
                    <a:pt x="948171" y="111869"/>
                  </a:lnTo>
                  <a:lnTo>
                    <a:pt x="951429" y="104266"/>
                  </a:lnTo>
                  <a:lnTo>
                    <a:pt x="954144" y="96119"/>
                  </a:lnTo>
                  <a:lnTo>
                    <a:pt x="954687" y="92317"/>
                  </a:lnTo>
                  <a:lnTo>
                    <a:pt x="954687" y="88516"/>
                  </a:lnTo>
                  <a:lnTo>
                    <a:pt x="921021" y="67337"/>
                  </a:lnTo>
                  <a:lnTo>
                    <a:pt x="912329" y="66793"/>
                  </a:lnTo>
                  <a:lnTo>
                    <a:pt x="902556" y="66793"/>
                  </a:lnTo>
                  <a:lnTo>
                    <a:pt x="891151" y="67881"/>
                  </a:lnTo>
                  <a:lnTo>
                    <a:pt x="878659" y="68968"/>
                  </a:lnTo>
                  <a:lnTo>
                    <a:pt x="864539" y="71139"/>
                  </a:lnTo>
                  <a:lnTo>
                    <a:pt x="862913" y="70052"/>
                  </a:lnTo>
                  <a:lnTo>
                    <a:pt x="862369" y="68968"/>
                  </a:lnTo>
                  <a:lnTo>
                    <a:pt x="861826" y="68424"/>
                  </a:lnTo>
                  <a:lnTo>
                    <a:pt x="862369" y="67337"/>
                  </a:lnTo>
                  <a:lnTo>
                    <a:pt x="864000" y="65167"/>
                  </a:lnTo>
                  <a:lnTo>
                    <a:pt x="866714" y="62992"/>
                  </a:lnTo>
                  <a:lnTo>
                    <a:pt x="875401" y="58650"/>
                  </a:lnTo>
                  <a:lnTo>
                    <a:pt x="885175" y="52674"/>
                  </a:lnTo>
                  <a:lnTo>
                    <a:pt x="890063" y="49416"/>
                  </a:lnTo>
                  <a:lnTo>
                    <a:pt x="893866" y="45615"/>
                  </a:lnTo>
                  <a:lnTo>
                    <a:pt x="895497" y="43988"/>
                  </a:lnTo>
                  <a:lnTo>
                    <a:pt x="897123" y="41814"/>
                  </a:lnTo>
                  <a:lnTo>
                    <a:pt x="898210" y="39099"/>
                  </a:lnTo>
                  <a:lnTo>
                    <a:pt x="898754" y="36928"/>
                  </a:lnTo>
                  <a:lnTo>
                    <a:pt x="898754" y="34210"/>
                  </a:lnTo>
                  <a:lnTo>
                    <a:pt x="898754" y="31496"/>
                  </a:lnTo>
                  <a:lnTo>
                    <a:pt x="871056" y="4885"/>
                  </a:lnTo>
                  <a:lnTo>
                    <a:pt x="848793" y="0"/>
                  </a:lnTo>
                  <a:lnTo>
                    <a:pt x="843905" y="0"/>
                  </a:lnTo>
                  <a:lnTo>
                    <a:pt x="839560" y="0"/>
                  </a:lnTo>
                  <a:lnTo>
                    <a:pt x="835758" y="544"/>
                  </a:lnTo>
                  <a:lnTo>
                    <a:pt x="832501" y="1630"/>
                  </a:lnTo>
                  <a:lnTo>
                    <a:pt x="829242" y="2715"/>
                  </a:lnTo>
                  <a:lnTo>
                    <a:pt x="821095" y="13575"/>
                  </a:lnTo>
                  <a:lnTo>
                    <a:pt x="817837" y="16834"/>
                  </a:lnTo>
                  <a:lnTo>
                    <a:pt x="814580" y="21178"/>
                  </a:lnTo>
                  <a:lnTo>
                    <a:pt x="811321" y="26068"/>
                  </a:lnTo>
                  <a:lnTo>
                    <a:pt x="808064" y="30952"/>
                  </a:lnTo>
                  <a:lnTo>
                    <a:pt x="802091" y="42357"/>
                  </a:lnTo>
                  <a:lnTo>
                    <a:pt x="796115" y="54849"/>
                  </a:lnTo>
                  <a:lnTo>
                    <a:pt x="789599" y="67337"/>
                  </a:lnTo>
                  <a:lnTo>
                    <a:pt x="783082" y="79286"/>
                  </a:lnTo>
                  <a:lnTo>
                    <a:pt x="779281" y="85258"/>
                  </a:lnTo>
                  <a:lnTo>
                    <a:pt x="776023" y="90690"/>
                  </a:lnTo>
                  <a:lnTo>
                    <a:pt x="764619" y="110238"/>
                  </a:lnTo>
                  <a:lnTo>
                    <a:pt x="764619" y="115671"/>
                  </a:lnTo>
                  <a:lnTo>
                    <a:pt x="765706" y="121100"/>
                  </a:lnTo>
                  <a:lnTo>
                    <a:pt x="769507" y="132504"/>
                  </a:lnTo>
                  <a:lnTo>
                    <a:pt x="773849" y="143366"/>
                  </a:lnTo>
                  <a:lnTo>
                    <a:pt x="775479" y="149338"/>
                  </a:lnTo>
                  <a:lnTo>
                    <a:pt x="776023" y="154771"/>
                  </a:lnTo>
                  <a:lnTo>
                    <a:pt x="776023" y="157484"/>
                  </a:lnTo>
                  <a:lnTo>
                    <a:pt x="776023" y="160743"/>
                  </a:lnTo>
                  <a:lnTo>
                    <a:pt x="762448" y="179206"/>
                  </a:lnTo>
                  <a:lnTo>
                    <a:pt x="758647" y="181921"/>
                  </a:lnTo>
                  <a:lnTo>
                    <a:pt x="753757" y="184636"/>
                  </a:lnTo>
                  <a:lnTo>
                    <a:pt x="748329" y="186811"/>
                  </a:lnTo>
                  <a:lnTo>
                    <a:pt x="745071" y="185723"/>
                  </a:lnTo>
                  <a:lnTo>
                    <a:pt x="736380" y="184096"/>
                  </a:lnTo>
                  <a:lnTo>
                    <a:pt x="731492" y="183009"/>
                  </a:lnTo>
                  <a:lnTo>
                    <a:pt x="726063" y="182465"/>
                  </a:lnTo>
                  <a:lnTo>
                    <a:pt x="720630" y="182465"/>
                  </a:lnTo>
                  <a:lnTo>
                    <a:pt x="709230" y="188437"/>
                  </a:lnTo>
                  <a:lnTo>
                    <a:pt x="709230" y="190612"/>
                  </a:lnTo>
                  <a:lnTo>
                    <a:pt x="709770" y="192783"/>
                  </a:lnTo>
                  <a:lnTo>
                    <a:pt x="710312" y="195500"/>
                  </a:lnTo>
                  <a:lnTo>
                    <a:pt x="711943" y="198755"/>
                  </a:lnTo>
                  <a:lnTo>
                    <a:pt x="714114" y="202017"/>
                  </a:lnTo>
                  <a:lnTo>
                    <a:pt x="716829" y="205818"/>
                  </a:lnTo>
                  <a:lnTo>
                    <a:pt x="720090" y="210704"/>
                  </a:lnTo>
                  <a:lnTo>
                    <a:pt x="729864" y="221024"/>
                  </a:lnTo>
                  <a:lnTo>
                    <a:pt x="742353" y="232969"/>
                  </a:lnTo>
                  <a:lnTo>
                    <a:pt x="732035" y="228624"/>
                  </a:lnTo>
                  <a:lnTo>
                    <a:pt x="723349" y="225910"/>
                  </a:lnTo>
                  <a:lnTo>
                    <a:pt x="716829" y="224279"/>
                  </a:lnTo>
                  <a:lnTo>
                    <a:pt x="711943" y="223195"/>
                  </a:lnTo>
                  <a:lnTo>
                    <a:pt x="704884" y="223739"/>
                  </a:lnTo>
                  <a:lnTo>
                    <a:pt x="698908" y="224279"/>
                  </a:lnTo>
                  <a:lnTo>
                    <a:pt x="692392" y="231882"/>
                  </a:lnTo>
                  <a:lnTo>
                    <a:pt x="678272" y="247088"/>
                  </a:lnTo>
                  <a:lnTo>
                    <a:pt x="650035" y="267723"/>
                  </a:lnTo>
                  <a:lnTo>
                    <a:pt x="646776" y="267723"/>
                  </a:lnTo>
                  <a:lnTo>
                    <a:pt x="645690" y="267723"/>
                  </a:lnTo>
                  <a:lnTo>
                    <a:pt x="644063" y="266640"/>
                  </a:lnTo>
                  <a:lnTo>
                    <a:pt x="643519" y="266097"/>
                  </a:lnTo>
                  <a:lnTo>
                    <a:pt x="642975" y="265009"/>
                  </a:lnTo>
                  <a:lnTo>
                    <a:pt x="642975" y="262294"/>
                  </a:lnTo>
                  <a:lnTo>
                    <a:pt x="643519" y="259036"/>
                  </a:lnTo>
                  <a:lnTo>
                    <a:pt x="646776" y="250889"/>
                  </a:lnTo>
                  <a:lnTo>
                    <a:pt x="651122" y="242200"/>
                  </a:lnTo>
                  <a:lnTo>
                    <a:pt x="652748" y="237858"/>
                  </a:lnTo>
                  <a:lnTo>
                    <a:pt x="654379" y="233513"/>
                  </a:lnTo>
                  <a:lnTo>
                    <a:pt x="655463" y="229711"/>
                  </a:lnTo>
                  <a:lnTo>
                    <a:pt x="655463" y="225910"/>
                  </a:lnTo>
                  <a:lnTo>
                    <a:pt x="654923" y="224279"/>
                  </a:lnTo>
                  <a:lnTo>
                    <a:pt x="654379" y="223195"/>
                  </a:lnTo>
                  <a:lnTo>
                    <a:pt x="653837" y="221564"/>
                  </a:lnTo>
                  <a:lnTo>
                    <a:pt x="652748" y="220477"/>
                  </a:lnTo>
                  <a:lnTo>
                    <a:pt x="651122" y="219937"/>
                  </a:lnTo>
                  <a:lnTo>
                    <a:pt x="648947" y="219394"/>
                  </a:lnTo>
                  <a:lnTo>
                    <a:pt x="646776" y="218849"/>
                  </a:lnTo>
                  <a:lnTo>
                    <a:pt x="644063" y="218849"/>
                  </a:lnTo>
                  <a:lnTo>
                    <a:pt x="637002" y="224279"/>
                  </a:lnTo>
                  <a:lnTo>
                    <a:pt x="630487" y="229167"/>
                  </a:lnTo>
                  <a:lnTo>
                    <a:pt x="623967" y="232969"/>
                  </a:lnTo>
                  <a:lnTo>
                    <a:pt x="617995" y="236228"/>
                  </a:lnTo>
                  <a:lnTo>
                    <a:pt x="612567" y="238945"/>
                  </a:lnTo>
                  <a:lnTo>
                    <a:pt x="607133" y="241116"/>
                  </a:lnTo>
                  <a:lnTo>
                    <a:pt x="601701" y="243287"/>
                  </a:lnTo>
                  <a:lnTo>
                    <a:pt x="596273" y="244375"/>
                  </a:lnTo>
                  <a:lnTo>
                    <a:pt x="586499" y="246545"/>
                  </a:lnTo>
                  <a:lnTo>
                    <a:pt x="577265" y="247632"/>
                  </a:lnTo>
                  <a:lnTo>
                    <a:pt x="568578" y="248719"/>
                  </a:lnTo>
                  <a:lnTo>
                    <a:pt x="559887" y="250347"/>
                  </a:lnTo>
                  <a:lnTo>
                    <a:pt x="550657" y="250889"/>
                  </a:lnTo>
                  <a:lnTo>
                    <a:pt x="543597" y="251434"/>
                  </a:lnTo>
                  <a:lnTo>
                    <a:pt x="540879" y="252520"/>
                  </a:lnTo>
                  <a:lnTo>
                    <a:pt x="538709" y="253064"/>
                  </a:lnTo>
                  <a:lnTo>
                    <a:pt x="537082" y="254148"/>
                  </a:lnTo>
                  <a:lnTo>
                    <a:pt x="535994" y="254691"/>
                  </a:lnTo>
                  <a:lnTo>
                    <a:pt x="535451" y="255779"/>
                  </a:lnTo>
                  <a:lnTo>
                    <a:pt x="534907" y="256866"/>
                  </a:lnTo>
                  <a:lnTo>
                    <a:pt x="534907" y="258493"/>
                  </a:lnTo>
                  <a:lnTo>
                    <a:pt x="534907" y="259581"/>
                  </a:lnTo>
                  <a:lnTo>
                    <a:pt x="536534" y="262294"/>
                  </a:lnTo>
                  <a:lnTo>
                    <a:pt x="538709" y="265553"/>
                  </a:lnTo>
                  <a:lnTo>
                    <a:pt x="543597" y="272069"/>
                  </a:lnTo>
                  <a:lnTo>
                    <a:pt x="547938" y="278584"/>
                  </a:lnTo>
                  <a:lnTo>
                    <a:pt x="549569" y="281843"/>
                  </a:lnTo>
                  <a:lnTo>
                    <a:pt x="549569" y="285104"/>
                  </a:lnTo>
                  <a:lnTo>
                    <a:pt x="549027" y="286731"/>
                  </a:lnTo>
                  <a:lnTo>
                    <a:pt x="548483" y="288362"/>
                  </a:lnTo>
                  <a:lnTo>
                    <a:pt x="546856" y="289446"/>
                  </a:lnTo>
                  <a:lnTo>
                    <a:pt x="545225" y="291076"/>
                  </a:lnTo>
                  <a:lnTo>
                    <a:pt x="541966" y="293247"/>
                  </a:lnTo>
                  <a:lnTo>
                    <a:pt x="538165" y="294878"/>
                  </a:lnTo>
                  <a:lnTo>
                    <a:pt x="533281" y="297049"/>
                  </a:lnTo>
                  <a:lnTo>
                    <a:pt x="527847" y="298680"/>
                  </a:lnTo>
                  <a:lnTo>
                    <a:pt x="515360" y="301937"/>
                  </a:lnTo>
                  <a:lnTo>
                    <a:pt x="501780" y="305740"/>
                  </a:lnTo>
                  <a:lnTo>
                    <a:pt x="465395" y="317685"/>
                  </a:lnTo>
                  <a:lnTo>
                    <a:pt x="446934" y="328549"/>
                  </a:lnTo>
                  <a:lnTo>
                    <a:pt x="437156" y="335065"/>
                  </a:lnTo>
                  <a:lnTo>
                    <a:pt x="428470" y="341580"/>
                  </a:lnTo>
                  <a:lnTo>
                    <a:pt x="419780" y="348640"/>
                  </a:lnTo>
                  <a:lnTo>
                    <a:pt x="411633" y="355157"/>
                  </a:lnTo>
                  <a:lnTo>
                    <a:pt x="404029" y="361672"/>
                  </a:lnTo>
                  <a:lnTo>
                    <a:pt x="396970" y="368732"/>
                  </a:lnTo>
                  <a:lnTo>
                    <a:pt x="389910" y="375791"/>
                  </a:lnTo>
                  <a:lnTo>
                    <a:pt x="360045" y="410550"/>
                  </a:lnTo>
                  <a:lnTo>
                    <a:pt x="337236" y="442046"/>
                  </a:lnTo>
                  <a:lnTo>
                    <a:pt x="334521" y="450736"/>
                  </a:lnTo>
                  <a:lnTo>
                    <a:pt x="334521" y="455621"/>
                  </a:lnTo>
                  <a:lnTo>
                    <a:pt x="334521" y="461594"/>
                  </a:lnTo>
                  <a:lnTo>
                    <a:pt x="335609" y="467026"/>
                  </a:lnTo>
                  <a:lnTo>
                    <a:pt x="336692" y="472998"/>
                  </a:lnTo>
                  <a:lnTo>
                    <a:pt x="338323" y="479514"/>
                  </a:lnTo>
                  <a:lnTo>
                    <a:pt x="342124" y="492549"/>
                  </a:lnTo>
                  <a:lnTo>
                    <a:pt x="347010" y="505582"/>
                  </a:lnTo>
                  <a:lnTo>
                    <a:pt x="351898" y="518617"/>
                  </a:lnTo>
                  <a:lnTo>
                    <a:pt x="356783" y="530562"/>
                  </a:lnTo>
                  <a:lnTo>
                    <a:pt x="360585" y="541424"/>
                  </a:lnTo>
                  <a:lnTo>
                    <a:pt x="363304" y="550658"/>
                  </a:lnTo>
                  <a:lnTo>
                    <a:pt x="364387" y="554459"/>
                  </a:lnTo>
                  <a:lnTo>
                    <a:pt x="364387" y="557172"/>
                  </a:lnTo>
                  <a:lnTo>
                    <a:pt x="364387" y="559887"/>
                  </a:lnTo>
                  <a:lnTo>
                    <a:pt x="363304" y="561518"/>
                  </a:lnTo>
                  <a:lnTo>
                    <a:pt x="362216" y="562602"/>
                  </a:lnTo>
                  <a:lnTo>
                    <a:pt x="360045" y="562602"/>
                  </a:lnTo>
                  <a:lnTo>
                    <a:pt x="328005" y="542511"/>
                  </a:lnTo>
                  <a:lnTo>
                    <a:pt x="313342" y="545225"/>
                  </a:lnTo>
                  <a:lnTo>
                    <a:pt x="299767" y="547942"/>
                  </a:lnTo>
                  <a:lnTo>
                    <a:pt x="286731" y="549570"/>
                  </a:lnTo>
                  <a:lnTo>
                    <a:pt x="275326" y="551198"/>
                  </a:lnTo>
                  <a:lnTo>
                    <a:pt x="264466" y="552284"/>
                  </a:lnTo>
                  <a:lnTo>
                    <a:pt x="253604" y="552828"/>
                  </a:lnTo>
                  <a:lnTo>
                    <a:pt x="243830" y="553371"/>
                  </a:lnTo>
                  <a:lnTo>
                    <a:pt x="234600" y="553371"/>
                  </a:lnTo>
                  <a:lnTo>
                    <a:pt x="217219" y="552828"/>
                  </a:lnTo>
                  <a:lnTo>
                    <a:pt x="200385" y="552284"/>
                  </a:lnTo>
                  <a:lnTo>
                    <a:pt x="183551" y="551740"/>
                  </a:lnTo>
                  <a:lnTo>
                    <a:pt x="165631" y="551198"/>
                  </a:lnTo>
                  <a:lnTo>
                    <a:pt x="153139" y="551740"/>
                  </a:lnTo>
                  <a:lnTo>
                    <a:pt x="142278" y="552828"/>
                  </a:lnTo>
                  <a:lnTo>
                    <a:pt x="132504" y="554459"/>
                  </a:lnTo>
                  <a:lnTo>
                    <a:pt x="123818" y="556630"/>
                  </a:lnTo>
                  <a:lnTo>
                    <a:pt x="120556" y="558260"/>
                  </a:lnTo>
                  <a:lnTo>
                    <a:pt x="116754" y="559887"/>
                  </a:lnTo>
                  <a:lnTo>
                    <a:pt x="104809" y="570749"/>
                  </a:lnTo>
                  <a:lnTo>
                    <a:pt x="103179" y="573463"/>
                  </a:lnTo>
                  <a:lnTo>
                    <a:pt x="102094" y="576722"/>
                  </a:lnTo>
                  <a:lnTo>
                    <a:pt x="101008" y="579439"/>
                  </a:lnTo>
                  <a:lnTo>
                    <a:pt x="100464" y="583240"/>
                  </a:lnTo>
                  <a:lnTo>
                    <a:pt x="99921" y="586499"/>
                  </a:lnTo>
                  <a:lnTo>
                    <a:pt x="100464" y="594102"/>
                  </a:lnTo>
                  <a:lnTo>
                    <a:pt x="102094" y="602245"/>
                  </a:lnTo>
                  <a:lnTo>
                    <a:pt x="104265" y="611479"/>
                  </a:lnTo>
                  <a:lnTo>
                    <a:pt x="108068" y="621253"/>
                  </a:lnTo>
                  <a:lnTo>
                    <a:pt x="112952" y="632115"/>
                  </a:lnTo>
                  <a:lnTo>
                    <a:pt x="118928" y="643519"/>
                  </a:lnTo>
                  <a:lnTo>
                    <a:pt x="120015" y="645690"/>
                  </a:lnTo>
                  <a:lnTo>
                    <a:pt x="120556" y="647864"/>
                  </a:lnTo>
                  <a:lnTo>
                    <a:pt x="121099" y="650035"/>
                  </a:lnTo>
                  <a:lnTo>
                    <a:pt x="121099" y="652749"/>
                  </a:lnTo>
                  <a:lnTo>
                    <a:pt x="120556" y="657638"/>
                  </a:lnTo>
                  <a:lnTo>
                    <a:pt x="119473" y="663610"/>
                  </a:lnTo>
                  <a:lnTo>
                    <a:pt x="116214" y="675559"/>
                  </a:lnTo>
                  <a:lnTo>
                    <a:pt x="113497" y="689134"/>
                  </a:lnTo>
                  <a:lnTo>
                    <a:pt x="112412" y="695651"/>
                  </a:lnTo>
                  <a:lnTo>
                    <a:pt x="112412" y="702169"/>
                  </a:lnTo>
                  <a:lnTo>
                    <a:pt x="137393" y="734209"/>
                  </a:lnTo>
                  <a:lnTo>
                    <a:pt x="142278" y="736380"/>
                  </a:lnTo>
                  <a:lnTo>
                    <a:pt x="143909" y="735294"/>
                  </a:lnTo>
                  <a:lnTo>
                    <a:pt x="146079" y="734750"/>
                  </a:lnTo>
                  <a:lnTo>
                    <a:pt x="147167" y="734209"/>
                  </a:lnTo>
                  <a:lnTo>
                    <a:pt x="148794" y="734750"/>
                  </a:lnTo>
                  <a:lnTo>
                    <a:pt x="149881" y="735294"/>
                  </a:lnTo>
                  <a:lnTo>
                    <a:pt x="156941" y="748329"/>
                  </a:lnTo>
                  <a:lnTo>
                    <a:pt x="158572" y="753217"/>
                  </a:lnTo>
                  <a:lnTo>
                    <a:pt x="172691" y="781996"/>
                  </a:lnTo>
                  <a:lnTo>
                    <a:pt x="174318" y="781996"/>
                  </a:lnTo>
                  <a:lnTo>
                    <a:pt x="175949" y="781996"/>
                  </a:lnTo>
                  <a:lnTo>
                    <a:pt x="178120" y="780909"/>
                  </a:lnTo>
                  <a:lnTo>
                    <a:pt x="179750" y="779825"/>
                  </a:lnTo>
                  <a:lnTo>
                    <a:pt x="188981" y="791773"/>
                  </a:lnTo>
                  <a:lnTo>
                    <a:pt x="196040" y="802631"/>
                  </a:lnTo>
                  <a:lnTo>
                    <a:pt x="199299" y="807520"/>
                  </a:lnTo>
                  <a:lnTo>
                    <a:pt x="201472" y="812952"/>
                  </a:lnTo>
                  <a:lnTo>
                    <a:pt x="202560" y="817837"/>
                  </a:lnTo>
                  <a:lnTo>
                    <a:pt x="203643" y="822726"/>
                  </a:lnTo>
                  <a:lnTo>
                    <a:pt x="203643" y="827615"/>
                  </a:lnTo>
                  <a:lnTo>
                    <a:pt x="184096" y="864540"/>
                  </a:lnTo>
                  <a:lnTo>
                    <a:pt x="177037" y="872142"/>
                  </a:lnTo>
                  <a:lnTo>
                    <a:pt x="178663" y="875401"/>
                  </a:lnTo>
                  <a:lnTo>
                    <a:pt x="196584" y="926449"/>
                  </a:lnTo>
                  <a:lnTo>
                    <a:pt x="202016" y="954688"/>
                  </a:lnTo>
                  <a:lnTo>
                    <a:pt x="201472" y="960120"/>
                  </a:lnTo>
                  <a:lnTo>
                    <a:pt x="178663" y="999219"/>
                  </a:lnTo>
                  <a:lnTo>
                    <a:pt x="166175" y="1008993"/>
                  </a:lnTo>
                  <a:lnTo>
                    <a:pt x="164000" y="1008993"/>
                  </a:lnTo>
                  <a:lnTo>
                    <a:pt x="162373" y="1007366"/>
                  </a:lnTo>
                  <a:lnTo>
                    <a:pt x="160743" y="1005735"/>
                  </a:lnTo>
                  <a:lnTo>
                    <a:pt x="159656" y="1003020"/>
                  </a:lnTo>
                  <a:lnTo>
                    <a:pt x="156941" y="997048"/>
                  </a:lnTo>
                  <a:lnTo>
                    <a:pt x="153684" y="990529"/>
                  </a:lnTo>
                  <a:lnTo>
                    <a:pt x="158028" y="981298"/>
                  </a:lnTo>
                  <a:lnTo>
                    <a:pt x="161829" y="972608"/>
                  </a:lnTo>
                  <a:lnTo>
                    <a:pt x="164544" y="963921"/>
                  </a:lnTo>
                  <a:lnTo>
                    <a:pt x="167259" y="956318"/>
                  </a:lnTo>
                  <a:lnTo>
                    <a:pt x="169433" y="948715"/>
                  </a:lnTo>
                  <a:lnTo>
                    <a:pt x="171603" y="941655"/>
                  </a:lnTo>
                  <a:lnTo>
                    <a:pt x="172691" y="935139"/>
                  </a:lnTo>
                  <a:lnTo>
                    <a:pt x="173778" y="929164"/>
                  </a:lnTo>
                  <a:lnTo>
                    <a:pt x="174862" y="923734"/>
                  </a:lnTo>
                  <a:lnTo>
                    <a:pt x="174862" y="918846"/>
                  </a:lnTo>
                  <a:lnTo>
                    <a:pt x="174862" y="914500"/>
                  </a:lnTo>
                  <a:lnTo>
                    <a:pt x="174862" y="910699"/>
                  </a:lnTo>
                  <a:lnTo>
                    <a:pt x="173778" y="907442"/>
                  </a:lnTo>
                  <a:lnTo>
                    <a:pt x="173235" y="904727"/>
                  </a:lnTo>
                  <a:lnTo>
                    <a:pt x="172147" y="903100"/>
                  </a:lnTo>
                  <a:lnTo>
                    <a:pt x="170516" y="901469"/>
                  </a:lnTo>
                  <a:lnTo>
                    <a:pt x="168890" y="900381"/>
                  </a:lnTo>
                  <a:lnTo>
                    <a:pt x="167259" y="900381"/>
                  </a:lnTo>
                  <a:lnTo>
                    <a:pt x="150425" y="917762"/>
                  </a:lnTo>
                  <a:lnTo>
                    <a:pt x="147711" y="922647"/>
                  </a:lnTo>
                  <a:lnTo>
                    <a:pt x="144992" y="928620"/>
                  </a:lnTo>
                  <a:lnTo>
                    <a:pt x="141735" y="935683"/>
                  </a:lnTo>
                  <a:lnTo>
                    <a:pt x="139020" y="943286"/>
                  </a:lnTo>
                  <a:lnTo>
                    <a:pt x="136305" y="951429"/>
                  </a:lnTo>
                  <a:lnTo>
                    <a:pt x="133592" y="960664"/>
                  </a:lnTo>
                  <a:lnTo>
                    <a:pt x="130873" y="970438"/>
                  </a:lnTo>
                  <a:lnTo>
                    <a:pt x="131417" y="961206"/>
                  </a:lnTo>
                  <a:lnTo>
                    <a:pt x="140651" y="912330"/>
                  </a:lnTo>
                  <a:lnTo>
                    <a:pt x="152596" y="870516"/>
                  </a:lnTo>
                  <a:lnTo>
                    <a:pt x="155314" y="863997"/>
                  </a:lnTo>
                  <a:lnTo>
                    <a:pt x="157485" y="858567"/>
                  </a:lnTo>
                  <a:lnTo>
                    <a:pt x="159656" y="854766"/>
                  </a:lnTo>
                  <a:lnTo>
                    <a:pt x="169433" y="837389"/>
                  </a:lnTo>
                  <a:lnTo>
                    <a:pt x="175949" y="823814"/>
                  </a:lnTo>
                  <a:lnTo>
                    <a:pt x="178663" y="818382"/>
                  </a:lnTo>
                  <a:lnTo>
                    <a:pt x="180294" y="813496"/>
                  </a:lnTo>
                  <a:lnTo>
                    <a:pt x="180838" y="809694"/>
                  </a:lnTo>
                  <a:lnTo>
                    <a:pt x="181378" y="805893"/>
                  </a:lnTo>
                  <a:lnTo>
                    <a:pt x="181378" y="803178"/>
                  </a:lnTo>
                  <a:lnTo>
                    <a:pt x="174318" y="797202"/>
                  </a:lnTo>
                  <a:lnTo>
                    <a:pt x="171603" y="797202"/>
                  </a:lnTo>
                  <a:lnTo>
                    <a:pt x="168890" y="797202"/>
                  </a:lnTo>
                  <a:lnTo>
                    <a:pt x="155857" y="798832"/>
                  </a:lnTo>
                  <a:lnTo>
                    <a:pt x="141191" y="799917"/>
                  </a:lnTo>
                  <a:lnTo>
                    <a:pt x="137936" y="799377"/>
                  </a:lnTo>
                  <a:lnTo>
                    <a:pt x="134675" y="798832"/>
                  </a:lnTo>
                  <a:lnTo>
                    <a:pt x="131417" y="797746"/>
                  </a:lnTo>
                  <a:lnTo>
                    <a:pt x="128158" y="796659"/>
                  </a:lnTo>
                  <a:lnTo>
                    <a:pt x="111869" y="770051"/>
                  </a:lnTo>
                  <a:lnTo>
                    <a:pt x="108068" y="763535"/>
                  </a:lnTo>
                  <a:lnTo>
                    <a:pt x="104265" y="758103"/>
                  </a:lnTo>
                  <a:lnTo>
                    <a:pt x="100464" y="752671"/>
                  </a:lnTo>
                  <a:lnTo>
                    <a:pt x="96120" y="748329"/>
                  </a:lnTo>
                  <a:lnTo>
                    <a:pt x="92318" y="743984"/>
                  </a:lnTo>
                  <a:lnTo>
                    <a:pt x="87976" y="739638"/>
                  </a:lnTo>
                  <a:lnTo>
                    <a:pt x="78741" y="731495"/>
                  </a:lnTo>
                  <a:lnTo>
                    <a:pt x="68425" y="722805"/>
                  </a:lnTo>
                  <a:lnTo>
                    <a:pt x="57019" y="711944"/>
                  </a:lnTo>
                  <a:lnTo>
                    <a:pt x="43984" y="698908"/>
                  </a:lnTo>
                  <a:lnTo>
                    <a:pt x="43444" y="699995"/>
                  </a:lnTo>
                  <a:lnTo>
                    <a:pt x="42900" y="700539"/>
                  </a:lnTo>
                  <a:lnTo>
                    <a:pt x="41269" y="701626"/>
                  </a:lnTo>
                  <a:lnTo>
                    <a:pt x="39642" y="702710"/>
                  </a:lnTo>
                  <a:lnTo>
                    <a:pt x="35297" y="703797"/>
                  </a:lnTo>
                  <a:lnTo>
                    <a:pt x="29325" y="704340"/>
                  </a:lnTo>
                  <a:lnTo>
                    <a:pt x="27694" y="707599"/>
                  </a:lnTo>
                  <a:lnTo>
                    <a:pt x="26063" y="710313"/>
                  </a:lnTo>
                  <a:lnTo>
                    <a:pt x="25523" y="712487"/>
                  </a:lnTo>
                  <a:lnTo>
                    <a:pt x="25523" y="714658"/>
                  </a:lnTo>
                  <a:lnTo>
                    <a:pt x="26063" y="719004"/>
                  </a:lnTo>
                  <a:lnTo>
                    <a:pt x="26063" y="724432"/>
                  </a:lnTo>
                  <a:lnTo>
                    <a:pt x="26611" y="727693"/>
                  </a:lnTo>
                  <a:lnTo>
                    <a:pt x="27151" y="729864"/>
                  </a:lnTo>
                  <a:lnTo>
                    <a:pt x="27694" y="732579"/>
                  </a:lnTo>
                  <a:lnTo>
                    <a:pt x="52675" y="749415"/>
                  </a:lnTo>
                  <a:lnTo>
                    <a:pt x="57563" y="751586"/>
                  </a:lnTo>
                  <a:lnTo>
                    <a:pt x="62992" y="753217"/>
                  </a:lnTo>
                  <a:lnTo>
                    <a:pt x="67337" y="755932"/>
                  </a:lnTo>
                  <a:lnTo>
                    <a:pt x="71682" y="758647"/>
                  </a:lnTo>
                  <a:lnTo>
                    <a:pt x="75484" y="761904"/>
                  </a:lnTo>
                  <a:lnTo>
                    <a:pt x="78199" y="765706"/>
                  </a:lnTo>
                  <a:lnTo>
                    <a:pt x="79286" y="768420"/>
                  </a:lnTo>
                  <a:lnTo>
                    <a:pt x="80372" y="770591"/>
                  </a:lnTo>
                  <a:lnTo>
                    <a:pt x="80912" y="773853"/>
                  </a:lnTo>
                  <a:lnTo>
                    <a:pt x="81457" y="776568"/>
                  </a:lnTo>
                  <a:lnTo>
                    <a:pt x="82000" y="781456"/>
                  </a:lnTo>
                  <a:lnTo>
                    <a:pt x="82000" y="785797"/>
                  </a:lnTo>
                  <a:lnTo>
                    <a:pt x="82000" y="789599"/>
                  </a:lnTo>
                  <a:lnTo>
                    <a:pt x="81457" y="792856"/>
                  </a:lnTo>
                  <a:lnTo>
                    <a:pt x="80912" y="796115"/>
                  </a:lnTo>
                  <a:lnTo>
                    <a:pt x="79826" y="798832"/>
                  </a:lnTo>
                  <a:lnTo>
                    <a:pt x="78741" y="801547"/>
                  </a:lnTo>
                  <a:lnTo>
                    <a:pt x="55388" y="817297"/>
                  </a:lnTo>
                  <a:lnTo>
                    <a:pt x="47786" y="820555"/>
                  </a:lnTo>
                  <a:lnTo>
                    <a:pt x="45071" y="822726"/>
                  </a:lnTo>
                  <a:lnTo>
                    <a:pt x="42900" y="825984"/>
                  </a:lnTo>
                  <a:lnTo>
                    <a:pt x="41813" y="827615"/>
                  </a:lnTo>
                  <a:lnTo>
                    <a:pt x="41269" y="829786"/>
                  </a:lnTo>
                  <a:lnTo>
                    <a:pt x="40730" y="831957"/>
                  </a:lnTo>
                  <a:lnTo>
                    <a:pt x="40730" y="834674"/>
                  </a:lnTo>
                  <a:lnTo>
                    <a:pt x="61365" y="870516"/>
                  </a:lnTo>
                  <a:lnTo>
                    <a:pt x="65166" y="875401"/>
                  </a:lnTo>
                  <a:lnTo>
                    <a:pt x="68425" y="880289"/>
                  </a:lnTo>
                  <a:lnTo>
                    <a:pt x="72227" y="885719"/>
                  </a:lnTo>
                  <a:lnTo>
                    <a:pt x="74940" y="891694"/>
                  </a:lnTo>
                  <a:lnTo>
                    <a:pt x="77655" y="898210"/>
                  </a:lnTo>
                  <a:lnTo>
                    <a:pt x="79826" y="905271"/>
                  </a:lnTo>
                  <a:lnTo>
                    <a:pt x="80912" y="912874"/>
                  </a:lnTo>
                  <a:lnTo>
                    <a:pt x="81457" y="921021"/>
                  </a:lnTo>
                  <a:lnTo>
                    <a:pt x="81457" y="928080"/>
                  </a:lnTo>
                  <a:lnTo>
                    <a:pt x="65706" y="963921"/>
                  </a:lnTo>
                  <a:lnTo>
                    <a:pt x="59190" y="969350"/>
                  </a:lnTo>
                  <a:lnTo>
                    <a:pt x="55933" y="972064"/>
                  </a:lnTo>
                  <a:lnTo>
                    <a:pt x="48333" y="976410"/>
                  </a:lnTo>
                  <a:lnTo>
                    <a:pt x="40730" y="980211"/>
                  </a:lnTo>
                  <a:lnTo>
                    <a:pt x="33126" y="984013"/>
                  </a:lnTo>
                  <a:lnTo>
                    <a:pt x="26063" y="988358"/>
                  </a:lnTo>
                  <a:lnTo>
                    <a:pt x="22265" y="990529"/>
                  </a:lnTo>
                  <a:lnTo>
                    <a:pt x="19007" y="993247"/>
                  </a:lnTo>
                  <a:lnTo>
                    <a:pt x="543" y="1030172"/>
                  </a:lnTo>
                  <a:lnTo>
                    <a:pt x="0" y="1036691"/>
                  </a:lnTo>
                  <a:lnTo>
                    <a:pt x="1087" y="1042663"/>
                  </a:lnTo>
                  <a:lnTo>
                    <a:pt x="18464" y="1074160"/>
                  </a:lnTo>
                  <a:lnTo>
                    <a:pt x="23893" y="1080676"/>
                  </a:lnTo>
                  <a:lnTo>
                    <a:pt x="56476" y="1106744"/>
                  </a:lnTo>
                  <a:lnTo>
                    <a:pt x="81457" y="1114891"/>
                  </a:lnTo>
                  <a:lnTo>
                    <a:pt x="86888" y="1114891"/>
                  </a:lnTo>
                  <a:lnTo>
                    <a:pt x="91230" y="1114347"/>
                  </a:lnTo>
                  <a:lnTo>
                    <a:pt x="93949" y="1113260"/>
                  </a:lnTo>
                  <a:lnTo>
                    <a:pt x="96120" y="1112176"/>
                  </a:lnTo>
                  <a:lnTo>
                    <a:pt x="98293" y="1111632"/>
                  </a:lnTo>
                  <a:lnTo>
                    <a:pt x="99921" y="1111089"/>
                  </a:lnTo>
                  <a:lnTo>
                    <a:pt x="102094" y="1111632"/>
                  </a:lnTo>
                  <a:lnTo>
                    <a:pt x="104809" y="1112176"/>
                  </a:lnTo>
                  <a:lnTo>
                    <a:pt x="109695" y="1118148"/>
                  </a:lnTo>
                  <a:lnTo>
                    <a:pt x="115671" y="1123577"/>
                  </a:lnTo>
                  <a:lnTo>
                    <a:pt x="121644" y="1129010"/>
                  </a:lnTo>
                  <a:lnTo>
                    <a:pt x="127616" y="1134438"/>
                  </a:lnTo>
                  <a:lnTo>
                    <a:pt x="130873" y="1137696"/>
                  </a:lnTo>
                  <a:lnTo>
                    <a:pt x="133592" y="1140955"/>
                  </a:lnTo>
                  <a:lnTo>
                    <a:pt x="135763" y="1144756"/>
                  </a:lnTo>
                  <a:lnTo>
                    <a:pt x="137936" y="1148558"/>
                  </a:lnTo>
                  <a:lnTo>
                    <a:pt x="140107" y="1152903"/>
                  </a:lnTo>
                  <a:lnTo>
                    <a:pt x="141191" y="1158335"/>
                  </a:lnTo>
                  <a:lnTo>
                    <a:pt x="142278" y="1163764"/>
                  </a:lnTo>
                  <a:lnTo>
                    <a:pt x="142278" y="1169736"/>
                  </a:lnTo>
                  <a:lnTo>
                    <a:pt x="142278" y="1176256"/>
                  </a:lnTo>
                  <a:lnTo>
                    <a:pt x="142278" y="1181140"/>
                  </a:lnTo>
                  <a:lnTo>
                    <a:pt x="141735" y="1186030"/>
                  </a:lnTo>
                  <a:lnTo>
                    <a:pt x="127616" y="1204493"/>
                  </a:lnTo>
                  <a:lnTo>
                    <a:pt x="130873" y="1219157"/>
                  </a:lnTo>
                  <a:lnTo>
                    <a:pt x="133592" y="122784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7804364" y="3461137"/>
              <a:ext cx="1179283" cy="1977605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7808864" y="3462954"/>
              <a:ext cx="1170283" cy="1971288"/>
            </a:xfrm>
            <a:custGeom>
              <a:avLst/>
              <a:gdLst/>
              <a:ahLst/>
              <a:cxnLst/>
              <a:rect l="l" t="t" r="r" b="b"/>
              <a:pathLst>
                <a:path w="1170283" h="1971288">
                  <a:moveTo>
                    <a:pt x="579983" y="1786649"/>
                  </a:moveTo>
                  <a:lnTo>
                    <a:pt x="582696" y="1786649"/>
                  </a:lnTo>
                  <a:lnTo>
                    <a:pt x="578895" y="1786649"/>
                  </a:lnTo>
                  <a:lnTo>
                    <a:pt x="574551" y="1786105"/>
                  </a:lnTo>
                  <a:lnTo>
                    <a:pt x="558803" y="1776871"/>
                  </a:lnTo>
                  <a:lnTo>
                    <a:pt x="556086" y="1774156"/>
                  </a:lnTo>
                  <a:lnTo>
                    <a:pt x="551200" y="1768184"/>
                  </a:lnTo>
                  <a:lnTo>
                    <a:pt x="546312" y="1761124"/>
                  </a:lnTo>
                  <a:lnTo>
                    <a:pt x="542511" y="1754065"/>
                  </a:lnTo>
                  <a:lnTo>
                    <a:pt x="538165" y="1746462"/>
                  </a:lnTo>
                  <a:lnTo>
                    <a:pt x="518617" y="1716052"/>
                  </a:lnTo>
                  <a:lnTo>
                    <a:pt x="515902" y="1713335"/>
                  </a:lnTo>
                  <a:lnTo>
                    <a:pt x="495807" y="1705735"/>
                  </a:lnTo>
                  <a:lnTo>
                    <a:pt x="490923" y="1705735"/>
                  </a:lnTo>
                  <a:lnTo>
                    <a:pt x="488204" y="1705735"/>
                  </a:lnTo>
                  <a:lnTo>
                    <a:pt x="484947" y="1705735"/>
                  </a:lnTo>
                  <a:lnTo>
                    <a:pt x="478430" y="1705735"/>
                  </a:lnTo>
                  <a:lnTo>
                    <a:pt x="474629" y="1705192"/>
                  </a:lnTo>
                  <a:lnTo>
                    <a:pt x="461054" y="1685640"/>
                  </a:lnTo>
                  <a:lnTo>
                    <a:pt x="455621" y="1686727"/>
                  </a:lnTo>
                  <a:lnTo>
                    <a:pt x="450192" y="1687271"/>
                  </a:lnTo>
                  <a:lnTo>
                    <a:pt x="445848" y="1686727"/>
                  </a:lnTo>
                  <a:lnTo>
                    <a:pt x="441502" y="1685640"/>
                  </a:lnTo>
                  <a:lnTo>
                    <a:pt x="423581" y="1645453"/>
                  </a:lnTo>
                  <a:lnTo>
                    <a:pt x="423581" y="1633509"/>
                  </a:lnTo>
                  <a:lnTo>
                    <a:pt x="435530" y="1594948"/>
                  </a:lnTo>
                  <a:lnTo>
                    <a:pt x="440958" y="1584632"/>
                  </a:lnTo>
                  <a:lnTo>
                    <a:pt x="437701" y="1583004"/>
                  </a:lnTo>
                  <a:lnTo>
                    <a:pt x="420322" y="1561281"/>
                  </a:lnTo>
                  <a:lnTo>
                    <a:pt x="420867" y="1558024"/>
                  </a:lnTo>
                  <a:lnTo>
                    <a:pt x="421954" y="1554763"/>
                  </a:lnTo>
                  <a:lnTo>
                    <a:pt x="424125" y="1551504"/>
                  </a:lnTo>
                  <a:lnTo>
                    <a:pt x="426298" y="1547706"/>
                  </a:lnTo>
                  <a:lnTo>
                    <a:pt x="432815" y="1540103"/>
                  </a:lnTo>
                  <a:lnTo>
                    <a:pt x="439875" y="1532500"/>
                  </a:lnTo>
                  <a:lnTo>
                    <a:pt x="446934" y="1523809"/>
                  </a:lnTo>
                  <a:lnTo>
                    <a:pt x="461054" y="1495028"/>
                  </a:lnTo>
                  <a:lnTo>
                    <a:pt x="461054" y="1492313"/>
                  </a:lnTo>
                  <a:lnTo>
                    <a:pt x="461054" y="1488512"/>
                  </a:lnTo>
                  <a:lnTo>
                    <a:pt x="461054" y="1483624"/>
                  </a:lnTo>
                  <a:lnTo>
                    <a:pt x="461054" y="1477651"/>
                  </a:lnTo>
                  <a:lnTo>
                    <a:pt x="461597" y="1472762"/>
                  </a:lnTo>
                  <a:lnTo>
                    <a:pt x="475715" y="1449413"/>
                  </a:lnTo>
                  <a:lnTo>
                    <a:pt x="481145" y="1443980"/>
                  </a:lnTo>
                  <a:lnTo>
                    <a:pt x="485490" y="1438551"/>
                  </a:lnTo>
                  <a:lnTo>
                    <a:pt x="487661" y="1435833"/>
                  </a:lnTo>
                  <a:lnTo>
                    <a:pt x="488748" y="1432578"/>
                  </a:lnTo>
                  <a:lnTo>
                    <a:pt x="489835" y="1429317"/>
                  </a:lnTo>
                  <a:lnTo>
                    <a:pt x="489835" y="1425516"/>
                  </a:lnTo>
                  <a:lnTo>
                    <a:pt x="489835" y="1421714"/>
                  </a:lnTo>
                  <a:lnTo>
                    <a:pt x="488748" y="1418457"/>
                  </a:lnTo>
                  <a:lnTo>
                    <a:pt x="487121" y="1415742"/>
                  </a:lnTo>
                  <a:lnTo>
                    <a:pt x="484402" y="1414115"/>
                  </a:lnTo>
                  <a:lnTo>
                    <a:pt x="478974" y="1410856"/>
                  </a:lnTo>
                  <a:lnTo>
                    <a:pt x="455077" y="1388047"/>
                  </a:lnTo>
                  <a:lnTo>
                    <a:pt x="455621" y="1385872"/>
                  </a:lnTo>
                  <a:lnTo>
                    <a:pt x="456164" y="1383158"/>
                  </a:lnTo>
                  <a:lnTo>
                    <a:pt x="457252" y="1380444"/>
                  </a:lnTo>
                  <a:lnTo>
                    <a:pt x="458879" y="1378273"/>
                  </a:lnTo>
                  <a:lnTo>
                    <a:pt x="460509" y="1375554"/>
                  </a:lnTo>
                  <a:lnTo>
                    <a:pt x="462680" y="1373928"/>
                  </a:lnTo>
                  <a:lnTo>
                    <a:pt x="464855" y="1371753"/>
                  </a:lnTo>
                  <a:lnTo>
                    <a:pt x="467026" y="1370670"/>
                  </a:lnTo>
                  <a:lnTo>
                    <a:pt x="513185" y="1370670"/>
                  </a:lnTo>
                  <a:lnTo>
                    <a:pt x="523502" y="1366325"/>
                  </a:lnTo>
                  <a:lnTo>
                    <a:pt x="534907" y="1361979"/>
                  </a:lnTo>
                  <a:lnTo>
                    <a:pt x="547943" y="1347860"/>
                  </a:lnTo>
                  <a:lnTo>
                    <a:pt x="547943" y="1344602"/>
                  </a:lnTo>
                  <a:lnTo>
                    <a:pt x="547399" y="1339713"/>
                  </a:lnTo>
                  <a:lnTo>
                    <a:pt x="546312" y="1333198"/>
                  </a:lnTo>
                  <a:lnTo>
                    <a:pt x="544141" y="1326137"/>
                  </a:lnTo>
                  <a:lnTo>
                    <a:pt x="540883" y="1318535"/>
                  </a:lnTo>
                  <a:lnTo>
                    <a:pt x="537625" y="1310391"/>
                  </a:lnTo>
                  <a:lnTo>
                    <a:pt x="533279" y="1301702"/>
                  </a:lnTo>
                  <a:lnTo>
                    <a:pt x="528935" y="1292471"/>
                  </a:lnTo>
                  <a:lnTo>
                    <a:pt x="524046" y="1283781"/>
                  </a:lnTo>
                  <a:lnTo>
                    <a:pt x="499066" y="1247939"/>
                  </a:lnTo>
                  <a:lnTo>
                    <a:pt x="488748" y="1240879"/>
                  </a:lnTo>
                  <a:lnTo>
                    <a:pt x="487121" y="1240336"/>
                  </a:lnTo>
                  <a:lnTo>
                    <a:pt x="457252" y="1263685"/>
                  </a:lnTo>
                  <a:lnTo>
                    <a:pt x="453450" y="1268574"/>
                  </a:lnTo>
                  <a:lnTo>
                    <a:pt x="431184" y="1282693"/>
                  </a:lnTo>
                  <a:lnTo>
                    <a:pt x="426298" y="1284868"/>
                  </a:lnTo>
                  <a:lnTo>
                    <a:pt x="411092" y="1301702"/>
                  </a:lnTo>
                  <a:lnTo>
                    <a:pt x="409462" y="1304959"/>
                  </a:lnTo>
                  <a:lnTo>
                    <a:pt x="408378" y="1308761"/>
                  </a:lnTo>
                  <a:lnTo>
                    <a:pt x="406204" y="1316364"/>
                  </a:lnTo>
                  <a:lnTo>
                    <a:pt x="404033" y="1324511"/>
                  </a:lnTo>
                  <a:lnTo>
                    <a:pt x="401315" y="1332654"/>
                  </a:lnTo>
                  <a:lnTo>
                    <a:pt x="398600" y="1340257"/>
                  </a:lnTo>
                  <a:lnTo>
                    <a:pt x="396431" y="1343514"/>
                  </a:lnTo>
                  <a:lnTo>
                    <a:pt x="394260" y="1347317"/>
                  </a:lnTo>
                  <a:lnTo>
                    <a:pt x="370363" y="1361435"/>
                  </a:lnTo>
                  <a:lnTo>
                    <a:pt x="366561" y="1363610"/>
                  </a:lnTo>
                  <a:lnTo>
                    <a:pt x="362760" y="1366869"/>
                  </a:lnTo>
                  <a:lnTo>
                    <a:pt x="359501" y="1370670"/>
                  </a:lnTo>
                  <a:lnTo>
                    <a:pt x="356787" y="1372841"/>
                  </a:lnTo>
                  <a:lnTo>
                    <a:pt x="354616" y="1376099"/>
                  </a:lnTo>
                  <a:lnTo>
                    <a:pt x="352442" y="1379356"/>
                  </a:lnTo>
                  <a:lnTo>
                    <a:pt x="350271" y="1382615"/>
                  </a:lnTo>
                  <a:lnTo>
                    <a:pt x="348097" y="1385872"/>
                  </a:lnTo>
                  <a:lnTo>
                    <a:pt x="344839" y="1388591"/>
                  </a:lnTo>
                  <a:lnTo>
                    <a:pt x="343211" y="1389674"/>
                  </a:lnTo>
                  <a:lnTo>
                    <a:pt x="341038" y="1390218"/>
                  </a:lnTo>
                  <a:lnTo>
                    <a:pt x="338867" y="1390762"/>
                  </a:lnTo>
                  <a:lnTo>
                    <a:pt x="336696" y="1390762"/>
                  </a:lnTo>
                  <a:lnTo>
                    <a:pt x="330176" y="1390218"/>
                  </a:lnTo>
                  <a:lnTo>
                    <a:pt x="325290" y="1389134"/>
                  </a:lnTo>
                  <a:lnTo>
                    <a:pt x="320402" y="1387503"/>
                  </a:lnTo>
                  <a:lnTo>
                    <a:pt x="316600" y="1385332"/>
                  </a:lnTo>
                  <a:lnTo>
                    <a:pt x="313343" y="1382615"/>
                  </a:lnTo>
                  <a:lnTo>
                    <a:pt x="310084" y="1379900"/>
                  </a:lnTo>
                  <a:lnTo>
                    <a:pt x="307369" y="1376643"/>
                  </a:lnTo>
                  <a:lnTo>
                    <a:pt x="304652" y="1373384"/>
                  </a:lnTo>
                  <a:lnTo>
                    <a:pt x="301937" y="1370126"/>
                  </a:lnTo>
                  <a:lnTo>
                    <a:pt x="298680" y="1366869"/>
                  </a:lnTo>
                  <a:lnTo>
                    <a:pt x="295965" y="1364150"/>
                  </a:lnTo>
                  <a:lnTo>
                    <a:pt x="292163" y="1361435"/>
                  </a:lnTo>
                  <a:lnTo>
                    <a:pt x="288362" y="1359265"/>
                  </a:lnTo>
                  <a:lnTo>
                    <a:pt x="284017" y="1357634"/>
                  </a:lnTo>
                  <a:lnTo>
                    <a:pt x="278588" y="1356551"/>
                  </a:lnTo>
                  <a:lnTo>
                    <a:pt x="272612" y="1356007"/>
                  </a:lnTo>
                  <a:lnTo>
                    <a:pt x="269897" y="1356551"/>
                  </a:lnTo>
                  <a:lnTo>
                    <a:pt x="267728" y="1356551"/>
                  </a:lnTo>
                  <a:lnTo>
                    <a:pt x="265553" y="1357634"/>
                  </a:lnTo>
                  <a:lnTo>
                    <a:pt x="263382" y="1358178"/>
                  </a:lnTo>
                  <a:lnTo>
                    <a:pt x="259581" y="1360893"/>
                  </a:lnTo>
                  <a:lnTo>
                    <a:pt x="256322" y="1363610"/>
                  </a:lnTo>
                  <a:lnTo>
                    <a:pt x="252520" y="1365781"/>
                  </a:lnTo>
                  <a:lnTo>
                    <a:pt x="248719" y="1368496"/>
                  </a:lnTo>
                  <a:lnTo>
                    <a:pt x="246004" y="1369040"/>
                  </a:lnTo>
                  <a:lnTo>
                    <a:pt x="243830" y="1370126"/>
                  </a:lnTo>
                  <a:lnTo>
                    <a:pt x="241116" y="1370670"/>
                  </a:lnTo>
                  <a:lnTo>
                    <a:pt x="237858" y="1370670"/>
                  </a:lnTo>
                  <a:lnTo>
                    <a:pt x="232425" y="1370126"/>
                  </a:lnTo>
                  <a:lnTo>
                    <a:pt x="209076" y="1350031"/>
                  </a:lnTo>
                  <a:lnTo>
                    <a:pt x="209076" y="1347317"/>
                  </a:lnTo>
                  <a:lnTo>
                    <a:pt x="209076" y="1343514"/>
                  </a:lnTo>
                  <a:lnTo>
                    <a:pt x="222651" y="1317448"/>
                  </a:lnTo>
                  <a:lnTo>
                    <a:pt x="225910" y="1311476"/>
                  </a:lnTo>
                  <a:lnTo>
                    <a:pt x="226996" y="1308761"/>
                  </a:lnTo>
                  <a:lnTo>
                    <a:pt x="228084" y="1305503"/>
                  </a:lnTo>
                  <a:lnTo>
                    <a:pt x="229167" y="1301702"/>
                  </a:lnTo>
                  <a:lnTo>
                    <a:pt x="229167" y="1298443"/>
                  </a:lnTo>
                  <a:lnTo>
                    <a:pt x="228627" y="1294097"/>
                  </a:lnTo>
                  <a:lnTo>
                    <a:pt x="227541" y="1290840"/>
                  </a:lnTo>
                  <a:lnTo>
                    <a:pt x="225366" y="1288123"/>
                  </a:lnTo>
                  <a:lnTo>
                    <a:pt x="223195" y="1284868"/>
                  </a:lnTo>
                  <a:lnTo>
                    <a:pt x="221024" y="1281606"/>
                  </a:lnTo>
                  <a:lnTo>
                    <a:pt x="219394" y="1278348"/>
                  </a:lnTo>
                  <a:lnTo>
                    <a:pt x="217766" y="1274550"/>
                  </a:lnTo>
                  <a:lnTo>
                    <a:pt x="217766" y="1269118"/>
                  </a:lnTo>
                  <a:lnTo>
                    <a:pt x="218307" y="1266403"/>
                  </a:lnTo>
                  <a:lnTo>
                    <a:pt x="219394" y="1263685"/>
                  </a:lnTo>
                  <a:lnTo>
                    <a:pt x="221564" y="1261515"/>
                  </a:lnTo>
                  <a:lnTo>
                    <a:pt x="223739" y="1259344"/>
                  </a:lnTo>
                  <a:lnTo>
                    <a:pt x="225910" y="1257169"/>
                  </a:lnTo>
                  <a:lnTo>
                    <a:pt x="228627" y="1254998"/>
                  </a:lnTo>
                  <a:lnTo>
                    <a:pt x="230798" y="1252281"/>
                  </a:lnTo>
                  <a:lnTo>
                    <a:pt x="231886" y="1249026"/>
                  </a:lnTo>
                  <a:lnTo>
                    <a:pt x="235143" y="1238162"/>
                  </a:lnTo>
                  <a:lnTo>
                    <a:pt x="238945" y="1226760"/>
                  </a:lnTo>
                  <a:lnTo>
                    <a:pt x="242202" y="1215355"/>
                  </a:lnTo>
                  <a:lnTo>
                    <a:pt x="245461" y="1203951"/>
                  </a:lnTo>
                  <a:lnTo>
                    <a:pt x="248175" y="1192003"/>
                  </a:lnTo>
                  <a:lnTo>
                    <a:pt x="250346" y="1180598"/>
                  </a:lnTo>
                  <a:lnTo>
                    <a:pt x="251977" y="1168653"/>
                  </a:lnTo>
                  <a:lnTo>
                    <a:pt x="252520" y="1156705"/>
                  </a:lnTo>
                  <a:lnTo>
                    <a:pt x="251977" y="1148558"/>
                  </a:lnTo>
                  <a:lnTo>
                    <a:pt x="250889" y="1142041"/>
                  </a:lnTo>
                  <a:lnTo>
                    <a:pt x="250346" y="1138784"/>
                  </a:lnTo>
                  <a:lnTo>
                    <a:pt x="249263" y="1136613"/>
                  </a:lnTo>
                  <a:lnTo>
                    <a:pt x="247632" y="1133898"/>
                  </a:lnTo>
                  <a:lnTo>
                    <a:pt x="246004" y="1132268"/>
                  </a:lnTo>
                  <a:lnTo>
                    <a:pt x="244373" y="1130097"/>
                  </a:lnTo>
                  <a:lnTo>
                    <a:pt x="242202" y="1129010"/>
                  </a:lnTo>
                  <a:lnTo>
                    <a:pt x="239489" y="1127380"/>
                  </a:lnTo>
                  <a:lnTo>
                    <a:pt x="236228" y="1126295"/>
                  </a:lnTo>
                  <a:lnTo>
                    <a:pt x="229167" y="1125209"/>
                  </a:lnTo>
                  <a:lnTo>
                    <a:pt x="220480" y="1124664"/>
                  </a:lnTo>
                  <a:lnTo>
                    <a:pt x="213421" y="1125209"/>
                  </a:lnTo>
                  <a:lnTo>
                    <a:pt x="175949" y="1140959"/>
                  </a:lnTo>
                  <a:lnTo>
                    <a:pt x="152600" y="1165394"/>
                  </a:lnTo>
                  <a:lnTo>
                    <a:pt x="144997" y="1174081"/>
                  </a:lnTo>
                  <a:lnTo>
                    <a:pt x="124905" y="1174081"/>
                  </a:lnTo>
                  <a:lnTo>
                    <a:pt x="121643" y="1157792"/>
                  </a:lnTo>
                  <a:lnTo>
                    <a:pt x="119472" y="1142041"/>
                  </a:lnTo>
                  <a:lnTo>
                    <a:pt x="118385" y="1126835"/>
                  </a:lnTo>
                  <a:lnTo>
                    <a:pt x="117301" y="1111633"/>
                  </a:lnTo>
                  <a:lnTo>
                    <a:pt x="116754" y="1097514"/>
                  </a:lnTo>
                  <a:lnTo>
                    <a:pt x="116214" y="1083935"/>
                  </a:lnTo>
                  <a:lnTo>
                    <a:pt x="116214" y="1070902"/>
                  </a:lnTo>
                  <a:lnTo>
                    <a:pt x="116214" y="1058411"/>
                  </a:lnTo>
                  <a:lnTo>
                    <a:pt x="115670" y="1054612"/>
                  </a:lnTo>
                  <a:lnTo>
                    <a:pt x="115127" y="1051354"/>
                  </a:lnTo>
                  <a:lnTo>
                    <a:pt x="114584" y="1048093"/>
                  </a:lnTo>
                  <a:lnTo>
                    <a:pt x="112956" y="1045378"/>
                  </a:lnTo>
                  <a:lnTo>
                    <a:pt x="111326" y="1043207"/>
                  </a:lnTo>
                  <a:lnTo>
                    <a:pt x="109698" y="1040490"/>
                  </a:lnTo>
                  <a:lnTo>
                    <a:pt x="107525" y="1038862"/>
                  </a:lnTo>
                  <a:lnTo>
                    <a:pt x="105354" y="1036689"/>
                  </a:lnTo>
                  <a:lnTo>
                    <a:pt x="99920" y="1033434"/>
                  </a:lnTo>
                  <a:lnTo>
                    <a:pt x="93948" y="1030717"/>
                  </a:lnTo>
                  <a:lnTo>
                    <a:pt x="87975" y="1028546"/>
                  </a:lnTo>
                  <a:lnTo>
                    <a:pt x="81461" y="1026914"/>
                  </a:lnTo>
                  <a:lnTo>
                    <a:pt x="68424" y="1023656"/>
                  </a:lnTo>
                  <a:lnTo>
                    <a:pt x="57563" y="1019855"/>
                  </a:lnTo>
                  <a:lnTo>
                    <a:pt x="46702" y="1008450"/>
                  </a:lnTo>
                  <a:lnTo>
                    <a:pt x="46702" y="1006279"/>
                  </a:lnTo>
                  <a:lnTo>
                    <a:pt x="46702" y="1002478"/>
                  </a:lnTo>
                  <a:lnTo>
                    <a:pt x="47790" y="998676"/>
                  </a:lnTo>
                  <a:lnTo>
                    <a:pt x="49416" y="995418"/>
                  </a:lnTo>
                  <a:lnTo>
                    <a:pt x="51591" y="992160"/>
                  </a:lnTo>
                  <a:lnTo>
                    <a:pt x="56475" y="986188"/>
                  </a:lnTo>
                  <a:lnTo>
                    <a:pt x="60821" y="980212"/>
                  </a:lnTo>
                  <a:lnTo>
                    <a:pt x="60821" y="936767"/>
                  </a:lnTo>
                  <a:lnTo>
                    <a:pt x="48873" y="935140"/>
                  </a:lnTo>
                  <a:lnTo>
                    <a:pt x="39099" y="933509"/>
                  </a:lnTo>
                  <a:lnTo>
                    <a:pt x="30952" y="932425"/>
                  </a:lnTo>
                  <a:lnTo>
                    <a:pt x="23897" y="930251"/>
                  </a:lnTo>
                  <a:lnTo>
                    <a:pt x="20634" y="929164"/>
                  </a:lnTo>
                  <a:lnTo>
                    <a:pt x="17921" y="927537"/>
                  </a:lnTo>
                  <a:lnTo>
                    <a:pt x="14662" y="925909"/>
                  </a:lnTo>
                  <a:lnTo>
                    <a:pt x="11948" y="923736"/>
                  </a:lnTo>
                  <a:lnTo>
                    <a:pt x="5976" y="918306"/>
                  </a:lnTo>
                  <a:lnTo>
                    <a:pt x="0" y="910703"/>
                  </a:lnTo>
                  <a:lnTo>
                    <a:pt x="8146" y="904187"/>
                  </a:lnTo>
                  <a:lnTo>
                    <a:pt x="17921" y="896584"/>
                  </a:lnTo>
                  <a:lnTo>
                    <a:pt x="22266" y="892782"/>
                  </a:lnTo>
                  <a:lnTo>
                    <a:pt x="25523" y="887894"/>
                  </a:lnTo>
                  <a:lnTo>
                    <a:pt x="27154" y="885179"/>
                  </a:lnTo>
                  <a:lnTo>
                    <a:pt x="28238" y="882464"/>
                  </a:lnTo>
                  <a:lnTo>
                    <a:pt x="28781" y="879203"/>
                  </a:lnTo>
                  <a:lnTo>
                    <a:pt x="28781" y="875945"/>
                  </a:lnTo>
                  <a:lnTo>
                    <a:pt x="21722" y="835218"/>
                  </a:lnTo>
                  <a:lnTo>
                    <a:pt x="19007" y="825441"/>
                  </a:lnTo>
                  <a:lnTo>
                    <a:pt x="16833" y="814580"/>
                  </a:lnTo>
                  <a:lnTo>
                    <a:pt x="15206" y="803718"/>
                  </a:lnTo>
                  <a:lnTo>
                    <a:pt x="14662" y="792318"/>
                  </a:lnTo>
                  <a:lnTo>
                    <a:pt x="14662" y="783084"/>
                  </a:lnTo>
                  <a:lnTo>
                    <a:pt x="23352" y="747785"/>
                  </a:lnTo>
                  <a:lnTo>
                    <a:pt x="26068" y="742357"/>
                  </a:lnTo>
                  <a:lnTo>
                    <a:pt x="62452" y="711945"/>
                  </a:lnTo>
                  <a:lnTo>
                    <a:pt x="79828" y="702167"/>
                  </a:lnTo>
                  <a:lnTo>
                    <a:pt x="84174" y="699453"/>
                  </a:lnTo>
                  <a:lnTo>
                    <a:pt x="87975" y="696737"/>
                  </a:lnTo>
                  <a:lnTo>
                    <a:pt x="91777" y="693480"/>
                  </a:lnTo>
                  <a:lnTo>
                    <a:pt x="95036" y="689678"/>
                  </a:lnTo>
                  <a:lnTo>
                    <a:pt x="98293" y="685877"/>
                  </a:lnTo>
                  <a:lnTo>
                    <a:pt x="101552" y="682076"/>
                  </a:lnTo>
                  <a:lnTo>
                    <a:pt x="110238" y="652750"/>
                  </a:lnTo>
                  <a:lnTo>
                    <a:pt x="110238" y="645150"/>
                  </a:lnTo>
                  <a:lnTo>
                    <a:pt x="110782" y="639718"/>
                  </a:lnTo>
                  <a:lnTo>
                    <a:pt x="136850" y="622341"/>
                  </a:lnTo>
                  <a:lnTo>
                    <a:pt x="145539" y="622341"/>
                  </a:lnTo>
                  <a:lnTo>
                    <a:pt x="149881" y="621797"/>
                  </a:lnTo>
                  <a:lnTo>
                    <a:pt x="184640" y="598444"/>
                  </a:lnTo>
                  <a:lnTo>
                    <a:pt x="188984" y="568579"/>
                  </a:lnTo>
                  <a:lnTo>
                    <a:pt x="188984" y="557717"/>
                  </a:lnTo>
                  <a:lnTo>
                    <a:pt x="188441" y="546856"/>
                  </a:lnTo>
                  <a:lnTo>
                    <a:pt x="188984" y="544141"/>
                  </a:lnTo>
                  <a:lnTo>
                    <a:pt x="198758" y="532737"/>
                  </a:lnTo>
                  <a:lnTo>
                    <a:pt x="202560" y="530020"/>
                  </a:lnTo>
                  <a:lnTo>
                    <a:pt x="205818" y="527305"/>
                  </a:lnTo>
                  <a:lnTo>
                    <a:pt x="206905" y="526221"/>
                  </a:lnTo>
                  <a:lnTo>
                    <a:pt x="207989" y="524590"/>
                  </a:lnTo>
                  <a:lnTo>
                    <a:pt x="208532" y="522419"/>
                  </a:lnTo>
                  <a:lnTo>
                    <a:pt x="209076" y="520788"/>
                  </a:lnTo>
                  <a:lnTo>
                    <a:pt x="197671" y="482776"/>
                  </a:lnTo>
                  <a:lnTo>
                    <a:pt x="179207" y="462138"/>
                  </a:lnTo>
                  <a:lnTo>
                    <a:pt x="171063" y="454535"/>
                  </a:lnTo>
                  <a:lnTo>
                    <a:pt x="162373" y="447478"/>
                  </a:lnTo>
                  <a:lnTo>
                    <a:pt x="153683" y="439876"/>
                  </a:lnTo>
                  <a:lnTo>
                    <a:pt x="145539" y="432812"/>
                  </a:lnTo>
                  <a:lnTo>
                    <a:pt x="137392" y="425212"/>
                  </a:lnTo>
                  <a:lnTo>
                    <a:pt x="130333" y="417066"/>
                  </a:lnTo>
                  <a:lnTo>
                    <a:pt x="127619" y="412721"/>
                  </a:lnTo>
                  <a:lnTo>
                    <a:pt x="124357" y="408375"/>
                  </a:lnTo>
                  <a:lnTo>
                    <a:pt x="122186" y="403490"/>
                  </a:lnTo>
                  <a:lnTo>
                    <a:pt x="120015" y="398601"/>
                  </a:lnTo>
                  <a:lnTo>
                    <a:pt x="118385" y="393173"/>
                  </a:lnTo>
                  <a:lnTo>
                    <a:pt x="117301" y="387740"/>
                  </a:lnTo>
                  <a:lnTo>
                    <a:pt x="116214" y="382312"/>
                  </a:lnTo>
                  <a:lnTo>
                    <a:pt x="116214" y="376335"/>
                  </a:lnTo>
                  <a:lnTo>
                    <a:pt x="116214" y="369819"/>
                  </a:lnTo>
                  <a:lnTo>
                    <a:pt x="117301" y="364931"/>
                  </a:lnTo>
                  <a:lnTo>
                    <a:pt x="117301" y="362760"/>
                  </a:lnTo>
                  <a:lnTo>
                    <a:pt x="117301" y="360045"/>
                  </a:lnTo>
                  <a:lnTo>
                    <a:pt x="116754" y="357872"/>
                  </a:lnTo>
                  <a:lnTo>
                    <a:pt x="116214" y="355701"/>
                  </a:lnTo>
                  <a:lnTo>
                    <a:pt x="122731" y="339951"/>
                  </a:lnTo>
                  <a:lnTo>
                    <a:pt x="129247" y="325288"/>
                  </a:lnTo>
                  <a:lnTo>
                    <a:pt x="131960" y="317689"/>
                  </a:lnTo>
                  <a:lnTo>
                    <a:pt x="134135" y="310085"/>
                  </a:lnTo>
                  <a:lnTo>
                    <a:pt x="135762" y="301395"/>
                  </a:lnTo>
                  <a:lnTo>
                    <a:pt x="136306" y="292165"/>
                  </a:lnTo>
                  <a:lnTo>
                    <a:pt x="135762" y="285649"/>
                  </a:lnTo>
                  <a:lnTo>
                    <a:pt x="125445" y="247632"/>
                  </a:lnTo>
                  <a:lnTo>
                    <a:pt x="112413" y="216136"/>
                  </a:lnTo>
                  <a:lnTo>
                    <a:pt x="106984" y="202017"/>
                  </a:lnTo>
                  <a:lnTo>
                    <a:pt x="104809" y="195498"/>
                  </a:lnTo>
                  <a:lnTo>
                    <a:pt x="103183" y="189526"/>
                  </a:lnTo>
                  <a:lnTo>
                    <a:pt x="102095" y="184096"/>
                  </a:lnTo>
                  <a:lnTo>
                    <a:pt x="101552" y="179750"/>
                  </a:lnTo>
                  <a:lnTo>
                    <a:pt x="101552" y="175949"/>
                  </a:lnTo>
                  <a:lnTo>
                    <a:pt x="135221" y="153684"/>
                  </a:lnTo>
                  <a:lnTo>
                    <a:pt x="142278" y="153684"/>
                  </a:lnTo>
                  <a:lnTo>
                    <a:pt x="155313" y="153684"/>
                  </a:lnTo>
                  <a:lnTo>
                    <a:pt x="165631" y="153684"/>
                  </a:lnTo>
                  <a:lnTo>
                    <a:pt x="174322" y="153684"/>
                  </a:lnTo>
                  <a:lnTo>
                    <a:pt x="183008" y="153684"/>
                  </a:lnTo>
                  <a:lnTo>
                    <a:pt x="187897" y="155315"/>
                  </a:lnTo>
                  <a:lnTo>
                    <a:pt x="197671" y="158028"/>
                  </a:lnTo>
                  <a:lnTo>
                    <a:pt x="203643" y="159116"/>
                  </a:lnTo>
                  <a:lnTo>
                    <a:pt x="210164" y="159656"/>
                  </a:lnTo>
                  <a:lnTo>
                    <a:pt x="213421" y="159116"/>
                  </a:lnTo>
                  <a:lnTo>
                    <a:pt x="216679" y="158572"/>
                  </a:lnTo>
                  <a:lnTo>
                    <a:pt x="219937" y="157485"/>
                  </a:lnTo>
                  <a:lnTo>
                    <a:pt x="223195" y="156401"/>
                  </a:lnTo>
                  <a:lnTo>
                    <a:pt x="227541" y="153684"/>
                  </a:lnTo>
                  <a:lnTo>
                    <a:pt x="230798" y="150425"/>
                  </a:lnTo>
                  <a:lnTo>
                    <a:pt x="234057" y="146624"/>
                  </a:lnTo>
                  <a:lnTo>
                    <a:pt x="236770" y="141735"/>
                  </a:lnTo>
                  <a:lnTo>
                    <a:pt x="242202" y="131962"/>
                  </a:lnTo>
                  <a:lnTo>
                    <a:pt x="248175" y="121644"/>
                  </a:lnTo>
                  <a:lnTo>
                    <a:pt x="250889" y="116758"/>
                  </a:lnTo>
                  <a:lnTo>
                    <a:pt x="254691" y="111870"/>
                  </a:lnTo>
                  <a:lnTo>
                    <a:pt x="281846" y="96120"/>
                  </a:lnTo>
                  <a:lnTo>
                    <a:pt x="285647" y="95576"/>
                  </a:lnTo>
                  <a:lnTo>
                    <a:pt x="289989" y="95576"/>
                  </a:lnTo>
                  <a:lnTo>
                    <a:pt x="297053" y="96120"/>
                  </a:lnTo>
                  <a:lnTo>
                    <a:pt x="301937" y="96663"/>
                  </a:lnTo>
                  <a:lnTo>
                    <a:pt x="304652" y="97751"/>
                  </a:lnTo>
                  <a:lnTo>
                    <a:pt x="306827" y="98837"/>
                  </a:lnTo>
                  <a:lnTo>
                    <a:pt x="308453" y="99378"/>
                  </a:lnTo>
                  <a:lnTo>
                    <a:pt x="310628" y="99378"/>
                  </a:lnTo>
                  <a:lnTo>
                    <a:pt x="313886" y="98295"/>
                  </a:lnTo>
                  <a:lnTo>
                    <a:pt x="318775" y="95576"/>
                  </a:lnTo>
                  <a:lnTo>
                    <a:pt x="321488" y="94493"/>
                  </a:lnTo>
                  <a:lnTo>
                    <a:pt x="323117" y="92319"/>
                  </a:lnTo>
                  <a:lnTo>
                    <a:pt x="324204" y="89604"/>
                  </a:lnTo>
                  <a:lnTo>
                    <a:pt x="325290" y="86889"/>
                  </a:lnTo>
                  <a:lnTo>
                    <a:pt x="325830" y="79286"/>
                  </a:lnTo>
                  <a:lnTo>
                    <a:pt x="325290" y="71683"/>
                  </a:lnTo>
                  <a:lnTo>
                    <a:pt x="324204" y="62993"/>
                  </a:lnTo>
                  <a:lnTo>
                    <a:pt x="323659" y="54850"/>
                  </a:lnTo>
                  <a:lnTo>
                    <a:pt x="323117" y="50505"/>
                  </a:lnTo>
                  <a:lnTo>
                    <a:pt x="323659" y="47246"/>
                  </a:lnTo>
                  <a:lnTo>
                    <a:pt x="324204" y="43444"/>
                  </a:lnTo>
                  <a:lnTo>
                    <a:pt x="324747" y="40731"/>
                  </a:lnTo>
                  <a:lnTo>
                    <a:pt x="335065" y="30953"/>
                  </a:lnTo>
                  <a:lnTo>
                    <a:pt x="348097" y="17378"/>
                  </a:lnTo>
                  <a:lnTo>
                    <a:pt x="371450" y="0"/>
                  </a:lnTo>
                  <a:lnTo>
                    <a:pt x="379052" y="544"/>
                  </a:lnTo>
                  <a:lnTo>
                    <a:pt x="423037" y="16294"/>
                  </a:lnTo>
                  <a:lnTo>
                    <a:pt x="455077" y="41271"/>
                  </a:lnTo>
                  <a:lnTo>
                    <a:pt x="471914" y="64624"/>
                  </a:lnTo>
                  <a:lnTo>
                    <a:pt x="474085" y="68425"/>
                  </a:lnTo>
                  <a:lnTo>
                    <a:pt x="475715" y="72771"/>
                  </a:lnTo>
                  <a:lnTo>
                    <a:pt x="476800" y="77115"/>
                  </a:lnTo>
                  <a:lnTo>
                    <a:pt x="477886" y="81457"/>
                  </a:lnTo>
                  <a:lnTo>
                    <a:pt x="478430" y="85802"/>
                  </a:lnTo>
                  <a:lnTo>
                    <a:pt x="478430" y="89604"/>
                  </a:lnTo>
                  <a:lnTo>
                    <a:pt x="477886" y="93949"/>
                  </a:lnTo>
                  <a:lnTo>
                    <a:pt x="476800" y="97751"/>
                  </a:lnTo>
                  <a:lnTo>
                    <a:pt x="474629" y="101008"/>
                  </a:lnTo>
                  <a:lnTo>
                    <a:pt x="472458" y="104809"/>
                  </a:lnTo>
                  <a:lnTo>
                    <a:pt x="470827" y="108069"/>
                  </a:lnTo>
                  <a:lnTo>
                    <a:pt x="468656" y="112413"/>
                  </a:lnTo>
                  <a:lnTo>
                    <a:pt x="467570" y="116758"/>
                  </a:lnTo>
                  <a:lnTo>
                    <a:pt x="467026" y="121644"/>
                  </a:lnTo>
                  <a:lnTo>
                    <a:pt x="467570" y="129791"/>
                  </a:lnTo>
                  <a:lnTo>
                    <a:pt x="468656" y="136850"/>
                  </a:lnTo>
                  <a:lnTo>
                    <a:pt x="469741" y="140109"/>
                  </a:lnTo>
                  <a:lnTo>
                    <a:pt x="470827" y="142822"/>
                  </a:lnTo>
                  <a:lnTo>
                    <a:pt x="471914" y="145537"/>
                  </a:lnTo>
                  <a:lnTo>
                    <a:pt x="482776" y="154226"/>
                  </a:lnTo>
                  <a:lnTo>
                    <a:pt x="485490" y="155315"/>
                  </a:lnTo>
                  <a:lnTo>
                    <a:pt x="488748" y="155859"/>
                  </a:lnTo>
                  <a:lnTo>
                    <a:pt x="492006" y="156401"/>
                  </a:lnTo>
                  <a:lnTo>
                    <a:pt x="495807" y="156401"/>
                  </a:lnTo>
                  <a:lnTo>
                    <a:pt x="500153" y="156401"/>
                  </a:lnTo>
                  <a:lnTo>
                    <a:pt x="503410" y="155315"/>
                  </a:lnTo>
                  <a:lnTo>
                    <a:pt x="506125" y="154226"/>
                  </a:lnTo>
                  <a:lnTo>
                    <a:pt x="508843" y="153140"/>
                  </a:lnTo>
                  <a:lnTo>
                    <a:pt x="512645" y="149882"/>
                  </a:lnTo>
                  <a:lnTo>
                    <a:pt x="515359" y="146081"/>
                  </a:lnTo>
                  <a:lnTo>
                    <a:pt x="518073" y="142282"/>
                  </a:lnTo>
                  <a:lnTo>
                    <a:pt x="521331" y="139020"/>
                  </a:lnTo>
                  <a:lnTo>
                    <a:pt x="522963" y="137938"/>
                  </a:lnTo>
                  <a:lnTo>
                    <a:pt x="525134" y="136850"/>
                  </a:lnTo>
                  <a:lnTo>
                    <a:pt x="527847" y="136306"/>
                  </a:lnTo>
                  <a:lnTo>
                    <a:pt x="530566" y="136306"/>
                  </a:lnTo>
                  <a:lnTo>
                    <a:pt x="535450" y="136306"/>
                  </a:lnTo>
                  <a:lnTo>
                    <a:pt x="539796" y="136850"/>
                  </a:lnTo>
                  <a:lnTo>
                    <a:pt x="543053" y="137938"/>
                  </a:lnTo>
                  <a:lnTo>
                    <a:pt x="546312" y="139020"/>
                  </a:lnTo>
                  <a:lnTo>
                    <a:pt x="549025" y="140109"/>
                  </a:lnTo>
                  <a:lnTo>
                    <a:pt x="552288" y="141195"/>
                  </a:lnTo>
                  <a:lnTo>
                    <a:pt x="555546" y="141735"/>
                  </a:lnTo>
                  <a:lnTo>
                    <a:pt x="559887" y="141735"/>
                  </a:lnTo>
                  <a:lnTo>
                    <a:pt x="568578" y="141735"/>
                  </a:lnTo>
                  <a:lnTo>
                    <a:pt x="575093" y="141735"/>
                  </a:lnTo>
                  <a:lnTo>
                    <a:pt x="579983" y="141735"/>
                  </a:lnTo>
                  <a:lnTo>
                    <a:pt x="585955" y="141735"/>
                  </a:lnTo>
                  <a:lnTo>
                    <a:pt x="588669" y="142282"/>
                  </a:lnTo>
                  <a:lnTo>
                    <a:pt x="605507" y="165088"/>
                  </a:lnTo>
                  <a:lnTo>
                    <a:pt x="609304" y="171061"/>
                  </a:lnTo>
                  <a:lnTo>
                    <a:pt x="611479" y="173778"/>
                  </a:lnTo>
                  <a:lnTo>
                    <a:pt x="614194" y="175949"/>
                  </a:lnTo>
                  <a:lnTo>
                    <a:pt x="616907" y="178124"/>
                  </a:lnTo>
                  <a:lnTo>
                    <a:pt x="620709" y="179750"/>
                  </a:lnTo>
                  <a:lnTo>
                    <a:pt x="613654" y="185726"/>
                  </a:lnTo>
                  <a:lnTo>
                    <a:pt x="607677" y="192243"/>
                  </a:lnTo>
                  <a:lnTo>
                    <a:pt x="599530" y="212335"/>
                  </a:lnTo>
                  <a:lnTo>
                    <a:pt x="600074" y="215592"/>
                  </a:lnTo>
                  <a:lnTo>
                    <a:pt x="600617" y="219937"/>
                  </a:lnTo>
                  <a:lnTo>
                    <a:pt x="601705" y="223739"/>
                  </a:lnTo>
                  <a:lnTo>
                    <a:pt x="603876" y="228085"/>
                  </a:lnTo>
                  <a:lnTo>
                    <a:pt x="606051" y="232426"/>
                  </a:lnTo>
                  <a:lnTo>
                    <a:pt x="608764" y="237314"/>
                  </a:lnTo>
                  <a:lnTo>
                    <a:pt x="603876" y="236772"/>
                  </a:lnTo>
                  <a:lnTo>
                    <a:pt x="599530" y="236772"/>
                  </a:lnTo>
                  <a:lnTo>
                    <a:pt x="594645" y="237314"/>
                  </a:lnTo>
                  <a:lnTo>
                    <a:pt x="556630" y="251434"/>
                  </a:lnTo>
                  <a:lnTo>
                    <a:pt x="531649" y="271529"/>
                  </a:lnTo>
                  <a:lnTo>
                    <a:pt x="527303" y="275871"/>
                  </a:lnTo>
                  <a:lnTo>
                    <a:pt x="511557" y="300308"/>
                  </a:lnTo>
                  <a:lnTo>
                    <a:pt x="508843" y="305196"/>
                  </a:lnTo>
                  <a:lnTo>
                    <a:pt x="506125" y="308998"/>
                  </a:lnTo>
                  <a:lnTo>
                    <a:pt x="503410" y="313343"/>
                  </a:lnTo>
                  <a:lnTo>
                    <a:pt x="500696" y="316600"/>
                  </a:lnTo>
                  <a:lnTo>
                    <a:pt x="475715" y="336152"/>
                  </a:lnTo>
                  <a:lnTo>
                    <a:pt x="469741" y="340494"/>
                  </a:lnTo>
                  <a:lnTo>
                    <a:pt x="463768" y="344295"/>
                  </a:lnTo>
                  <a:lnTo>
                    <a:pt x="458339" y="348641"/>
                  </a:lnTo>
                  <a:lnTo>
                    <a:pt x="456164" y="351355"/>
                  </a:lnTo>
                  <a:lnTo>
                    <a:pt x="453450" y="354073"/>
                  </a:lnTo>
                  <a:lnTo>
                    <a:pt x="451280" y="357332"/>
                  </a:lnTo>
                  <a:lnTo>
                    <a:pt x="449105" y="360589"/>
                  </a:lnTo>
                  <a:lnTo>
                    <a:pt x="447478" y="364391"/>
                  </a:lnTo>
                  <a:lnTo>
                    <a:pt x="440958" y="395344"/>
                  </a:lnTo>
                  <a:lnTo>
                    <a:pt x="440958" y="401859"/>
                  </a:lnTo>
                  <a:lnTo>
                    <a:pt x="440958" y="422495"/>
                  </a:lnTo>
                  <a:lnTo>
                    <a:pt x="443677" y="462138"/>
                  </a:lnTo>
                  <a:lnTo>
                    <a:pt x="449105" y="518075"/>
                  </a:lnTo>
                  <a:lnTo>
                    <a:pt x="452907" y="553373"/>
                  </a:lnTo>
                  <a:lnTo>
                    <a:pt x="453993" y="570749"/>
                  </a:lnTo>
                  <a:lnTo>
                    <a:pt x="455077" y="587043"/>
                  </a:lnTo>
                  <a:lnTo>
                    <a:pt x="455077" y="603332"/>
                  </a:lnTo>
                  <a:lnTo>
                    <a:pt x="454537" y="618539"/>
                  </a:lnTo>
                  <a:lnTo>
                    <a:pt x="453450" y="626686"/>
                  </a:lnTo>
                  <a:lnTo>
                    <a:pt x="452907" y="633745"/>
                  </a:lnTo>
                  <a:lnTo>
                    <a:pt x="451280" y="641349"/>
                  </a:lnTo>
                  <a:lnTo>
                    <a:pt x="450192" y="648951"/>
                  </a:lnTo>
                  <a:lnTo>
                    <a:pt x="448021" y="656008"/>
                  </a:lnTo>
                  <a:lnTo>
                    <a:pt x="445848" y="663071"/>
                  </a:lnTo>
                  <a:lnTo>
                    <a:pt x="443677" y="670127"/>
                  </a:lnTo>
                  <a:lnTo>
                    <a:pt x="440958" y="676646"/>
                  </a:lnTo>
                  <a:lnTo>
                    <a:pt x="439875" y="679361"/>
                  </a:lnTo>
                  <a:lnTo>
                    <a:pt x="439875" y="683162"/>
                  </a:lnTo>
                  <a:lnTo>
                    <a:pt x="440418" y="688595"/>
                  </a:lnTo>
                  <a:lnTo>
                    <a:pt x="440958" y="695111"/>
                  </a:lnTo>
                  <a:lnTo>
                    <a:pt x="443133" y="713031"/>
                  </a:lnTo>
                  <a:lnTo>
                    <a:pt x="446390" y="735838"/>
                  </a:lnTo>
                  <a:lnTo>
                    <a:pt x="447478" y="749413"/>
                  </a:lnTo>
                  <a:lnTo>
                    <a:pt x="449105" y="764079"/>
                  </a:lnTo>
                  <a:lnTo>
                    <a:pt x="450192" y="779282"/>
                  </a:lnTo>
                  <a:lnTo>
                    <a:pt x="451280" y="796119"/>
                  </a:lnTo>
                  <a:lnTo>
                    <a:pt x="451280" y="814040"/>
                  </a:lnTo>
                  <a:lnTo>
                    <a:pt x="451280" y="833044"/>
                  </a:lnTo>
                  <a:lnTo>
                    <a:pt x="450736" y="852595"/>
                  </a:lnTo>
                  <a:lnTo>
                    <a:pt x="449649" y="873231"/>
                  </a:lnTo>
                  <a:lnTo>
                    <a:pt x="448561" y="882464"/>
                  </a:lnTo>
                  <a:lnTo>
                    <a:pt x="447478" y="891696"/>
                  </a:lnTo>
                  <a:lnTo>
                    <a:pt x="440418" y="930251"/>
                  </a:lnTo>
                  <a:lnTo>
                    <a:pt x="425756" y="987814"/>
                  </a:lnTo>
                  <a:lnTo>
                    <a:pt x="417065" y="1023656"/>
                  </a:lnTo>
                  <a:lnTo>
                    <a:pt x="413807" y="1039950"/>
                  </a:lnTo>
                  <a:lnTo>
                    <a:pt x="411633" y="1054612"/>
                  </a:lnTo>
                  <a:lnTo>
                    <a:pt x="411092" y="1061129"/>
                  </a:lnTo>
                  <a:lnTo>
                    <a:pt x="411092" y="1067101"/>
                  </a:lnTo>
                  <a:lnTo>
                    <a:pt x="411092" y="1073077"/>
                  </a:lnTo>
                  <a:lnTo>
                    <a:pt x="412179" y="1077963"/>
                  </a:lnTo>
                  <a:lnTo>
                    <a:pt x="413263" y="1082851"/>
                  </a:lnTo>
                  <a:lnTo>
                    <a:pt x="415434" y="1086652"/>
                  </a:lnTo>
                  <a:lnTo>
                    <a:pt x="434442" y="1096426"/>
                  </a:lnTo>
                  <a:lnTo>
                    <a:pt x="440958" y="1095883"/>
                  </a:lnTo>
                  <a:lnTo>
                    <a:pt x="452362" y="1085565"/>
                  </a:lnTo>
                  <a:lnTo>
                    <a:pt x="462680" y="1076332"/>
                  </a:lnTo>
                  <a:lnTo>
                    <a:pt x="497438" y="1052439"/>
                  </a:lnTo>
                  <a:lnTo>
                    <a:pt x="520788" y="1044835"/>
                  </a:lnTo>
                  <a:lnTo>
                    <a:pt x="525134" y="1045378"/>
                  </a:lnTo>
                  <a:lnTo>
                    <a:pt x="528935" y="1046466"/>
                  </a:lnTo>
                  <a:lnTo>
                    <a:pt x="532737" y="1048093"/>
                  </a:lnTo>
                  <a:lnTo>
                    <a:pt x="535450" y="1050811"/>
                  </a:lnTo>
                  <a:lnTo>
                    <a:pt x="538165" y="1053525"/>
                  </a:lnTo>
                  <a:lnTo>
                    <a:pt x="540883" y="1056783"/>
                  </a:lnTo>
                  <a:lnTo>
                    <a:pt x="543053" y="1060584"/>
                  </a:lnTo>
                  <a:lnTo>
                    <a:pt x="545224" y="1064930"/>
                  </a:lnTo>
                  <a:lnTo>
                    <a:pt x="546856" y="1069816"/>
                  </a:lnTo>
                  <a:lnTo>
                    <a:pt x="548487" y="1074161"/>
                  </a:lnTo>
                  <a:lnTo>
                    <a:pt x="551200" y="1084477"/>
                  </a:lnTo>
                  <a:lnTo>
                    <a:pt x="553915" y="1095339"/>
                  </a:lnTo>
                  <a:lnTo>
                    <a:pt x="557172" y="1105657"/>
                  </a:lnTo>
                  <a:lnTo>
                    <a:pt x="571292" y="1130637"/>
                  </a:lnTo>
                  <a:lnTo>
                    <a:pt x="574011" y="1127922"/>
                  </a:lnTo>
                  <a:lnTo>
                    <a:pt x="576181" y="1124121"/>
                  </a:lnTo>
                  <a:lnTo>
                    <a:pt x="577264" y="1120319"/>
                  </a:lnTo>
                  <a:lnTo>
                    <a:pt x="577808" y="1115977"/>
                  </a:lnTo>
                  <a:lnTo>
                    <a:pt x="577808" y="1111633"/>
                  </a:lnTo>
                  <a:lnTo>
                    <a:pt x="577808" y="1106744"/>
                  </a:lnTo>
                  <a:lnTo>
                    <a:pt x="577264" y="1101856"/>
                  </a:lnTo>
                  <a:lnTo>
                    <a:pt x="576181" y="1096970"/>
                  </a:lnTo>
                  <a:lnTo>
                    <a:pt x="574551" y="1087196"/>
                  </a:lnTo>
                  <a:lnTo>
                    <a:pt x="574011" y="1077418"/>
                  </a:lnTo>
                  <a:lnTo>
                    <a:pt x="574011" y="1073077"/>
                  </a:lnTo>
                  <a:lnTo>
                    <a:pt x="574011" y="1068731"/>
                  </a:lnTo>
                  <a:lnTo>
                    <a:pt x="575093" y="1064930"/>
                  </a:lnTo>
                  <a:lnTo>
                    <a:pt x="577264" y="1061129"/>
                  </a:lnTo>
                  <a:lnTo>
                    <a:pt x="577264" y="1057327"/>
                  </a:lnTo>
                  <a:lnTo>
                    <a:pt x="577808" y="1054612"/>
                  </a:lnTo>
                  <a:lnTo>
                    <a:pt x="578352" y="1052982"/>
                  </a:lnTo>
                  <a:lnTo>
                    <a:pt x="578895" y="1052439"/>
                  </a:lnTo>
                  <a:lnTo>
                    <a:pt x="579983" y="1052439"/>
                  </a:lnTo>
                  <a:lnTo>
                    <a:pt x="581066" y="1053525"/>
                  </a:lnTo>
                  <a:lnTo>
                    <a:pt x="582154" y="1055156"/>
                  </a:lnTo>
                  <a:lnTo>
                    <a:pt x="583240" y="1057871"/>
                  </a:lnTo>
                  <a:lnTo>
                    <a:pt x="589212" y="1071446"/>
                  </a:lnTo>
                  <a:lnTo>
                    <a:pt x="608221" y="1104573"/>
                  </a:lnTo>
                  <a:lnTo>
                    <a:pt x="625054" y="1113804"/>
                  </a:lnTo>
                  <a:lnTo>
                    <a:pt x="628856" y="1113804"/>
                  </a:lnTo>
                  <a:lnTo>
                    <a:pt x="633201" y="1112176"/>
                  </a:lnTo>
                  <a:lnTo>
                    <a:pt x="637003" y="1110001"/>
                  </a:lnTo>
                  <a:lnTo>
                    <a:pt x="641348" y="1107288"/>
                  </a:lnTo>
                  <a:lnTo>
                    <a:pt x="645693" y="1102399"/>
                  </a:lnTo>
                  <a:lnTo>
                    <a:pt x="650578" y="1096970"/>
                  </a:lnTo>
                  <a:lnTo>
                    <a:pt x="655468" y="1089911"/>
                  </a:lnTo>
                  <a:lnTo>
                    <a:pt x="658181" y="1088279"/>
                  </a:lnTo>
                  <a:lnTo>
                    <a:pt x="660352" y="1086652"/>
                  </a:lnTo>
                  <a:lnTo>
                    <a:pt x="662527" y="1085022"/>
                  </a:lnTo>
                  <a:lnTo>
                    <a:pt x="664153" y="1083395"/>
                  </a:lnTo>
                  <a:lnTo>
                    <a:pt x="665241" y="1081220"/>
                  </a:lnTo>
                  <a:lnTo>
                    <a:pt x="666328" y="1079049"/>
                  </a:lnTo>
                  <a:lnTo>
                    <a:pt x="666868" y="1077418"/>
                  </a:lnTo>
                  <a:lnTo>
                    <a:pt x="667416" y="1075248"/>
                  </a:lnTo>
                  <a:lnTo>
                    <a:pt x="667416" y="1070359"/>
                  </a:lnTo>
                  <a:lnTo>
                    <a:pt x="666868" y="1065474"/>
                  </a:lnTo>
                  <a:lnTo>
                    <a:pt x="665241" y="1060042"/>
                  </a:lnTo>
                  <a:lnTo>
                    <a:pt x="663070" y="1054070"/>
                  </a:lnTo>
                  <a:lnTo>
                    <a:pt x="657638" y="1040490"/>
                  </a:lnTo>
                  <a:lnTo>
                    <a:pt x="652749" y="1024200"/>
                  </a:lnTo>
                  <a:lnTo>
                    <a:pt x="650034" y="1014966"/>
                  </a:lnTo>
                  <a:lnTo>
                    <a:pt x="648407" y="1005191"/>
                  </a:lnTo>
                  <a:lnTo>
                    <a:pt x="647321" y="994875"/>
                  </a:lnTo>
                  <a:lnTo>
                    <a:pt x="646776" y="982926"/>
                  </a:lnTo>
                  <a:lnTo>
                    <a:pt x="653837" y="975323"/>
                  </a:lnTo>
                  <a:lnTo>
                    <a:pt x="686964" y="949260"/>
                  </a:lnTo>
                  <a:lnTo>
                    <a:pt x="704884" y="941656"/>
                  </a:lnTo>
                  <a:lnTo>
                    <a:pt x="710313" y="940028"/>
                  </a:lnTo>
                  <a:lnTo>
                    <a:pt x="715745" y="938942"/>
                  </a:lnTo>
                  <a:lnTo>
                    <a:pt x="721177" y="938398"/>
                  </a:lnTo>
                  <a:lnTo>
                    <a:pt x="726063" y="938398"/>
                  </a:lnTo>
                  <a:lnTo>
                    <a:pt x="730951" y="938942"/>
                  </a:lnTo>
                  <a:lnTo>
                    <a:pt x="735837" y="939485"/>
                  </a:lnTo>
                  <a:lnTo>
                    <a:pt x="772765" y="954148"/>
                  </a:lnTo>
                  <a:lnTo>
                    <a:pt x="779281" y="957402"/>
                  </a:lnTo>
                  <a:lnTo>
                    <a:pt x="785801" y="960120"/>
                  </a:lnTo>
                  <a:lnTo>
                    <a:pt x="789059" y="961204"/>
                  </a:lnTo>
                  <a:lnTo>
                    <a:pt x="791774" y="962291"/>
                  </a:lnTo>
                  <a:lnTo>
                    <a:pt x="794487" y="962835"/>
                  </a:lnTo>
                  <a:lnTo>
                    <a:pt x="797746" y="962835"/>
                  </a:lnTo>
                  <a:lnTo>
                    <a:pt x="810781" y="961204"/>
                  </a:lnTo>
                  <a:lnTo>
                    <a:pt x="822726" y="960120"/>
                  </a:lnTo>
                  <a:lnTo>
                    <a:pt x="833044" y="959576"/>
                  </a:lnTo>
                  <a:lnTo>
                    <a:pt x="842277" y="959033"/>
                  </a:lnTo>
                  <a:lnTo>
                    <a:pt x="849338" y="959576"/>
                  </a:lnTo>
                  <a:lnTo>
                    <a:pt x="870516" y="967723"/>
                  </a:lnTo>
                  <a:lnTo>
                    <a:pt x="870516" y="969894"/>
                  </a:lnTo>
                  <a:lnTo>
                    <a:pt x="870516" y="972068"/>
                  </a:lnTo>
                  <a:lnTo>
                    <a:pt x="869429" y="974783"/>
                  </a:lnTo>
                  <a:lnTo>
                    <a:pt x="868341" y="977497"/>
                  </a:lnTo>
                  <a:lnTo>
                    <a:pt x="866170" y="980212"/>
                  </a:lnTo>
                  <a:lnTo>
                    <a:pt x="857483" y="992160"/>
                  </a:lnTo>
                  <a:lnTo>
                    <a:pt x="849880" y="1003020"/>
                  </a:lnTo>
                  <a:lnTo>
                    <a:pt x="848794" y="1005191"/>
                  </a:lnTo>
                  <a:lnTo>
                    <a:pt x="848249" y="1007366"/>
                  </a:lnTo>
                  <a:lnTo>
                    <a:pt x="848249" y="1009537"/>
                  </a:lnTo>
                  <a:lnTo>
                    <a:pt x="861286" y="1014966"/>
                  </a:lnTo>
                  <a:lnTo>
                    <a:pt x="869429" y="1016597"/>
                  </a:lnTo>
                  <a:lnTo>
                    <a:pt x="909072" y="1035605"/>
                  </a:lnTo>
                  <a:lnTo>
                    <a:pt x="919389" y="1045378"/>
                  </a:lnTo>
                  <a:lnTo>
                    <a:pt x="924278" y="1050268"/>
                  </a:lnTo>
                  <a:lnTo>
                    <a:pt x="944912" y="1080133"/>
                  </a:lnTo>
                  <a:lnTo>
                    <a:pt x="948715" y="1086652"/>
                  </a:lnTo>
                  <a:lnTo>
                    <a:pt x="967179" y="1129010"/>
                  </a:lnTo>
                  <a:lnTo>
                    <a:pt x="983469" y="1172999"/>
                  </a:lnTo>
                  <a:lnTo>
                    <a:pt x="988901" y="1186574"/>
                  </a:lnTo>
                  <a:lnTo>
                    <a:pt x="1012794" y="1232190"/>
                  </a:lnTo>
                  <a:lnTo>
                    <a:pt x="1055156" y="1290296"/>
                  </a:lnTo>
                  <a:lnTo>
                    <a:pt x="1078505" y="1317991"/>
                  </a:lnTo>
                  <a:lnTo>
                    <a:pt x="1089910" y="1331567"/>
                  </a:lnTo>
                  <a:lnTo>
                    <a:pt x="1101314" y="1345689"/>
                  </a:lnTo>
                  <a:lnTo>
                    <a:pt x="1112176" y="1360352"/>
                  </a:lnTo>
                  <a:lnTo>
                    <a:pt x="1123036" y="1375012"/>
                  </a:lnTo>
                  <a:lnTo>
                    <a:pt x="1133354" y="1390218"/>
                  </a:lnTo>
                  <a:lnTo>
                    <a:pt x="1143128" y="1405968"/>
                  </a:lnTo>
                  <a:lnTo>
                    <a:pt x="1147474" y="1414115"/>
                  </a:lnTo>
                  <a:lnTo>
                    <a:pt x="1151819" y="1422258"/>
                  </a:lnTo>
                  <a:lnTo>
                    <a:pt x="1156164" y="1430948"/>
                  </a:lnTo>
                  <a:lnTo>
                    <a:pt x="1159966" y="1440179"/>
                  </a:lnTo>
                  <a:lnTo>
                    <a:pt x="1164308" y="1450499"/>
                  </a:lnTo>
                  <a:lnTo>
                    <a:pt x="1167021" y="1460273"/>
                  </a:lnTo>
                  <a:lnTo>
                    <a:pt x="1169196" y="1470048"/>
                  </a:lnTo>
                  <a:lnTo>
                    <a:pt x="1169740" y="1479278"/>
                  </a:lnTo>
                  <a:lnTo>
                    <a:pt x="1170283" y="1488512"/>
                  </a:lnTo>
                  <a:lnTo>
                    <a:pt x="1169740" y="1497743"/>
                  </a:lnTo>
                  <a:lnTo>
                    <a:pt x="1168652" y="1506977"/>
                  </a:lnTo>
                  <a:lnTo>
                    <a:pt x="1167565" y="1516750"/>
                  </a:lnTo>
                  <a:lnTo>
                    <a:pt x="1166481" y="1527068"/>
                  </a:lnTo>
                  <a:lnTo>
                    <a:pt x="1165394" y="1537928"/>
                  </a:lnTo>
                  <a:lnTo>
                    <a:pt x="1164308" y="1549333"/>
                  </a:lnTo>
                  <a:lnTo>
                    <a:pt x="1163768" y="1561281"/>
                  </a:lnTo>
                  <a:lnTo>
                    <a:pt x="1163768" y="1574858"/>
                  </a:lnTo>
                  <a:lnTo>
                    <a:pt x="1164308" y="1588976"/>
                  </a:lnTo>
                  <a:lnTo>
                    <a:pt x="1165939" y="1604723"/>
                  </a:lnTo>
                  <a:lnTo>
                    <a:pt x="1168652" y="1622104"/>
                  </a:lnTo>
                  <a:lnTo>
                    <a:pt x="1161049" y="1624818"/>
                  </a:lnTo>
                  <a:lnTo>
                    <a:pt x="1142586" y="1630790"/>
                  </a:lnTo>
                  <a:lnTo>
                    <a:pt x="1139871" y="1630247"/>
                  </a:lnTo>
                  <a:lnTo>
                    <a:pt x="1133354" y="1613957"/>
                  </a:lnTo>
                  <a:lnTo>
                    <a:pt x="1133354" y="1606897"/>
                  </a:lnTo>
                  <a:lnTo>
                    <a:pt x="1133354" y="1600382"/>
                  </a:lnTo>
                  <a:lnTo>
                    <a:pt x="1132810" y="1597123"/>
                  </a:lnTo>
                  <a:lnTo>
                    <a:pt x="1132268" y="1594406"/>
                  </a:lnTo>
                  <a:lnTo>
                    <a:pt x="1131724" y="1592235"/>
                  </a:lnTo>
                  <a:lnTo>
                    <a:pt x="1131180" y="1590064"/>
                  </a:lnTo>
                  <a:lnTo>
                    <a:pt x="1092081" y="1567254"/>
                  </a:lnTo>
                  <a:lnTo>
                    <a:pt x="1081763" y="1562910"/>
                  </a:lnTo>
                  <a:lnTo>
                    <a:pt x="1074160" y="1559651"/>
                  </a:lnTo>
                  <a:lnTo>
                    <a:pt x="1069814" y="1558564"/>
                  </a:lnTo>
                  <a:lnTo>
                    <a:pt x="1020941" y="1628076"/>
                  </a:lnTo>
                  <a:lnTo>
                    <a:pt x="1028000" y="1631334"/>
                  </a:lnTo>
                  <a:lnTo>
                    <a:pt x="1044835" y="1639481"/>
                  </a:lnTo>
                  <a:lnTo>
                    <a:pt x="1054068" y="1643827"/>
                  </a:lnTo>
                  <a:lnTo>
                    <a:pt x="1062215" y="1647628"/>
                  </a:lnTo>
                  <a:lnTo>
                    <a:pt x="1069274" y="1649799"/>
                  </a:lnTo>
                  <a:lnTo>
                    <a:pt x="1073077" y="1650886"/>
                  </a:lnTo>
                  <a:lnTo>
                    <a:pt x="1079592" y="1650886"/>
                  </a:lnTo>
                  <a:lnTo>
                    <a:pt x="1084477" y="1649799"/>
                  </a:lnTo>
                  <a:lnTo>
                    <a:pt x="1088279" y="1648711"/>
                  </a:lnTo>
                  <a:lnTo>
                    <a:pt x="1091537" y="1647628"/>
                  </a:lnTo>
                  <a:lnTo>
                    <a:pt x="1094255" y="1647084"/>
                  </a:lnTo>
                  <a:lnTo>
                    <a:pt x="1098057" y="1647084"/>
                  </a:lnTo>
                  <a:lnTo>
                    <a:pt x="1101854" y="1648711"/>
                  </a:lnTo>
                  <a:lnTo>
                    <a:pt x="1107830" y="1650886"/>
                  </a:lnTo>
                  <a:lnTo>
                    <a:pt x="1107830" y="1697045"/>
                  </a:lnTo>
                  <a:lnTo>
                    <a:pt x="1105656" y="1700303"/>
                  </a:lnTo>
                  <a:lnTo>
                    <a:pt x="1103485" y="1703017"/>
                  </a:lnTo>
                  <a:lnTo>
                    <a:pt x="1100771" y="1705735"/>
                  </a:lnTo>
                  <a:lnTo>
                    <a:pt x="1097513" y="1708450"/>
                  </a:lnTo>
                  <a:lnTo>
                    <a:pt x="1090998" y="1712791"/>
                  </a:lnTo>
                  <a:lnTo>
                    <a:pt x="1083937" y="1716593"/>
                  </a:lnTo>
                  <a:lnTo>
                    <a:pt x="1077961" y="1720394"/>
                  </a:lnTo>
                  <a:lnTo>
                    <a:pt x="1067101" y="1731799"/>
                  </a:lnTo>
                  <a:lnTo>
                    <a:pt x="1067643" y="1734514"/>
                  </a:lnTo>
                  <a:lnTo>
                    <a:pt x="1077418" y="1752434"/>
                  </a:lnTo>
                  <a:lnTo>
                    <a:pt x="1081220" y="1757322"/>
                  </a:lnTo>
                  <a:lnTo>
                    <a:pt x="1084477" y="1762212"/>
                  </a:lnTo>
                  <a:lnTo>
                    <a:pt x="1085564" y="1764383"/>
                  </a:lnTo>
                  <a:lnTo>
                    <a:pt x="1086652" y="1767100"/>
                  </a:lnTo>
                  <a:lnTo>
                    <a:pt x="1087195" y="1769815"/>
                  </a:lnTo>
                  <a:lnTo>
                    <a:pt x="1087195" y="1772530"/>
                  </a:lnTo>
                  <a:lnTo>
                    <a:pt x="1087195" y="1777418"/>
                  </a:lnTo>
                  <a:lnTo>
                    <a:pt x="1086652" y="1782303"/>
                  </a:lnTo>
                  <a:lnTo>
                    <a:pt x="1085564" y="1786649"/>
                  </a:lnTo>
                  <a:lnTo>
                    <a:pt x="1083937" y="1790450"/>
                  </a:lnTo>
                  <a:lnTo>
                    <a:pt x="1082307" y="1794795"/>
                  </a:lnTo>
                  <a:lnTo>
                    <a:pt x="1080136" y="1798054"/>
                  </a:lnTo>
                  <a:lnTo>
                    <a:pt x="1077418" y="1801311"/>
                  </a:lnTo>
                  <a:lnTo>
                    <a:pt x="1074704" y="1804568"/>
                  </a:lnTo>
                  <a:lnTo>
                    <a:pt x="1071445" y="1807283"/>
                  </a:lnTo>
                  <a:lnTo>
                    <a:pt x="1067643" y="1809998"/>
                  </a:lnTo>
                  <a:lnTo>
                    <a:pt x="1064386" y="1812715"/>
                  </a:lnTo>
                  <a:lnTo>
                    <a:pt x="1022572" y="1826292"/>
                  </a:lnTo>
                  <a:lnTo>
                    <a:pt x="981298" y="1830094"/>
                  </a:lnTo>
                  <a:lnTo>
                    <a:pt x="962833" y="1830094"/>
                  </a:lnTo>
                  <a:lnTo>
                    <a:pt x="960120" y="1830636"/>
                  </a:lnTo>
                  <a:lnTo>
                    <a:pt x="931337" y="1863220"/>
                  </a:lnTo>
                  <a:lnTo>
                    <a:pt x="928080" y="1873538"/>
                  </a:lnTo>
                  <a:lnTo>
                    <a:pt x="928080" y="1876252"/>
                  </a:lnTo>
                  <a:lnTo>
                    <a:pt x="928624" y="1883312"/>
                  </a:lnTo>
                  <a:lnTo>
                    <a:pt x="929707" y="1889284"/>
                  </a:lnTo>
                  <a:lnTo>
                    <a:pt x="931881" y="1894172"/>
                  </a:lnTo>
                  <a:lnTo>
                    <a:pt x="933508" y="1899062"/>
                  </a:lnTo>
                  <a:lnTo>
                    <a:pt x="935683" y="1903404"/>
                  </a:lnTo>
                  <a:lnTo>
                    <a:pt x="937854" y="1907205"/>
                  </a:lnTo>
                  <a:lnTo>
                    <a:pt x="938940" y="1912093"/>
                  </a:lnTo>
                  <a:lnTo>
                    <a:pt x="939484" y="1916983"/>
                  </a:lnTo>
                  <a:lnTo>
                    <a:pt x="939484" y="1920240"/>
                  </a:lnTo>
                  <a:lnTo>
                    <a:pt x="913416" y="1934359"/>
                  </a:lnTo>
                  <a:lnTo>
                    <a:pt x="907444" y="1934359"/>
                  </a:lnTo>
                  <a:lnTo>
                    <a:pt x="907444" y="1931645"/>
                  </a:lnTo>
                  <a:lnTo>
                    <a:pt x="902556" y="1915352"/>
                  </a:lnTo>
                  <a:lnTo>
                    <a:pt x="898210" y="1898518"/>
                  </a:lnTo>
                  <a:lnTo>
                    <a:pt x="896040" y="1890371"/>
                  </a:lnTo>
                  <a:lnTo>
                    <a:pt x="894409" y="1882224"/>
                  </a:lnTo>
                  <a:lnTo>
                    <a:pt x="893325" y="1873538"/>
                  </a:lnTo>
                  <a:lnTo>
                    <a:pt x="892238" y="1864847"/>
                  </a:lnTo>
                  <a:lnTo>
                    <a:pt x="891151" y="1856160"/>
                  </a:lnTo>
                  <a:lnTo>
                    <a:pt x="890611" y="1847471"/>
                  </a:lnTo>
                  <a:lnTo>
                    <a:pt x="890611" y="1838237"/>
                  </a:lnTo>
                  <a:lnTo>
                    <a:pt x="894409" y="1799680"/>
                  </a:lnTo>
                  <a:lnTo>
                    <a:pt x="896040" y="1789907"/>
                  </a:lnTo>
                  <a:lnTo>
                    <a:pt x="890611" y="1788820"/>
                  </a:lnTo>
                  <a:lnTo>
                    <a:pt x="869429" y="1778502"/>
                  </a:lnTo>
                  <a:lnTo>
                    <a:pt x="866170" y="1775787"/>
                  </a:lnTo>
                  <a:lnTo>
                    <a:pt x="863457" y="1772530"/>
                  </a:lnTo>
                  <a:lnTo>
                    <a:pt x="853682" y="1758950"/>
                  </a:lnTo>
                  <a:lnTo>
                    <a:pt x="843904" y="1746462"/>
                  </a:lnTo>
                  <a:lnTo>
                    <a:pt x="842821" y="1744291"/>
                  </a:lnTo>
                  <a:lnTo>
                    <a:pt x="841191" y="1742116"/>
                  </a:lnTo>
                  <a:lnTo>
                    <a:pt x="839564" y="1739945"/>
                  </a:lnTo>
                  <a:lnTo>
                    <a:pt x="837389" y="1738315"/>
                  </a:lnTo>
                  <a:lnTo>
                    <a:pt x="835218" y="1737231"/>
                  </a:lnTo>
                  <a:lnTo>
                    <a:pt x="832500" y="1735600"/>
                  </a:lnTo>
                  <a:lnTo>
                    <a:pt x="829786" y="1735057"/>
                  </a:lnTo>
                  <a:lnTo>
                    <a:pt x="826527" y="1735057"/>
                  </a:lnTo>
                  <a:lnTo>
                    <a:pt x="820555" y="1739945"/>
                  </a:lnTo>
                  <a:lnTo>
                    <a:pt x="815123" y="1745918"/>
                  </a:lnTo>
                  <a:lnTo>
                    <a:pt x="810237" y="1752978"/>
                  </a:lnTo>
                  <a:lnTo>
                    <a:pt x="805349" y="1760037"/>
                  </a:lnTo>
                  <a:lnTo>
                    <a:pt x="801003" y="1767640"/>
                  </a:lnTo>
                  <a:lnTo>
                    <a:pt x="796658" y="1776331"/>
                  </a:lnTo>
                  <a:lnTo>
                    <a:pt x="792316" y="1785021"/>
                  </a:lnTo>
                  <a:lnTo>
                    <a:pt x="787972" y="1793708"/>
                  </a:lnTo>
                  <a:lnTo>
                    <a:pt x="779825" y="1812173"/>
                  </a:lnTo>
                  <a:lnTo>
                    <a:pt x="771678" y="1831180"/>
                  </a:lnTo>
                  <a:lnTo>
                    <a:pt x="763535" y="1849641"/>
                  </a:lnTo>
                  <a:lnTo>
                    <a:pt x="753757" y="1867562"/>
                  </a:lnTo>
                  <a:lnTo>
                    <a:pt x="746158" y="1881681"/>
                  </a:lnTo>
                  <a:lnTo>
                    <a:pt x="736925" y="1895260"/>
                  </a:lnTo>
                  <a:lnTo>
                    <a:pt x="707055" y="1931102"/>
                  </a:lnTo>
                  <a:lnTo>
                    <a:pt x="674471" y="1957709"/>
                  </a:lnTo>
                  <a:lnTo>
                    <a:pt x="669043" y="1960427"/>
                  </a:lnTo>
                  <a:lnTo>
                    <a:pt x="664153" y="1963685"/>
                  </a:lnTo>
                  <a:lnTo>
                    <a:pt x="658725" y="1965856"/>
                  </a:lnTo>
                  <a:lnTo>
                    <a:pt x="653837" y="1968027"/>
                  </a:lnTo>
                  <a:lnTo>
                    <a:pt x="648407" y="1969113"/>
                  </a:lnTo>
                  <a:lnTo>
                    <a:pt x="643519" y="1970201"/>
                  </a:lnTo>
                  <a:lnTo>
                    <a:pt x="639174" y="1970744"/>
                  </a:lnTo>
                  <a:lnTo>
                    <a:pt x="634288" y="1971288"/>
                  </a:lnTo>
                  <a:lnTo>
                    <a:pt x="629944" y="1970744"/>
                  </a:lnTo>
                  <a:lnTo>
                    <a:pt x="595733" y="1932185"/>
                  </a:lnTo>
                  <a:lnTo>
                    <a:pt x="583784" y="1903946"/>
                  </a:lnTo>
                  <a:lnTo>
                    <a:pt x="579439" y="1894717"/>
                  </a:lnTo>
                  <a:lnTo>
                    <a:pt x="554459" y="1877883"/>
                  </a:lnTo>
                  <a:lnTo>
                    <a:pt x="547943" y="1876252"/>
                  </a:lnTo>
                  <a:lnTo>
                    <a:pt x="552288" y="1871364"/>
                  </a:lnTo>
                  <a:lnTo>
                    <a:pt x="555002" y="1866478"/>
                  </a:lnTo>
                  <a:lnTo>
                    <a:pt x="557717" y="1862132"/>
                  </a:lnTo>
                  <a:lnTo>
                    <a:pt x="559887" y="1857244"/>
                  </a:lnTo>
                  <a:lnTo>
                    <a:pt x="560974" y="1852902"/>
                  </a:lnTo>
                  <a:lnTo>
                    <a:pt x="562062" y="1847471"/>
                  </a:lnTo>
                  <a:lnTo>
                    <a:pt x="562605" y="1842038"/>
                  </a:lnTo>
                  <a:lnTo>
                    <a:pt x="562605" y="1836066"/>
                  </a:lnTo>
                  <a:lnTo>
                    <a:pt x="562605" y="1831180"/>
                  </a:lnTo>
                  <a:lnTo>
                    <a:pt x="562605" y="1829006"/>
                  </a:lnTo>
                  <a:lnTo>
                    <a:pt x="562605" y="1826292"/>
                  </a:lnTo>
                  <a:lnTo>
                    <a:pt x="562605" y="1821402"/>
                  </a:lnTo>
                  <a:lnTo>
                    <a:pt x="562605" y="1818145"/>
                  </a:lnTo>
                  <a:lnTo>
                    <a:pt x="563145" y="1814886"/>
                  </a:lnTo>
                  <a:lnTo>
                    <a:pt x="573466" y="1801311"/>
                  </a:lnTo>
                  <a:lnTo>
                    <a:pt x="576181" y="1798054"/>
                  </a:lnTo>
                  <a:lnTo>
                    <a:pt x="577264" y="1795879"/>
                  </a:lnTo>
                  <a:lnTo>
                    <a:pt x="578352" y="1793164"/>
                  </a:lnTo>
                  <a:lnTo>
                    <a:pt x="579439" y="1790450"/>
                  </a:lnTo>
                  <a:lnTo>
                    <a:pt x="579983" y="1786649"/>
                  </a:lnTo>
                  <a:lnTo>
                    <a:pt x="579983" y="1789907"/>
                  </a:lnTo>
                  <a:lnTo>
                    <a:pt x="579983" y="1786649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7804364" y="3461137"/>
              <a:ext cx="1179283" cy="1977605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7808864" y="3462954"/>
              <a:ext cx="1170283" cy="1971288"/>
            </a:xfrm>
            <a:custGeom>
              <a:avLst/>
              <a:gdLst/>
              <a:ahLst/>
              <a:cxnLst/>
              <a:rect l="l" t="t" r="r" b="b"/>
              <a:pathLst>
                <a:path w="1170283" h="1971288">
                  <a:moveTo>
                    <a:pt x="579983" y="1786649"/>
                  </a:moveTo>
                  <a:lnTo>
                    <a:pt x="582696" y="1786649"/>
                  </a:lnTo>
                  <a:lnTo>
                    <a:pt x="578895" y="1786649"/>
                  </a:lnTo>
                  <a:lnTo>
                    <a:pt x="574551" y="1786105"/>
                  </a:lnTo>
                  <a:lnTo>
                    <a:pt x="558803" y="1776871"/>
                  </a:lnTo>
                  <a:lnTo>
                    <a:pt x="556086" y="1774156"/>
                  </a:lnTo>
                  <a:lnTo>
                    <a:pt x="551200" y="1768184"/>
                  </a:lnTo>
                  <a:lnTo>
                    <a:pt x="546312" y="1761124"/>
                  </a:lnTo>
                  <a:lnTo>
                    <a:pt x="542511" y="1754065"/>
                  </a:lnTo>
                  <a:lnTo>
                    <a:pt x="538165" y="1746462"/>
                  </a:lnTo>
                  <a:lnTo>
                    <a:pt x="518617" y="1716052"/>
                  </a:lnTo>
                  <a:lnTo>
                    <a:pt x="515902" y="1713335"/>
                  </a:lnTo>
                  <a:lnTo>
                    <a:pt x="495807" y="1705735"/>
                  </a:lnTo>
                  <a:lnTo>
                    <a:pt x="490923" y="1705735"/>
                  </a:lnTo>
                  <a:lnTo>
                    <a:pt x="488204" y="1705735"/>
                  </a:lnTo>
                  <a:lnTo>
                    <a:pt x="484947" y="1705735"/>
                  </a:lnTo>
                  <a:lnTo>
                    <a:pt x="478430" y="1705735"/>
                  </a:lnTo>
                  <a:lnTo>
                    <a:pt x="474629" y="1705192"/>
                  </a:lnTo>
                  <a:lnTo>
                    <a:pt x="461054" y="1685640"/>
                  </a:lnTo>
                  <a:lnTo>
                    <a:pt x="455621" y="1686727"/>
                  </a:lnTo>
                  <a:lnTo>
                    <a:pt x="450192" y="1687271"/>
                  </a:lnTo>
                  <a:lnTo>
                    <a:pt x="445848" y="1686727"/>
                  </a:lnTo>
                  <a:lnTo>
                    <a:pt x="441502" y="1685640"/>
                  </a:lnTo>
                  <a:lnTo>
                    <a:pt x="423581" y="1645453"/>
                  </a:lnTo>
                  <a:lnTo>
                    <a:pt x="423581" y="1633509"/>
                  </a:lnTo>
                  <a:lnTo>
                    <a:pt x="435530" y="1594948"/>
                  </a:lnTo>
                  <a:lnTo>
                    <a:pt x="440958" y="1584632"/>
                  </a:lnTo>
                  <a:lnTo>
                    <a:pt x="437701" y="1583004"/>
                  </a:lnTo>
                  <a:lnTo>
                    <a:pt x="420322" y="1561281"/>
                  </a:lnTo>
                  <a:lnTo>
                    <a:pt x="420867" y="1558024"/>
                  </a:lnTo>
                  <a:lnTo>
                    <a:pt x="421954" y="1554763"/>
                  </a:lnTo>
                  <a:lnTo>
                    <a:pt x="424125" y="1551504"/>
                  </a:lnTo>
                  <a:lnTo>
                    <a:pt x="426298" y="1547706"/>
                  </a:lnTo>
                  <a:lnTo>
                    <a:pt x="432815" y="1540103"/>
                  </a:lnTo>
                  <a:lnTo>
                    <a:pt x="439875" y="1532500"/>
                  </a:lnTo>
                  <a:lnTo>
                    <a:pt x="446934" y="1523809"/>
                  </a:lnTo>
                  <a:lnTo>
                    <a:pt x="461054" y="1495028"/>
                  </a:lnTo>
                  <a:lnTo>
                    <a:pt x="461054" y="1492313"/>
                  </a:lnTo>
                  <a:lnTo>
                    <a:pt x="461054" y="1488512"/>
                  </a:lnTo>
                  <a:lnTo>
                    <a:pt x="461054" y="1483624"/>
                  </a:lnTo>
                  <a:lnTo>
                    <a:pt x="461054" y="1477651"/>
                  </a:lnTo>
                  <a:lnTo>
                    <a:pt x="461597" y="1472762"/>
                  </a:lnTo>
                  <a:lnTo>
                    <a:pt x="475715" y="1449413"/>
                  </a:lnTo>
                  <a:lnTo>
                    <a:pt x="481145" y="1443980"/>
                  </a:lnTo>
                  <a:lnTo>
                    <a:pt x="485490" y="1438551"/>
                  </a:lnTo>
                  <a:lnTo>
                    <a:pt x="487661" y="1435833"/>
                  </a:lnTo>
                  <a:lnTo>
                    <a:pt x="488748" y="1432578"/>
                  </a:lnTo>
                  <a:lnTo>
                    <a:pt x="489835" y="1429317"/>
                  </a:lnTo>
                  <a:lnTo>
                    <a:pt x="489835" y="1425516"/>
                  </a:lnTo>
                  <a:lnTo>
                    <a:pt x="489835" y="1421714"/>
                  </a:lnTo>
                  <a:lnTo>
                    <a:pt x="488748" y="1418457"/>
                  </a:lnTo>
                  <a:lnTo>
                    <a:pt x="487121" y="1415742"/>
                  </a:lnTo>
                  <a:lnTo>
                    <a:pt x="484402" y="1414115"/>
                  </a:lnTo>
                  <a:lnTo>
                    <a:pt x="478974" y="1410856"/>
                  </a:lnTo>
                  <a:lnTo>
                    <a:pt x="455077" y="1388047"/>
                  </a:lnTo>
                  <a:lnTo>
                    <a:pt x="455621" y="1385872"/>
                  </a:lnTo>
                  <a:lnTo>
                    <a:pt x="456164" y="1383158"/>
                  </a:lnTo>
                  <a:lnTo>
                    <a:pt x="457252" y="1380444"/>
                  </a:lnTo>
                  <a:lnTo>
                    <a:pt x="458879" y="1378273"/>
                  </a:lnTo>
                  <a:lnTo>
                    <a:pt x="460509" y="1375554"/>
                  </a:lnTo>
                  <a:lnTo>
                    <a:pt x="462680" y="1373928"/>
                  </a:lnTo>
                  <a:lnTo>
                    <a:pt x="464855" y="1371753"/>
                  </a:lnTo>
                  <a:lnTo>
                    <a:pt x="467026" y="1370670"/>
                  </a:lnTo>
                  <a:lnTo>
                    <a:pt x="513185" y="1370670"/>
                  </a:lnTo>
                  <a:lnTo>
                    <a:pt x="523502" y="1366325"/>
                  </a:lnTo>
                  <a:lnTo>
                    <a:pt x="534907" y="1361979"/>
                  </a:lnTo>
                  <a:lnTo>
                    <a:pt x="547943" y="1347860"/>
                  </a:lnTo>
                  <a:lnTo>
                    <a:pt x="547943" y="1344602"/>
                  </a:lnTo>
                  <a:lnTo>
                    <a:pt x="547399" y="1339713"/>
                  </a:lnTo>
                  <a:lnTo>
                    <a:pt x="546312" y="1333198"/>
                  </a:lnTo>
                  <a:lnTo>
                    <a:pt x="544141" y="1326137"/>
                  </a:lnTo>
                  <a:lnTo>
                    <a:pt x="540883" y="1318535"/>
                  </a:lnTo>
                  <a:lnTo>
                    <a:pt x="537625" y="1310391"/>
                  </a:lnTo>
                  <a:lnTo>
                    <a:pt x="533279" y="1301702"/>
                  </a:lnTo>
                  <a:lnTo>
                    <a:pt x="528935" y="1292471"/>
                  </a:lnTo>
                  <a:lnTo>
                    <a:pt x="524046" y="1283781"/>
                  </a:lnTo>
                  <a:lnTo>
                    <a:pt x="499066" y="1247939"/>
                  </a:lnTo>
                  <a:lnTo>
                    <a:pt x="488748" y="1240879"/>
                  </a:lnTo>
                  <a:lnTo>
                    <a:pt x="487121" y="1240336"/>
                  </a:lnTo>
                  <a:lnTo>
                    <a:pt x="457252" y="1263685"/>
                  </a:lnTo>
                  <a:lnTo>
                    <a:pt x="453450" y="1268574"/>
                  </a:lnTo>
                  <a:lnTo>
                    <a:pt x="431184" y="1282693"/>
                  </a:lnTo>
                  <a:lnTo>
                    <a:pt x="426298" y="1284868"/>
                  </a:lnTo>
                  <a:lnTo>
                    <a:pt x="411092" y="1301702"/>
                  </a:lnTo>
                  <a:lnTo>
                    <a:pt x="409462" y="1304959"/>
                  </a:lnTo>
                  <a:lnTo>
                    <a:pt x="408378" y="1308761"/>
                  </a:lnTo>
                  <a:lnTo>
                    <a:pt x="406204" y="1316364"/>
                  </a:lnTo>
                  <a:lnTo>
                    <a:pt x="404033" y="1324511"/>
                  </a:lnTo>
                  <a:lnTo>
                    <a:pt x="401315" y="1332654"/>
                  </a:lnTo>
                  <a:lnTo>
                    <a:pt x="398600" y="1340257"/>
                  </a:lnTo>
                  <a:lnTo>
                    <a:pt x="396431" y="1343514"/>
                  </a:lnTo>
                  <a:lnTo>
                    <a:pt x="394260" y="1347317"/>
                  </a:lnTo>
                  <a:lnTo>
                    <a:pt x="370363" y="1361435"/>
                  </a:lnTo>
                  <a:lnTo>
                    <a:pt x="366561" y="1363610"/>
                  </a:lnTo>
                  <a:lnTo>
                    <a:pt x="362760" y="1366869"/>
                  </a:lnTo>
                  <a:lnTo>
                    <a:pt x="359501" y="1370670"/>
                  </a:lnTo>
                  <a:lnTo>
                    <a:pt x="356787" y="1372841"/>
                  </a:lnTo>
                  <a:lnTo>
                    <a:pt x="354616" y="1376099"/>
                  </a:lnTo>
                  <a:lnTo>
                    <a:pt x="352442" y="1379356"/>
                  </a:lnTo>
                  <a:lnTo>
                    <a:pt x="350271" y="1382615"/>
                  </a:lnTo>
                  <a:lnTo>
                    <a:pt x="348097" y="1385872"/>
                  </a:lnTo>
                  <a:lnTo>
                    <a:pt x="344839" y="1388591"/>
                  </a:lnTo>
                  <a:lnTo>
                    <a:pt x="343211" y="1389674"/>
                  </a:lnTo>
                  <a:lnTo>
                    <a:pt x="341038" y="1390218"/>
                  </a:lnTo>
                  <a:lnTo>
                    <a:pt x="338867" y="1390762"/>
                  </a:lnTo>
                  <a:lnTo>
                    <a:pt x="336696" y="1390762"/>
                  </a:lnTo>
                  <a:lnTo>
                    <a:pt x="330176" y="1390218"/>
                  </a:lnTo>
                  <a:lnTo>
                    <a:pt x="325290" y="1389134"/>
                  </a:lnTo>
                  <a:lnTo>
                    <a:pt x="320402" y="1387503"/>
                  </a:lnTo>
                  <a:lnTo>
                    <a:pt x="316600" y="1385332"/>
                  </a:lnTo>
                  <a:lnTo>
                    <a:pt x="313343" y="1382615"/>
                  </a:lnTo>
                  <a:lnTo>
                    <a:pt x="310084" y="1379900"/>
                  </a:lnTo>
                  <a:lnTo>
                    <a:pt x="307369" y="1376643"/>
                  </a:lnTo>
                  <a:lnTo>
                    <a:pt x="304652" y="1373384"/>
                  </a:lnTo>
                  <a:lnTo>
                    <a:pt x="301937" y="1370126"/>
                  </a:lnTo>
                  <a:lnTo>
                    <a:pt x="298680" y="1366869"/>
                  </a:lnTo>
                  <a:lnTo>
                    <a:pt x="295965" y="1364150"/>
                  </a:lnTo>
                  <a:lnTo>
                    <a:pt x="292163" y="1361435"/>
                  </a:lnTo>
                  <a:lnTo>
                    <a:pt x="288362" y="1359265"/>
                  </a:lnTo>
                  <a:lnTo>
                    <a:pt x="284017" y="1357634"/>
                  </a:lnTo>
                  <a:lnTo>
                    <a:pt x="278588" y="1356551"/>
                  </a:lnTo>
                  <a:lnTo>
                    <a:pt x="272612" y="1356007"/>
                  </a:lnTo>
                  <a:lnTo>
                    <a:pt x="269897" y="1356551"/>
                  </a:lnTo>
                  <a:lnTo>
                    <a:pt x="267728" y="1356551"/>
                  </a:lnTo>
                  <a:lnTo>
                    <a:pt x="265553" y="1357634"/>
                  </a:lnTo>
                  <a:lnTo>
                    <a:pt x="263382" y="1358178"/>
                  </a:lnTo>
                  <a:lnTo>
                    <a:pt x="259581" y="1360893"/>
                  </a:lnTo>
                  <a:lnTo>
                    <a:pt x="256322" y="1363610"/>
                  </a:lnTo>
                  <a:lnTo>
                    <a:pt x="252520" y="1365781"/>
                  </a:lnTo>
                  <a:lnTo>
                    <a:pt x="248719" y="1368496"/>
                  </a:lnTo>
                  <a:lnTo>
                    <a:pt x="246004" y="1369040"/>
                  </a:lnTo>
                  <a:lnTo>
                    <a:pt x="243830" y="1370126"/>
                  </a:lnTo>
                  <a:lnTo>
                    <a:pt x="241116" y="1370670"/>
                  </a:lnTo>
                  <a:lnTo>
                    <a:pt x="237858" y="1370670"/>
                  </a:lnTo>
                  <a:lnTo>
                    <a:pt x="232425" y="1370126"/>
                  </a:lnTo>
                  <a:lnTo>
                    <a:pt x="209076" y="1350031"/>
                  </a:lnTo>
                  <a:lnTo>
                    <a:pt x="209076" y="1347317"/>
                  </a:lnTo>
                  <a:lnTo>
                    <a:pt x="209076" y="1343514"/>
                  </a:lnTo>
                  <a:lnTo>
                    <a:pt x="222651" y="1317448"/>
                  </a:lnTo>
                  <a:lnTo>
                    <a:pt x="225910" y="1311476"/>
                  </a:lnTo>
                  <a:lnTo>
                    <a:pt x="226996" y="1308761"/>
                  </a:lnTo>
                  <a:lnTo>
                    <a:pt x="228084" y="1305503"/>
                  </a:lnTo>
                  <a:lnTo>
                    <a:pt x="229167" y="1301702"/>
                  </a:lnTo>
                  <a:lnTo>
                    <a:pt x="229167" y="1298443"/>
                  </a:lnTo>
                  <a:lnTo>
                    <a:pt x="228627" y="1294097"/>
                  </a:lnTo>
                  <a:lnTo>
                    <a:pt x="227541" y="1290840"/>
                  </a:lnTo>
                  <a:lnTo>
                    <a:pt x="225366" y="1288123"/>
                  </a:lnTo>
                  <a:lnTo>
                    <a:pt x="223195" y="1284868"/>
                  </a:lnTo>
                  <a:lnTo>
                    <a:pt x="221024" y="1281606"/>
                  </a:lnTo>
                  <a:lnTo>
                    <a:pt x="219394" y="1278348"/>
                  </a:lnTo>
                  <a:lnTo>
                    <a:pt x="217766" y="1274550"/>
                  </a:lnTo>
                  <a:lnTo>
                    <a:pt x="217766" y="1269118"/>
                  </a:lnTo>
                  <a:lnTo>
                    <a:pt x="218307" y="1266403"/>
                  </a:lnTo>
                  <a:lnTo>
                    <a:pt x="219394" y="1263685"/>
                  </a:lnTo>
                  <a:lnTo>
                    <a:pt x="221564" y="1261515"/>
                  </a:lnTo>
                  <a:lnTo>
                    <a:pt x="223739" y="1259344"/>
                  </a:lnTo>
                  <a:lnTo>
                    <a:pt x="225910" y="1257169"/>
                  </a:lnTo>
                  <a:lnTo>
                    <a:pt x="228627" y="1254998"/>
                  </a:lnTo>
                  <a:lnTo>
                    <a:pt x="230798" y="1252281"/>
                  </a:lnTo>
                  <a:lnTo>
                    <a:pt x="231886" y="1249026"/>
                  </a:lnTo>
                  <a:lnTo>
                    <a:pt x="235143" y="1238162"/>
                  </a:lnTo>
                  <a:lnTo>
                    <a:pt x="238945" y="1226760"/>
                  </a:lnTo>
                  <a:lnTo>
                    <a:pt x="242202" y="1215355"/>
                  </a:lnTo>
                  <a:lnTo>
                    <a:pt x="245461" y="1203951"/>
                  </a:lnTo>
                  <a:lnTo>
                    <a:pt x="248175" y="1192003"/>
                  </a:lnTo>
                  <a:lnTo>
                    <a:pt x="250346" y="1180598"/>
                  </a:lnTo>
                  <a:lnTo>
                    <a:pt x="251977" y="1168653"/>
                  </a:lnTo>
                  <a:lnTo>
                    <a:pt x="252520" y="1156705"/>
                  </a:lnTo>
                  <a:lnTo>
                    <a:pt x="251977" y="1148558"/>
                  </a:lnTo>
                  <a:lnTo>
                    <a:pt x="250889" y="1142041"/>
                  </a:lnTo>
                  <a:lnTo>
                    <a:pt x="250346" y="1138784"/>
                  </a:lnTo>
                  <a:lnTo>
                    <a:pt x="249263" y="1136613"/>
                  </a:lnTo>
                  <a:lnTo>
                    <a:pt x="247632" y="1133898"/>
                  </a:lnTo>
                  <a:lnTo>
                    <a:pt x="246004" y="1132268"/>
                  </a:lnTo>
                  <a:lnTo>
                    <a:pt x="244373" y="1130097"/>
                  </a:lnTo>
                  <a:lnTo>
                    <a:pt x="242202" y="1129010"/>
                  </a:lnTo>
                  <a:lnTo>
                    <a:pt x="239489" y="1127380"/>
                  </a:lnTo>
                  <a:lnTo>
                    <a:pt x="236228" y="1126295"/>
                  </a:lnTo>
                  <a:lnTo>
                    <a:pt x="229167" y="1125209"/>
                  </a:lnTo>
                  <a:lnTo>
                    <a:pt x="220480" y="1124664"/>
                  </a:lnTo>
                  <a:lnTo>
                    <a:pt x="213421" y="1125209"/>
                  </a:lnTo>
                  <a:lnTo>
                    <a:pt x="175949" y="1140959"/>
                  </a:lnTo>
                  <a:lnTo>
                    <a:pt x="152600" y="1165394"/>
                  </a:lnTo>
                  <a:lnTo>
                    <a:pt x="144997" y="1174081"/>
                  </a:lnTo>
                  <a:lnTo>
                    <a:pt x="124905" y="1174081"/>
                  </a:lnTo>
                  <a:lnTo>
                    <a:pt x="121643" y="1157792"/>
                  </a:lnTo>
                  <a:lnTo>
                    <a:pt x="119472" y="1142041"/>
                  </a:lnTo>
                  <a:lnTo>
                    <a:pt x="118385" y="1126835"/>
                  </a:lnTo>
                  <a:lnTo>
                    <a:pt x="117301" y="1111633"/>
                  </a:lnTo>
                  <a:lnTo>
                    <a:pt x="116754" y="1097514"/>
                  </a:lnTo>
                  <a:lnTo>
                    <a:pt x="116214" y="1083935"/>
                  </a:lnTo>
                  <a:lnTo>
                    <a:pt x="116214" y="1070902"/>
                  </a:lnTo>
                  <a:lnTo>
                    <a:pt x="116214" y="1058411"/>
                  </a:lnTo>
                  <a:lnTo>
                    <a:pt x="115670" y="1054612"/>
                  </a:lnTo>
                  <a:lnTo>
                    <a:pt x="115127" y="1051354"/>
                  </a:lnTo>
                  <a:lnTo>
                    <a:pt x="114584" y="1048093"/>
                  </a:lnTo>
                  <a:lnTo>
                    <a:pt x="112956" y="1045378"/>
                  </a:lnTo>
                  <a:lnTo>
                    <a:pt x="111326" y="1043207"/>
                  </a:lnTo>
                  <a:lnTo>
                    <a:pt x="109698" y="1040490"/>
                  </a:lnTo>
                  <a:lnTo>
                    <a:pt x="107525" y="1038862"/>
                  </a:lnTo>
                  <a:lnTo>
                    <a:pt x="105354" y="1036689"/>
                  </a:lnTo>
                  <a:lnTo>
                    <a:pt x="99920" y="1033434"/>
                  </a:lnTo>
                  <a:lnTo>
                    <a:pt x="93948" y="1030717"/>
                  </a:lnTo>
                  <a:lnTo>
                    <a:pt x="87975" y="1028546"/>
                  </a:lnTo>
                  <a:lnTo>
                    <a:pt x="81461" y="1026914"/>
                  </a:lnTo>
                  <a:lnTo>
                    <a:pt x="68424" y="1023656"/>
                  </a:lnTo>
                  <a:lnTo>
                    <a:pt x="57563" y="1019855"/>
                  </a:lnTo>
                  <a:lnTo>
                    <a:pt x="46702" y="1008450"/>
                  </a:lnTo>
                  <a:lnTo>
                    <a:pt x="46702" y="1006279"/>
                  </a:lnTo>
                  <a:lnTo>
                    <a:pt x="46702" y="1002478"/>
                  </a:lnTo>
                  <a:lnTo>
                    <a:pt x="47790" y="998676"/>
                  </a:lnTo>
                  <a:lnTo>
                    <a:pt x="49416" y="995418"/>
                  </a:lnTo>
                  <a:lnTo>
                    <a:pt x="51591" y="992160"/>
                  </a:lnTo>
                  <a:lnTo>
                    <a:pt x="56475" y="986188"/>
                  </a:lnTo>
                  <a:lnTo>
                    <a:pt x="60821" y="980212"/>
                  </a:lnTo>
                  <a:lnTo>
                    <a:pt x="60821" y="936767"/>
                  </a:lnTo>
                  <a:lnTo>
                    <a:pt x="48873" y="935140"/>
                  </a:lnTo>
                  <a:lnTo>
                    <a:pt x="39099" y="933509"/>
                  </a:lnTo>
                  <a:lnTo>
                    <a:pt x="30952" y="932425"/>
                  </a:lnTo>
                  <a:lnTo>
                    <a:pt x="23897" y="930251"/>
                  </a:lnTo>
                  <a:lnTo>
                    <a:pt x="20634" y="929164"/>
                  </a:lnTo>
                  <a:lnTo>
                    <a:pt x="17921" y="927537"/>
                  </a:lnTo>
                  <a:lnTo>
                    <a:pt x="14662" y="925909"/>
                  </a:lnTo>
                  <a:lnTo>
                    <a:pt x="11948" y="923736"/>
                  </a:lnTo>
                  <a:lnTo>
                    <a:pt x="5976" y="918306"/>
                  </a:lnTo>
                  <a:lnTo>
                    <a:pt x="0" y="910703"/>
                  </a:lnTo>
                  <a:lnTo>
                    <a:pt x="8146" y="904187"/>
                  </a:lnTo>
                  <a:lnTo>
                    <a:pt x="17921" y="896584"/>
                  </a:lnTo>
                  <a:lnTo>
                    <a:pt x="22266" y="892782"/>
                  </a:lnTo>
                  <a:lnTo>
                    <a:pt x="25523" y="887894"/>
                  </a:lnTo>
                  <a:lnTo>
                    <a:pt x="27154" y="885179"/>
                  </a:lnTo>
                  <a:lnTo>
                    <a:pt x="28238" y="882464"/>
                  </a:lnTo>
                  <a:lnTo>
                    <a:pt x="28781" y="879203"/>
                  </a:lnTo>
                  <a:lnTo>
                    <a:pt x="28781" y="875945"/>
                  </a:lnTo>
                  <a:lnTo>
                    <a:pt x="21722" y="835218"/>
                  </a:lnTo>
                  <a:lnTo>
                    <a:pt x="19007" y="825441"/>
                  </a:lnTo>
                  <a:lnTo>
                    <a:pt x="16833" y="814580"/>
                  </a:lnTo>
                  <a:lnTo>
                    <a:pt x="15206" y="803718"/>
                  </a:lnTo>
                  <a:lnTo>
                    <a:pt x="14662" y="792318"/>
                  </a:lnTo>
                  <a:lnTo>
                    <a:pt x="14662" y="783084"/>
                  </a:lnTo>
                  <a:lnTo>
                    <a:pt x="23352" y="747785"/>
                  </a:lnTo>
                  <a:lnTo>
                    <a:pt x="26068" y="742357"/>
                  </a:lnTo>
                  <a:lnTo>
                    <a:pt x="62452" y="711945"/>
                  </a:lnTo>
                  <a:lnTo>
                    <a:pt x="79828" y="702167"/>
                  </a:lnTo>
                  <a:lnTo>
                    <a:pt x="84174" y="699453"/>
                  </a:lnTo>
                  <a:lnTo>
                    <a:pt x="87975" y="696737"/>
                  </a:lnTo>
                  <a:lnTo>
                    <a:pt x="91777" y="693480"/>
                  </a:lnTo>
                  <a:lnTo>
                    <a:pt x="95036" y="689678"/>
                  </a:lnTo>
                  <a:lnTo>
                    <a:pt x="98293" y="685877"/>
                  </a:lnTo>
                  <a:lnTo>
                    <a:pt x="101552" y="682076"/>
                  </a:lnTo>
                  <a:lnTo>
                    <a:pt x="110238" y="652750"/>
                  </a:lnTo>
                  <a:lnTo>
                    <a:pt x="110238" y="645150"/>
                  </a:lnTo>
                  <a:lnTo>
                    <a:pt x="110782" y="639718"/>
                  </a:lnTo>
                  <a:lnTo>
                    <a:pt x="136850" y="622341"/>
                  </a:lnTo>
                  <a:lnTo>
                    <a:pt x="145539" y="622341"/>
                  </a:lnTo>
                  <a:lnTo>
                    <a:pt x="149881" y="621797"/>
                  </a:lnTo>
                  <a:lnTo>
                    <a:pt x="184640" y="598444"/>
                  </a:lnTo>
                  <a:lnTo>
                    <a:pt x="188984" y="568579"/>
                  </a:lnTo>
                  <a:lnTo>
                    <a:pt x="188984" y="557717"/>
                  </a:lnTo>
                  <a:lnTo>
                    <a:pt x="188441" y="546856"/>
                  </a:lnTo>
                  <a:lnTo>
                    <a:pt x="188984" y="544141"/>
                  </a:lnTo>
                  <a:lnTo>
                    <a:pt x="198758" y="532737"/>
                  </a:lnTo>
                  <a:lnTo>
                    <a:pt x="202560" y="530020"/>
                  </a:lnTo>
                  <a:lnTo>
                    <a:pt x="205818" y="527305"/>
                  </a:lnTo>
                  <a:lnTo>
                    <a:pt x="206905" y="526221"/>
                  </a:lnTo>
                  <a:lnTo>
                    <a:pt x="207989" y="524590"/>
                  </a:lnTo>
                  <a:lnTo>
                    <a:pt x="208532" y="522419"/>
                  </a:lnTo>
                  <a:lnTo>
                    <a:pt x="209076" y="520788"/>
                  </a:lnTo>
                  <a:lnTo>
                    <a:pt x="197671" y="482776"/>
                  </a:lnTo>
                  <a:lnTo>
                    <a:pt x="179207" y="462138"/>
                  </a:lnTo>
                  <a:lnTo>
                    <a:pt x="171063" y="454535"/>
                  </a:lnTo>
                  <a:lnTo>
                    <a:pt x="162373" y="447478"/>
                  </a:lnTo>
                  <a:lnTo>
                    <a:pt x="153683" y="439876"/>
                  </a:lnTo>
                  <a:lnTo>
                    <a:pt x="145539" y="432812"/>
                  </a:lnTo>
                  <a:lnTo>
                    <a:pt x="137392" y="425212"/>
                  </a:lnTo>
                  <a:lnTo>
                    <a:pt x="130333" y="417066"/>
                  </a:lnTo>
                  <a:lnTo>
                    <a:pt x="127619" y="412721"/>
                  </a:lnTo>
                  <a:lnTo>
                    <a:pt x="124357" y="408375"/>
                  </a:lnTo>
                  <a:lnTo>
                    <a:pt x="122186" y="403490"/>
                  </a:lnTo>
                  <a:lnTo>
                    <a:pt x="120015" y="398601"/>
                  </a:lnTo>
                  <a:lnTo>
                    <a:pt x="118385" y="393173"/>
                  </a:lnTo>
                  <a:lnTo>
                    <a:pt x="117301" y="387740"/>
                  </a:lnTo>
                  <a:lnTo>
                    <a:pt x="116214" y="382312"/>
                  </a:lnTo>
                  <a:lnTo>
                    <a:pt x="116214" y="376335"/>
                  </a:lnTo>
                  <a:lnTo>
                    <a:pt x="116214" y="369819"/>
                  </a:lnTo>
                  <a:lnTo>
                    <a:pt x="117301" y="364931"/>
                  </a:lnTo>
                  <a:lnTo>
                    <a:pt x="117301" y="362760"/>
                  </a:lnTo>
                  <a:lnTo>
                    <a:pt x="117301" y="360045"/>
                  </a:lnTo>
                  <a:lnTo>
                    <a:pt x="116754" y="357872"/>
                  </a:lnTo>
                  <a:lnTo>
                    <a:pt x="116214" y="355701"/>
                  </a:lnTo>
                  <a:lnTo>
                    <a:pt x="122731" y="339951"/>
                  </a:lnTo>
                  <a:lnTo>
                    <a:pt x="129247" y="325288"/>
                  </a:lnTo>
                  <a:lnTo>
                    <a:pt x="131960" y="317689"/>
                  </a:lnTo>
                  <a:lnTo>
                    <a:pt x="134135" y="310085"/>
                  </a:lnTo>
                  <a:lnTo>
                    <a:pt x="135762" y="301395"/>
                  </a:lnTo>
                  <a:lnTo>
                    <a:pt x="136306" y="292165"/>
                  </a:lnTo>
                  <a:lnTo>
                    <a:pt x="135762" y="285649"/>
                  </a:lnTo>
                  <a:lnTo>
                    <a:pt x="125445" y="247632"/>
                  </a:lnTo>
                  <a:lnTo>
                    <a:pt x="112413" y="216136"/>
                  </a:lnTo>
                  <a:lnTo>
                    <a:pt x="106984" y="202017"/>
                  </a:lnTo>
                  <a:lnTo>
                    <a:pt x="104809" y="195498"/>
                  </a:lnTo>
                  <a:lnTo>
                    <a:pt x="103183" y="189526"/>
                  </a:lnTo>
                  <a:lnTo>
                    <a:pt x="102095" y="184096"/>
                  </a:lnTo>
                  <a:lnTo>
                    <a:pt x="101552" y="179750"/>
                  </a:lnTo>
                  <a:lnTo>
                    <a:pt x="101552" y="175949"/>
                  </a:lnTo>
                  <a:lnTo>
                    <a:pt x="135221" y="153684"/>
                  </a:lnTo>
                  <a:lnTo>
                    <a:pt x="142278" y="153684"/>
                  </a:lnTo>
                  <a:lnTo>
                    <a:pt x="155313" y="153684"/>
                  </a:lnTo>
                  <a:lnTo>
                    <a:pt x="165631" y="153684"/>
                  </a:lnTo>
                  <a:lnTo>
                    <a:pt x="174322" y="153684"/>
                  </a:lnTo>
                  <a:lnTo>
                    <a:pt x="183008" y="153684"/>
                  </a:lnTo>
                  <a:lnTo>
                    <a:pt x="187897" y="155315"/>
                  </a:lnTo>
                  <a:lnTo>
                    <a:pt x="197671" y="158028"/>
                  </a:lnTo>
                  <a:lnTo>
                    <a:pt x="203643" y="159116"/>
                  </a:lnTo>
                  <a:lnTo>
                    <a:pt x="210164" y="159656"/>
                  </a:lnTo>
                  <a:lnTo>
                    <a:pt x="213421" y="159116"/>
                  </a:lnTo>
                  <a:lnTo>
                    <a:pt x="216679" y="158572"/>
                  </a:lnTo>
                  <a:lnTo>
                    <a:pt x="219937" y="157485"/>
                  </a:lnTo>
                  <a:lnTo>
                    <a:pt x="223195" y="156401"/>
                  </a:lnTo>
                  <a:lnTo>
                    <a:pt x="227541" y="153684"/>
                  </a:lnTo>
                  <a:lnTo>
                    <a:pt x="230798" y="150425"/>
                  </a:lnTo>
                  <a:lnTo>
                    <a:pt x="234057" y="146624"/>
                  </a:lnTo>
                  <a:lnTo>
                    <a:pt x="236770" y="141735"/>
                  </a:lnTo>
                  <a:lnTo>
                    <a:pt x="242202" y="131962"/>
                  </a:lnTo>
                  <a:lnTo>
                    <a:pt x="248175" y="121644"/>
                  </a:lnTo>
                  <a:lnTo>
                    <a:pt x="250889" y="116758"/>
                  </a:lnTo>
                  <a:lnTo>
                    <a:pt x="254691" y="111870"/>
                  </a:lnTo>
                  <a:lnTo>
                    <a:pt x="281846" y="96120"/>
                  </a:lnTo>
                  <a:lnTo>
                    <a:pt x="285647" y="95576"/>
                  </a:lnTo>
                  <a:lnTo>
                    <a:pt x="289989" y="95576"/>
                  </a:lnTo>
                  <a:lnTo>
                    <a:pt x="297053" y="96120"/>
                  </a:lnTo>
                  <a:lnTo>
                    <a:pt x="301937" y="96663"/>
                  </a:lnTo>
                  <a:lnTo>
                    <a:pt x="304652" y="97751"/>
                  </a:lnTo>
                  <a:lnTo>
                    <a:pt x="306827" y="98837"/>
                  </a:lnTo>
                  <a:lnTo>
                    <a:pt x="308453" y="99378"/>
                  </a:lnTo>
                  <a:lnTo>
                    <a:pt x="310628" y="99378"/>
                  </a:lnTo>
                  <a:lnTo>
                    <a:pt x="313886" y="98295"/>
                  </a:lnTo>
                  <a:lnTo>
                    <a:pt x="318775" y="95576"/>
                  </a:lnTo>
                  <a:lnTo>
                    <a:pt x="321488" y="94493"/>
                  </a:lnTo>
                  <a:lnTo>
                    <a:pt x="323117" y="92319"/>
                  </a:lnTo>
                  <a:lnTo>
                    <a:pt x="324204" y="89604"/>
                  </a:lnTo>
                  <a:lnTo>
                    <a:pt x="325290" y="86889"/>
                  </a:lnTo>
                  <a:lnTo>
                    <a:pt x="325830" y="79286"/>
                  </a:lnTo>
                  <a:lnTo>
                    <a:pt x="325290" y="71683"/>
                  </a:lnTo>
                  <a:lnTo>
                    <a:pt x="324204" y="62993"/>
                  </a:lnTo>
                  <a:lnTo>
                    <a:pt x="323659" y="54850"/>
                  </a:lnTo>
                  <a:lnTo>
                    <a:pt x="323117" y="50505"/>
                  </a:lnTo>
                  <a:lnTo>
                    <a:pt x="323659" y="47246"/>
                  </a:lnTo>
                  <a:lnTo>
                    <a:pt x="324204" y="43444"/>
                  </a:lnTo>
                  <a:lnTo>
                    <a:pt x="324747" y="40731"/>
                  </a:lnTo>
                  <a:lnTo>
                    <a:pt x="335065" y="30953"/>
                  </a:lnTo>
                  <a:lnTo>
                    <a:pt x="348097" y="17378"/>
                  </a:lnTo>
                  <a:lnTo>
                    <a:pt x="371450" y="0"/>
                  </a:lnTo>
                  <a:lnTo>
                    <a:pt x="379052" y="544"/>
                  </a:lnTo>
                  <a:lnTo>
                    <a:pt x="423037" y="16294"/>
                  </a:lnTo>
                  <a:lnTo>
                    <a:pt x="455077" y="41271"/>
                  </a:lnTo>
                  <a:lnTo>
                    <a:pt x="471914" y="64624"/>
                  </a:lnTo>
                  <a:lnTo>
                    <a:pt x="474085" y="68425"/>
                  </a:lnTo>
                  <a:lnTo>
                    <a:pt x="475715" y="72771"/>
                  </a:lnTo>
                  <a:lnTo>
                    <a:pt x="476800" y="77115"/>
                  </a:lnTo>
                  <a:lnTo>
                    <a:pt x="477886" y="81457"/>
                  </a:lnTo>
                  <a:lnTo>
                    <a:pt x="478430" y="85802"/>
                  </a:lnTo>
                  <a:lnTo>
                    <a:pt x="478430" y="89604"/>
                  </a:lnTo>
                  <a:lnTo>
                    <a:pt x="477886" y="93949"/>
                  </a:lnTo>
                  <a:lnTo>
                    <a:pt x="476800" y="97751"/>
                  </a:lnTo>
                  <a:lnTo>
                    <a:pt x="474629" y="101008"/>
                  </a:lnTo>
                  <a:lnTo>
                    <a:pt x="472458" y="104809"/>
                  </a:lnTo>
                  <a:lnTo>
                    <a:pt x="470827" y="108069"/>
                  </a:lnTo>
                  <a:lnTo>
                    <a:pt x="468656" y="112413"/>
                  </a:lnTo>
                  <a:lnTo>
                    <a:pt x="467570" y="116758"/>
                  </a:lnTo>
                  <a:lnTo>
                    <a:pt x="467026" y="121644"/>
                  </a:lnTo>
                  <a:lnTo>
                    <a:pt x="467570" y="129791"/>
                  </a:lnTo>
                  <a:lnTo>
                    <a:pt x="468656" y="136850"/>
                  </a:lnTo>
                  <a:lnTo>
                    <a:pt x="469741" y="140109"/>
                  </a:lnTo>
                  <a:lnTo>
                    <a:pt x="470827" y="142822"/>
                  </a:lnTo>
                  <a:lnTo>
                    <a:pt x="471914" y="145537"/>
                  </a:lnTo>
                  <a:lnTo>
                    <a:pt x="482776" y="154226"/>
                  </a:lnTo>
                  <a:lnTo>
                    <a:pt x="485490" y="155315"/>
                  </a:lnTo>
                  <a:lnTo>
                    <a:pt x="488748" y="155859"/>
                  </a:lnTo>
                  <a:lnTo>
                    <a:pt x="492006" y="156401"/>
                  </a:lnTo>
                  <a:lnTo>
                    <a:pt x="495807" y="156401"/>
                  </a:lnTo>
                  <a:lnTo>
                    <a:pt x="500153" y="156401"/>
                  </a:lnTo>
                  <a:lnTo>
                    <a:pt x="503410" y="155315"/>
                  </a:lnTo>
                  <a:lnTo>
                    <a:pt x="506125" y="154226"/>
                  </a:lnTo>
                  <a:lnTo>
                    <a:pt x="508843" y="153140"/>
                  </a:lnTo>
                  <a:lnTo>
                    <a:pt x="512645" y="149882"/>
                  </a:lnTo>
                  <a:lnTo>
                    <a:pt x="515359" y="146081"/>
                  </a:lnTo>
                  <a:lnTo>
                    <a:pt x="518073" y="142282"/>
                  </a:lnTo>
                  <a:lnTo>
                    <a:pt x="521331" y="139020"/>
                  </a:lnTo>
                  <a:lnTo>
                    <a:pt x="522963" y="137938"/>
                  </a:lnTo>
                  <a:lnTo>
                    <a:pt x="525134" y="136850"/>
                  </a:lnTo>
                  <a:lnTo>
                    <a:pt x="527847" y="136306"/>
                  </a:lnTo>
                  <a:lnTo>
                    <a:pt x="530566" y="136306"/>
                  </a:lnTo>
                  <a:lnTo>
                    <a:pt x="535450" y="136306"/>
                  </a:lnTo>
                  <a:lnTo>
                    <a:pt x="539796" y="136850"/>
                  </a:lnTo>
                  <a:lnTo>
                    <a:pt x="543053" y="137938"/>
                  </a:lnTo>
                  <a:lnTo>
                    <a:pt x="546312" y="139020"/>
                  </a:lnTo>
                  <a:lnTo>
                    <a:pt x="549025" y="140109"/>
                  </a:lnTo>
                  <a:lnTo>
                    <a:pt x="552288" y="141195"/>
                  </a:lnTo>
                  <a:lnTo>
                    <a:pt x="555546" y="141735"/>
                  </a:lnTo>
                  <a:lnTo>
                    <a:pt x="559887" y="141735"/>
                  </a:lnTo>
                  <a:lnTo>
                    <a:pt x="568578" y="141735"/>
                  </a:lnTo>
                  <a:lnTo>
                    <a:pt x="575093" y="141735"/>
                  </a:lnTo>
                  <a:lnTo>
                    <a:pt x="579983" y="141735"/>
                  </a:lnTo>
                  <a:lnTo>
                    <a:pt x="585955" y="141735"/>
                  </a:lnTo>
                  <a:lnTo>
                    <a:pt x="588669" y="142282"/>
                  </a:lnTo>
                  <a:lnTo>
                    <a:pt x="605507" y="165088"/>
                  </a:lnTo>
                  <a:lnTo>
                    <a:pt x="609304" y="171061"/>
                  </a:lnTo>
                  <a:lnTo>
                    <a:pt x="611479" y="173778"/>
                  </a:lnTo>
                  <a:lnTo>
                    <a:pt x="614194" y="175949"/>
                  </a:lnTo>
                  <a:lnTo>
                    <a:pt x="616907" y="178124"/>
                  </a:lnTo>
                  <a:lnTo>
                    <a:pt x="620709" y="179750"/>
                  </a:lnTo>
                  <a:lnTo>
                    <a:pt x="613654" y="185726"/>
                  </a:lnTo>
                  <a:lnTo>
                    <a:pt x="607677" y="192243"/>
                  </a:lnTo>
                  <a:lnTo>
                    <a:pt x="599530" y="212335"/>
                  </a:lnTo>
                  <a:lnTo>
                    <a:pt x="600074" y="215592"/>
                  </a:lnTo>
                  <a:lnTo>
                    <a:pt x="600617" y="219937"/>
                  </a:lnTo>
                  <a:lnTo>
                    <a:pt x="601705" y="223739"/>
                  </a:lnTo>
                  <a:lnTo>
                    <a:pt x="603876" y="228085"/>
                  </a:lnTo>
                  <a:lnTo>
                    <a:pt x="606051" y="232426"/>
                  </a:lnTo>
                  <a:lnTo>
                    <a:pt x="608764" y="237314"/>
                  </a:lnTo>
                  <a:lnTo>
                    <a:pt x="603876" y="236772"/>
                  </a:lnTo>
                  <a:lnTo>
                    <a:pt x="599530" y="236772"/>
                  </a:lnTo>
                  <a:lnTo>
                    <a:pt x="594645" y="237314"/>
                  </a:lnTo>
                  <a:lnTo>
                    <a:pt x="556630" y="251434"/>
                  </a:lnTo>
                  <a:lnTo>
                    <a:pt x="531649" y="271529"/>
                  </a:lnTo>
                  <a:lnTo>
                    <a:pt x="527303" y="275871"/>
                  </a:lnTo>
                  <a:lnTo>
                    <a:pt x="511557" y="300308"/>
                  </a:lnTo>
                  <a:lnTo>
                    <a:pt x="508843" y="305196"/>
                  </a:lnTo>
                  <a:lnTo>
                    <a:pt x="506125" y="308998"/>
                  </a:lnTo>
                  <a:lnTo>
                    <a:pt x="503410" y="313343"/>
                  </a:lnTo>
                  <a:lnTo>
                    <a:pt x="500696" y="316600"/>
                  </a:lnTo>
                  <a:lnTo>
                    <a:pt x="475715" y="336152"/>
                  </a:lnTo>
                  <a:lnTo>
                    <a:pt x="469741" y="340494"/>
                  </a:lnTo>
                  <a:lnTo>
                    <a:pt x="463768" y="344295"/>
                  </a:lnTo>
                  <a:lnTo>
                    <a:pt x="458339" y="348641"/>
                  </a:lnTo>
                  <a:lnTo>
                    <a:pt x="456164" y="351355"/>
                  </a:lnTo>
                  <a:lnTo>
                    <a:pt x="453450" y="354073"/>
                  </a:lnTo>
                  <a:lnTo>
                    <a:pt x="451280" y="357332"/>
                  </a:lnTo>
                  <a:lnTo>
                    <a:pt x="449105" y="360589"/>
                  </a:lnTo>
                  <a:lnTo>
                    <a:pt x="447478" y="364391"/>
                  </a:lnTo>
                  <a:lnTo>
                    <a:pt x="440958" y="395344"/>
                  </a:lnTo>
                  <a:lnTo>
                    <a:pt x="440958" y="401859"/>
                  </a:lnTo>
                  <a:lnTo>
                    <a:pt x="440958" y="422495"/>
                  </a:lnTo>
                  <a:lnTo>
                    <a:pt x="443677" y="462138"/>
                  </a:lnTo>
                  <a:lnTo>
                    <a:pt x="449105" y="518075"/>
                  </a:lnTo>
                  <a:lnTo>
                    <a:pt x="452907" y="553373"/>
                  </a:lnTo>
                  <a:lnTo>
                    <a:pt x="453993" y="570749"/>
                  </a:lnTo>
                  <a:lnTo>
                    <a:pt x="455077" y="587043"/>
                  </a:lnTo>
                  <a:lnTo>
                    <a:pt x="455077" y="603332"/>
                  </a:lnTo>
                  <a:lnTo>
                    <a:pt x="454537" y="618539"/>
                  </a:lnTo>
                  <a:lnTo>
                    <a:pt x="453450" y="626686"/>
                  </a:lnTo>
                  <a:lnTo>
                    <a:pt x="452907" y="633745"/>
                  </a:lnTo>
                  <a:lnTo>
                    <a:pt x="451280" y="641349"/>
                  </a:lnTo>
                  <a:lnTo>
                    <a:pt x="450192" y="648951"/>
                  </a:lnTo>
                  <a:lnTo>
                    <a:pt x="448021" y="656008"/>
                  </a:lnTo>
                  <a:lnTo>
                    <a:pt x="445848" y="663071"/>
                  </a:lnTo>
                  <a:lnTo>
                    <a:pt x="443677" y="670127"/>
                  </a:lnTo>
                  <a:lnTo>
                    <a:pt x="440958" y="676646"/>
                  </a:lnTo>
                  <a:lnTo>
                    <a:pt x="439875" y="679361"/>
                  </a:lnTo>
                  <a:lnTo>
                    <a:pt x="439875" y="683162"/>
                  </a:lnTo>
                  <a:lnTo>
                    <a:pt x="440418" y="688595"/>
                  </a:lnTo>
                  <a:lnTo>
                    <a:pt x="440958" y="695111"/>
                  </a:lnTo>
                  <a:lnTo>
                    <a:pt x="443133" y="713031"/>
                  </a:lnTo>
                  <a:lnTo>
                    <a:pt x="446390" y="735838"/>
                  </a:lnTo>
                  <a:lnTo>
                    <a:pt x="447478" y="749413"/>
                  </a:lnTo>
                  <a:lnTo>
                    <a:pt x="449105" y="764079"/>
                  </a:lnTo>
                  <a:lnTo>
                    <a:pt x="450192" y="779282"/>
                  </a:lnTo>
                  <a:lnTo>
                    <a:pt x="451280" y="796119"/>
                  </a:lnTo>
                  <a:lnTo>
                    <a:pt x="451280" y="814040"/>
                  </a:lnTo>
                  <a:lnTo>
                    <a:pt x="451280" y="833044"/>
                  </a:lnTo>
                  <a:lnTo>
                    <a:pt x="450736" y="852595"/>
                  </a:lnTo>
                  <a:lnTo>
                    <a:pt x="449649" y="873231"/>
                  </a:lnTo>
                  <a:lnTo>
                    <a:pt x="448561" y="882464"/>
                  </a:lnTo>
                  <a:lnTo>
                    <a:pt x="447478" y="891696"/>
                  </a:lnTo>
                  <a:lnTo>
                    <a:pt x="440418" y="930251"/>
                  </a:lnTo>
                  <a:lnTo>
                    <a:pt x="425756" y="987814"/>
                  </a:lnTo>
                  <a:lnTo>
                    <a:pt x="417065" y="1023656"/>
                  </a:lnTo>
                  <a:lnTo>
                    <a:pt x="413807" y="1039950"/>
                  </a:lnTo>
                  <a:lnTo>
                    <a:pt x="411633" y="1054612"/>
                  </a:lnTo>
                  <a:lnTo>
                    <a:pt x="411092" y="1061129"/>
                  </a:lnTo>
                  <a:lnTo>
                    <a:pt x="411092" y="1067101"/>
                  </a:lnTo>
                  <a:lnTo>
                    <a:pt x="411092" y="1073077"/>
                  </a:lnTo>
                  <a:lnTo>
                    <a:pt x="412179" y="1077963"/>
                  </a:lnTo>
                  <a:lnTo>
                    <a:pt x="413263" y="1082851"/>
                  </a:lnTo>
                  <a:lnTo>
                    <a:pt x="415434" y="1086652"/>
                  </a:lnTo>
                  <a:lnTo>
                    <a:pt x="434442" y="1096426"/>
                  </a:lnTo>
                  <a:lnTo>
                    <a:pt x="440958" y="1095883"/>
                  </a:lnTo>
                  <a:lnTo>
                    <a:pt x="452362" y="1085565"/>
                  </a:lnTo>
                  <a:lnTo>
                    <a:pt x="462680" y="1076332"/>
                  </a:lnTo>
                  <a:lnTo>
                    <a:pt x="497438" y="1052439"/>
                  </a:lnTo>
                  <a:lnTo>
                    <a:pt x="520788" y="1044835"/>
                  </a:lnTo>
                  <a:lnTo>
                    <a:pt x="525134" y="1045378"/>
                  </a:lnTo>
                  <a:lnTo>
                    <a:pt x="528935" y="1046466"/>
                  </a:lnTo>
                  <a:lnTo>
                    <a:pt x="532737" y="1048093"/>
                  </a:lnTo>
                  <a:lnTo>
                    <a:pt x="535450" y="1050811"/>
                  </a:lnTo>
                  <a:lnTo>
                    <a:pt x="538165" y="1053525"/>
                  </a:lnTo>
                  <a:lnTo>
                    <a:pt x="540883" y="1056783"/>
                  </a:lnTo>
                  <a:lnTo>
                    <a:pt x="543053" y="1060584"/>
                  </a:lnTo>
                  <a:lnTo>
                    <a:pt x="545224" y="1064930"/>
                  </a:lnTo>
                  <a:lnTo>
                    <a:pt x="546856" y="1069816"/>
                  </a:lnTo>
                  <a:lnTo>
                    <a:pt x="548487" y="1074161"/>
                  </a:lnTo>
                  <a:lnTo>
                    <a:pt x="551200" y="1084477"/>
                  </a:lnTo>
                  <a:lnTo>
                    <a:pt x="553915" y="1095339"/>
                  </a:lnTo>
                  <a:lnTo>
                    <a:pt x="557172" y="1105657"/>
                  </a:lnTo>
                  <a:lnTo>
                    <a:pt x="571292" y="1130637"/>
                  </a:lnTo>
                  <a:lnTo>
                    <a:pt x="574011" y="1127922"/>
                  </a:lnTo>
                  <a:lnTo>
                    <a:pt x="576181" y="1124121"/>
                  </a:lnTo>
                  <a:lnTo>
                    <a:pt x="577264" y="1120319"/>
                  </a:lnTo>
                  <a:lnTo>
                    <a:pt x="577808" y="1115977"/>
                  </a:lnTo>
                  <a:lnTo>
                    <a:pt x="577808" y="1111633"/>
                  </a:lnTo>
                  <a:lnTo>
                    <a:pt x="577808" y="1106744"/>
                  </a:lnTo>
                  <a:lnTo>
                    <a:pt x="577264" y="1101856"/>
                  </a:lnTo>
                  <a:lnTo>
                    <a:pt x="576181" y="1096970"/>
                  </a:lnTo>
                  <a:lnTo>
                    <a:pt x="574551" y="1087196"/>
                  </a:lnTo>
                  <a:lnTo>
                    <a:pt x="574011" y="1077418"/>
                  </a:lnTo>
                  <a:lnTo>
                    <a:pt x="574011" y="1073077"/>
                  </a:lnTo>
                  <a:lnTo>
                    <a:pt x="574011" y="1068731"/>
                  </a:lnTo>
                  <a:lnTo>
                    <a:pt x="575093" y="1064930"/>
                  </a:lnTo>
                  <a:lnTo>
                    <a:pt x="577264" y="1061129"/>
                  </a:lnTo>
                  <a:lnTo>
                    <a:pt x="577264" y="1057327"/>
                  </a:lnTo>
                  <a:lnTo>
                    <a:pt x="577808" y="1054612"/>
                  </a:lnTo>
                  <a:lnTo>
                    <a:pt x="578352" y="1052982"/>
                  </a:lnTo>
                  <a:lnTo>
                    <a:pt x="578895" y="1052439"/>
                  </a:lnTo>
                  <a:lnTo>
                    <a:pt x="579983" y="1052439"/>
                  </a:lnTo>
                  <a:lnTo>
                    <a:pt x="581066" y="1053525"/>
                  </a:lnTo>
                  <a:lnTo>
                    <a:pt x="582154" y="1055156"/>
                  </a:lnTo>
                  <a:lnTo>
                    <a:pt x="583240" y="1057871"/>
                  </a:lnTo>
                  <a:lnTo>
                    <a:pt x="589212" y="1071446"/>
                  </a:lnTo>
                  <a:lnTo>
                    <a:pt x="608221" y="1104573"/>
                  </a:lnTo>
                  <a:lnTo>
                    <a:pt x="625054" y="1113804"/>
                  </a:lnTo>
                  <a:lnTo>
                    <a:pt x="628856" y="1113804"/>
                  </a:lnTo>
                  <a:lnTo>
                    <a:pt x="633201" y="1112176"/>
                  </a:lnTo>
                  <a:lnTo>
                    <a:pt x="637003" y="1110001"/>
                  </a:lnTo>
                  <a:lnTo>
                    <a:pt x="641348" y="1107288"/>
                  </a:lnTo>
                  <a:lnTo>
                    <a:pt x="645693" y="1102399"/>
                  </a:lnTo>
                  <a:lnTo>
                    <a:pt x="650578" y="1096970"/>
                  </a:lnTo>
                  <a:lnTo>
                    <a:pt x="655468" y="1089911"/>
                  </a:lnTo>
                  <a:lnTo>
                    <a:pt x="658181" y="1088279"/>
                  </a:lnTo>
                  <a:lnTo>
                    <a:pt x="660352" y="1086652"/>
                  </a:lnTo>
                  <a:lnTo>
                    <a:pt x="662527" y="1085022"/>
                  </a:lnTo>
                  <a:lnTo>
                    <a:pt x="664153" y="1083395"/>
                  </a:lnTo>
                  <a:lnTo>
                    <a:pt x="665241" y="1081220"/>
                  </a:lnTo>
                  <a:lnTo>
                    <a:pt x="666328" y="1079049"/>
                  </a:lnTo>
                  <a:lnTo>
                    <a:pt x="666868" y="1077418"/>
                  </a:lnTo>
                  <a:lnTo>
                    <a:pt x="667416" y="1075248"/>
                  </a:lnTo>
                  <a:lnTo>
                    <a:pt x="667416" y="1070359"/>
                  </a:lnTo>
                  <a:lnTo>
                    <a:pt x="666868" y="1065474"/>
                  </a:lnTo>
                  <a:lnTo>
                    <a:pt x="665241" y="1060042"/>
                  </a:lnTo>
                  <a:lnTo>
                    <a:pt x="663070" y="1054070"/>
                  </a:lnTo>
                  <a:lnTo>
                    <a:pt x="657638" y="1040490"/>
                  </a:lnTo>
                  <a:lnTo>
                    <a:pt x="652749" y="1024200"/>
                  </a:lnTo>
                  <a:lnTo>
                    <a:pt x="650034" y="1014966"/>
                  </a:lnTo>
                  <a:lnTo>
                    <a:pt x="648407" y="1005191"/>
                  </a:lnTo>
                  <a:lnTo>
                    <a:pt x="647321" y="994875"/>
                  </a:lnTo>
                  <a:lnTo>
                    <a:pt x="646776" y="982926"/>
                  </a:lnTo>
                  <a:lnTo>
                    <a:pt x="653837" y="975323"/>
                  </a:lnTo>
                  <a:lnTo>
                    <a:pt x="686964" y="949260"/>
                  </a:lnTo>
                  <a:lnTo>
                    <a:pt x="704884" y="941656"/>
                  </a:lnTo>
                  <a:lnTo>
                    <a:pt x="710313" y="940028"/>
                  </a:lnTo>
                  <a:lnTo>
                    <a:pt x="715745" y="938942"/>
                  </a:lnTo>
                  <a:lnTo>
                    <a:pt x="721177" y="938398"/>
                  </a:lnTo>
                  <a:lnTo>
                    <a:pt x="726063" y="938398"/>
                  </a:lnTo>
                  <a:lnTo>
                    <a:pt x="730951" y="938942"/>
                  </a:lnTo>
                  <a:lnTo>
                    <a:pt x="735837" y="939485"/>
                  </a:lnTo>
                  <a:lnTo>
                    <a:pt x="772765" y="954148"/>
                  </a:lnTo>
                  <a:lnTo>
                    <a:pt x="779281" y="957402"/>
                  </a:lnTo>
                  <a:lnTo>
                    <a:pt x="785801" y="960120"/>
                  </a:lnTo>
                  <a:lnTo>
                    <a:pt x="789059" y="961204"/>
                  </a:lnTo>
                  <a:lnTo>
                    <a:pt x="791774" y="962291"/>
                  </a:lnTo>
                  <a:lnTo>
                    <a:pt x="794487" y="962835"/>
                  </a:lnTo>
                  <a:lnTo>
                    <a:pt x="797746" y="962835"/>
                  </a:lnTo>
                  <a:lnTo>
                    <a:pt x="810781" y="961204"/>
                  </a:lnTo>
                  <a:lnTo>
                    <a:pt x="822726" y="960120"/>
                  </a:lnTo>
                  <a:lnTo>
                    <a:pt x="833044" y="959576"/>
                  </a:lnTo>
                  <a:lnTo>
                    <a:pt x="842277" y="959033"/>
                  </a:lnTo>
                  <a:lnTo>
                    <a:pt x="849338" y="959576"/>
                  </a:lnTo>
                  <a:lnTo>
                    <a:pt x="870516" y="967723"/>
                  </a:lnTo>
                  <a:lnTo>
                    <a:pt x="870516" y="969894"/>
                  </a:lnTo>
                  <a:lnTo>
                    <a:pt x="870516" y="972068"/>
                  </a:lnTo>
                  <a:lnTo>
                    <a:pt x="869429" y="974783"/>
                  </a:lnTo>
                  <a:lnTo>
                    <a:pt x="868341" y="977497"/>
                  </a:lnTo>
                  <a:lnTo>
                    <a:pt x="866170" y="980212"/>
                  </a:lnTo>
                  <a:lnTo>
                    <a:pt x="857483" y="992160"/>
                  </a:lnTo>
                  <a:lnTo>
                    <a:pt x="849880" y="1003020"/>
                  </a:lnTo>
                  <a:lnTo>
                    <a:pt x="848794" y="1005191"/>
                  </a:lnTo>
                  <a:lnTo>
                    <a:pt x="848249" y="1007366"/>
                  </a:lnTo>
                  <a:lnTo>
                    <a:pt x="848249" y="1009537"/>
                  </a:lnTo>
                  <a:lnTo>
                    <a:pt x="861286" y="1014966"/>
                  </a:lnTo>
                  <a:lnTo>
                    <a:pt x="869429" y="1016597"/>
                  </a:lnTo>
                  <a:lnTo>
                    <a:pt x="909072" y="1035605"/>
                  </a:lnTo>
                  <a:lnTo>
                    <a:pt x="919389" y="1045378"/>
                  </a:lnTo>
                  <a:lnTo>
                    <a:pt x="924278" y="1050268"/>
                  </a:lnTo>
                  <a:lnTo>
                    <a:pt x="944912" y="1080133"/>
                  </a:lnTo>
                  <a:lnTo>
                    <a:pt x="948715" y="1086652"/>
                  </a:lnTo>
                  <a:lnTo>
                    <a:pt x="967179" y="1129010"/>
                  </a:lnTo>
                  <a:lnTo>
                    <a:pt x="983469" y="1172999"/>
                  </a:lnTo>
                  <a:lnTo>
                    <a:pt x="988901" y="1186574"/>
                  </a:lnTo>
                  <a:lnTo>
                    <a:pt x="1012794" y="1232190"/>
                  </a:lnTo>
                  <a:lnTo>
                    <a:pt x="1055156" y="1290296"/>
                  </a:lnTo>
                  <a:lnTo>
                    <a:pt x="1078505" y="1317991"/>
                  </a:lnTo>
                  <a:lnTo>
                    <a:pt x="1089910" y="1331567"/>
                  </a:lnTo>
                  <a:lnTo>
                    <a:pt x="1101314" y="1345689"/>
                  </a:lnTo>
                  <a:lnTo>
                    <a:pt x="1112176" y="1360352"/>
                  </a:lnTo>
                  <a:lnTo>
                    <a:pt x="1123036" y="1375012"/>
                  </a:lnTo>
                  <a:lnTo>
                    <a:pt x="1133354" y="1390218"/>
                  </a:lnTo>
                  <a:lnTo>
                    <a:pt x="1143128" y="1405968"/>
                  </a:lnTo>
                  <a:lnTo>
                    <a:pt x="1147474" y="1414115"/>
                  </a:lnTo>
                  <a:lnTo>
                    <a:pt x="1151819" y="1422258"/>
                  </a:lnTo>
                  <a:lnTo>
                    <a:pt x="1156164" y="1430948"/>
                  </a:lnTo>
                  <a:lnTo>
                    <a:pt x="1159966" y="1440179"/>
                  </a:lnTo>
                  <a:lnTo>
                    <a:pt x="1164308" y="1450499"/>
                  </a:lnTo>
                  <a:lnTo>
                    <a:pt x="1167021" y="1460273"/>
                  </a:lnTo>
                  <a:lnTo>
                    <a:pt x="1169196" y="1470048"/>
                  </a:lnTo>
                  <a:lnTo>
                    <a:pt x="1169740" y="1479278"/>
                  </a:lnTo>
                  <a:lnTo>
                    <a:pt x="1170283" y="1488512"/>
                  </a:lnTo>
                  <a:lnTo>
                    <a:pt x="1169740" y="1497743"/>
                  </a:lnTo>
                  <a:lnTo>
                    <a:pt x="1168652" y="1506977"/>
                  </a:lnTo>
                  <a:lnTo>
                    <a:pt x="1167565" y="1516750"/>
                  </a:lnTo>
                  <a:lnTo>
                    <a:pt x="1166481" y="1527068"/>
                  </a:lnTo>
                  <a:lnTo>
                    <a:pt x="1165394" y="1537928"/>
                  </a:lnTo>
                  <a:lnTo>
                    <a:pt x="1164308" y="1549333"/>
                  </a:lnTo>
                  <a:lnTo>
                    <a:pt x="1163768" y="1561281"/>
                  </a:lnTo>
                  <a:lnTo>
                    <a:pt x="1163768" y="1574858"/>
                  </a:lnTo>
                  <a:lnTo>
                    <a:pt x="1164308" y="1588976"/>
                  </a:lnTo>
                  <a:lnTo>
                    <a:pt x="1165939" y="1604723"/>
                  </a:lnTo>
                  <a:lnTo>
                    <a:pt x="1168652" y="1622104"/>
                  </a:lnTo>
                  <a:lnTo>
                    <a:pt x="1161049" y="1624818"/>
                  </a:lnTo>
                  <a:lnTo>
                    <a:pt x="1142586" y="1630790"/>
                  </a:lnTo>
                  <a:lnTo>
                    <a:pt x="1139871" y="1630247"/>
                  </a:lnTo>
                  <a:lnTo>
                    <a:pt x="1133354" y="1613957"/>
                  </a:lnTo>
                  <a:lnTo>
                    <a:pt x="1133354" y="1606897"/>
                  </a:lnTo>
                  <a:lnTo>
                    <a:pt x="1133354" y="1600382"/>
                  </a:lnTo>
                  <a:lnTo>
                    <a:pt x="1132810" y="1597123"/>
                  </a:lnTo>
                  <a:lnTo>
                    <a:pt x="1132268" y="1594406"/>
                  </a:lnTo>
                  <a:lnTo>
                    <a:pt x="1131724" y="1592235"/>
                  </a:lnTo>
                  <a:lnTo>
                    <a:pt x="1131180" y="1590064"/>
                  </a:lnTo>
                  <a:lnTo>
                    <a:pt x="1092081" y="1567254"/>
                  </a:lnTo>
                  <a:lnTo>
                    <a:pt x="1081763" y="1562910"/>
                  </a:lnTo>
                  <a:lnTo>
                    <a:pt x="1074160" y="1559651"/>
                  </a:lnTo>
                  <a:lnTo>
                    <a:pt x="1069814" y="1558564"/>
                  </a:lnTo>
                  <a:lnTo>
                    <a:pt x="1020941" y="1628076"/>
                  </a:lnTo>
                  <a:lnTo>
                    <a:pt x="1028000" y="1631334"/>
                  </a:lnTo>
                  <a:lnTo>
                    <a:pt x="1044835" y="1639481"/>
                  </a:lnTo>
                  <a:lnTo>
                    <a:pt x="1054068" y="1643827"/>
                  </a:lnTo>
                  <a:lnTo>
                    <a:pt x="1062215" y="1647628"/>
                  </a:lnTo>
                  <a:lnTo>
                    <a:pt x="1069274" y="1649799"/>
                  </a:lnTo>
                  <a:lnTo>
                    <a:pt x="1073077" y="1650886"/>
                  </a:lnTo>
                  <a:lnTo>
                    <a:pt x="1079592" y="1650886"/>
                  </a:lnTo>
                  <a:lnTo>
                    <a:pt x="1084477" y="1649799"/>
                  </a:lnTo>
                  <a:lnTo>
                    <a:pt x="1088279" y="1648711"/>
                  </a:lnTo>
                  <a:lnTo>
                    <a:pt x="1091537" y="1647628"/>
                  </a:lnTo>
                  <a:lnTo>
                    <a:pt x="1094255" y="1647084"/>
                  </a:lnTo>
                  <a:lnTo>
                    <a:pt x="1098057" y="1647084"/>
                  </a:lnTo>
                  <a:lnTo>
                    <a:pt x="1101854" y="1648711"/>
                  </a:lnTo>
                  <a:lnTo>
                    <a:pt x="1107830" y="1650886"/>
                  </a:lnTo>
                  <a:lnTo>
                    <a:pt x="1107830" y="1697045"/>
                  </a:lnTo>
                  <a:lnTo>
                    <a:pt x="1105656" y="1700303"/>
                  </a:lnTo>
                  <a:lnTo>
                    <a:pt x="1103485" y="1703017"/>
                  </a:lnTo>
                  <a:lnTo>
                    <a:pt x="1100771" y="1705735"/>
                  </a:lnTo>
                  <a:lnTo>
                    <a:pt x="1097513" y="1708450"/>
                  </a:lnTo>
                  <a:lnTo>
                    <a:pt x="1090998" y="1712791"/>
                  </a:lnTo>
                  <a:lnTo>
                    <a:pt x="1083937" y="1716593"/>
                  </a:lnTo>
                  <a:lnTo>
                    <a:pt x="1077961" y="1720394"/>
                  </a:lnTo>
                  <a:lnTo>
                    <a:pt x="1067101" y="1731799"/>
                  </a:lnTo>
                  <a:lnTo>
                    <a:pt x="1067643" y="1734514"/>
                  </a:lnTo>
                  <a:lnTo>
                    <a:pt x="1077418" y="1752434"/>
                  </a:lnTo>
                  <a:lnTo>
                    <a:pt x="1081220" y="1757322"/>
                  </a:lnTo>
                  <a:lnTo>
                    <a:pt x="1084477" y="1762212"/>
                  </a:lnTo>
                  <a:lnTo>
                    <a:pt x="1085564" y="1764383"/>
                  </a:lnTo>
                  <a:lnTo>
                    <a:pt x="1086652" y="1767100"/>
                  </a:lnTo>
                  <a:lnTo>
                    <a:pt x="1087195" y="1769815"/>
                  </a:lnTo>
                  <a:lnTo>
                    <a:pt x="1087195" y="1772530"/>
                  </a:lnTo>
                  <a:lnTo>
                    <a:pt x="1087195" y="1777418"/>
                  </a:lnTo>
                  <a:lnTo>
                    <a:pt x="1086652" y="1782303"/>
                  </a:lnTo>
                  <a:lnTo>
                    <a:pt x="1085564" y="1786649"/>
                  </a:lnTo>
                  <a:lnTo>
                    <a:pt x="1083937" y="1790450"/>
                  </a:lnTo>
                  <a:lnTo>
                    <a:pt x="1082307" y="1794795"/>
                  </a:lnTo>
                  <a:lnTo>
                    <a:pt x="1080136" y="1798054"/>
                  </a:lnTo>
                  <a:lnTo>
                    <a:pt x="1077418" y="1801311"/>
                  </a:lnTo>
                  <a:lnTo>
                    <a:pt x="1074704" y="1804568"/>
                  </a:lnTo>
                  <a:lnTo>
                    <a:pt x="1071445" y="1807283"/>
                  </a:lnTo>
                  <a:lnTo>
                    <a:pt x="1067643" y="1809998"/>
                  </a:lnTo>
                  <a:lnTo>
                    <a:pt x="1064386" y="1812715"/>
                  </a:lnTo>
                  <a:lnTo>
                    <a:pt x="1022572" y="1826292"/>
                  </a:lnTo>
                  <a:lnTo>
                    <a:pt x="981298" y="1830094"/>
                  </a:lnTo>
                  <a:lnTo>
                    <a:pt x="962833" y="1830094"/>
                  </a:lnTo>
                  <a:lnTo>
                    <a:pt x="960120" y="1830636"/>
                  </a:lnTo>
                  <a:lnTo>
                    <a:pt x="931337" y="1863220"/>
                  </a:lnTo>
                  <a:lnTo>
                    <a:pt x="928080" y="1873538"/>
                  </a:lnTo>
                  <a:lnTo>
                    <a:pt x="928080" y="1876252"/>
                  </a:lnTo>
                  <a:lnTo>
                    <a:pt x="928624" y="1883312"/>
                  </a:lnTo>
                  <a:lnTo>
                    <a:pt x="929707" y="1889284"/>
                  </a:lnTo>
                  <a:lnTo>
                    <a:pt x="931881" y="1894172"/>
                  </a:lnTo>
                  <a:lnTo>
                    <a:pt x="933508" y="1899062"/>
                  </a:lnTo>
                  <a:lnTo>
                    <a:pt x="935683" y="1903404"/>
                  </a:lnTo>
                  <a:lnTo>
                    <a:pt x="937854" y="1907205"/>
                  </a:lnTo>
                  <a:lnTo>
                    <a:pt x="938940" y="1912093"/>
                  </a:lnTo>
                  <a:lnTo>
                    <a:pt x="939484" y="1916983"/>
                  </a:lnTo>
                  <a:lnTo>
                    <a:pt x="939484" y="1920240"/>
                  </a:lnTo>
                  <a:lnTo>
                    <a:pt x="913416" y="1934359"/>
                  </a:lnTo>
                  <a:lnTo>
                    <a:pt x="907444" y="1934359"/>
                  </a:lnTo>
                  <a:lnTo>
                    <a:pt x="907444" y="1931645"/>
                  </a:lnTo>
                  <a:lnTo>
                    <a:pt x="902556" y="1915352"/>
                  </a:lnTo>
                  <a:lnTo>
                    <a:pt x="898210" y="1898518"/>
                  </a:lnTo>
                  <a:lnTo>
                    <a:pt x="896040" y="1890371"/>
                  </a:lnTo>
                  <a:lnTo>
                    <a:pt x="894409" y="1882224"/>
                  </a:lnTo>
                  <a:lnTo>
                    <a:pt x="893325" y="1873538"/>
                  </a:lnTo>
                  <a:lnTo>
                    <a:pt x="892238" y="1864847"/>
                  </a:lnTo>
                  <a:lnTo>
                    <a:pt x="891151" y="1856160"/>
                  </a:lnTo>
                  <a:lnTo>
                    <a:pt x="890611" y="1847471"/>
                  </a:lnTo>
                  <a:lnTo>
                    <a:pt x="890611" y="1838237"/>
                  </a:lnTo>
                  <a:lnTo>
                    <a:pt x="894409" y="1799680"/>
                  </a:lnTo>
                  <a:lnTo>
                    <a:pt x="896040" y="1789907"/>
                  </a:lnTo>
                  <a:lnTo>
                    <a:pt x="890611" y="1788820"/>
                  </a:lnTo>
                  <a:lnTo>
                    <a:pt x="869429" y="1778502"/>
                  </a:lnTo>
                  <a:lnTo>
                    <a:pt x="866170" y="1775787"/>
                  </a:lnTo>
                  <a:lnTo>
                    <a:pt x="863457" y="1772530"/>
                  </a:lnTo>
                  <a:lnTo>
                    <a:pt x="853682" y="1758950"/>
                  </a:lnTo>
                  <a:lnTo>
                    <a:pt x="843904" y="1746462"/>
                  </a:lnTo>
                  <a:lnTo>
                    <a:pt x="842821" y="1744291"/>
                  </a:lnTo>
                  <a:lnTo>
                    <a:pt x="841191" y="1742116"/>
                  </a:lnTo>
                  <a:lnTo>
                    <a:pt x="839564" y="1739945"/>
                  </a:lnTo>
                  <a:lnTo>
                    <a:pt x="837389" y="1738315"/>
                  </a:lnTo>
                  <a:lnTo>
                    <a:pt x="835218" y="1737231"/>
                  </a:lnTo>
                  <a:lnTo>
                    <a:pt x="832500" y="1735600"/>
                  </a:lnTo>
                  <a:lnTo>
                    <a:pt x="829786" y="1735057"/>
                  </a:lnTo>
                  <a:lnTo>
                    <a:pt x="826527" y="1735057"/>
                  </a:lnTo>
                  <a:lnTo>
                    <a:pt x="820555" y="1739945"/>
                  </a:lnTo>
                  <a:lnTo>
                    <a:pt x="815123" y="1745918"/>
                  </a:lnTo>
                  <a:lnTo>
                    <a:pt x="810237" y="1752978"/>
                  </a:lnTo>
                  <a:lnTo>
                    <a:pt x="805349" y="1760037"/>
                  </a:lnTo>
                  <a:lnTo>
                    <a:pt x="801003" y="1767640"/>
                  </a:lnTo>
                  <a:lnTo>
                    <a:pt x="796658" y="1776331"/>
                  </a:lnTo>
                  <a:lnTo>
                    <a:pt x="792316" y="1785021"/>
                  </a:lnTo>
                  <a:lnTo>
                    <a:pt x="787972" y="1793708"/>
                  </a:lnTo>
                  <a:lnTo>
                    <a:pt x="779825" y="1812173"/>
                  </a:lnTo>
                  <a:lnTo>
                    <a:pt x="771678" y="1831180"/>
                  </a:lnTo>
                  <a:lnTo>
                    <a:pt x="763535" y="1849641"/>
                  </a:lnTo>
                  <a:lnTo>
                    <a:pt x="753757" y="1867562"/>
                  </a:lnTo>
                  <a:lnTo>
                    <a:pt x="746158" y="1881681"/>
                  </a:lnTo>
                  <a:lnTo>
                    <a:pt x="736925" y="1895260"/>
                  </a:lnTo>
                  <a:lnTo>
                    <a:pt x="707055" y="1931102"/>
                  </a:lnTo>
                  <a:lnTo>
                    <a:pt x="674471" y="1957709"/>
                  </a:lnTo>
                  <a:lnTo>
                    <a:pt x="669043" y="1960427"/>
                  </a:lnTo>
                  <a:lnTo>
                    <a:pt x="664153" y="1963685"/>
                  </a:lnTo>
                  <a:lnTo>
                    <a:pt x="658725" y="1965856"/>
                  </a:lnTo>
                  <a:lnTo>
                    <a:pt x="653837" y="1968027"/>
                  </a:lnTo>
                  <a:lnTo>
                    <a:pt x="648407" y="1969113"/>
                  </a:lnTo>
                  <a:lnTo>
                    <a:pt x="643519" y="1970201"/>
                  </a:lnTo>
                  <a:lnTo>
                    <a:pt x="639174" y="1970744"/>
                  </a:lnTo>
                  <a:lnTo>
                    <a:pt x="634288" y="1971288"/>
                  </a:lnTo>
                  <a:lnTo>
                    <a:pt x="629944" y="1970744"/>
                  </a:lnTo>
                  <a:lnTo>
                    <a:pt x="595733" y="1932185"/>
                  </a:lnTo>
                  <a:lnTo>
                    <a:pt x="583784" y="1903946"/>
                  </a:lnTo>
                  <a:lnTo>
                    <a:pt x="579439" y="1894717"/>
                  </a:lnTo>
                  <a:lnTo>
                    <a:pt x="554459" y="1877883"/>
                  </a:lnTo>
                  <a:lnTo>
                    <a:pt x="547943" y="1876252"/>
                  </a:lnTo>
                  <a:lnTo>
                    <a:pt x="552288" y="1871364"/>
                  </a:lnTo>
                  <a:lnTo>
                    <a:pt x="555002" y="1866478"/>
                  </a:lnTo>
                  <a:lnTo>
                    <a:pt x="557717" y="1862132"/>
                  </a:lnTo>
                  <a:lnTo>
                    <a:pt x="559887" y="1857244"/>
                  </a:lnTo>
                  <a:lnTo>
                    <a:pt x="560974" y="1852902"/>
                  </a:lnTo>
                  <a:lnTo>
                    <a:pt x="562062" y="1847471"/>
                  </a:lnTo>
                  <a:lnTo>
                    <a:pt x="562605" y="1842038"/>
                  </a:lnTo>
                  <a:lnTo>
                    <a:pt x="562605" y="1836066"/>
                  </a:lnTo>
                  <a:lnTo>
                    <a:pt x="562605" y="1831180"/>
                  </a:lnTo>
                  <a:lnTo>
                    <a:pt x="562605" y="1829006"/>
                  </a:lnTo>
                  <a:lnTo>
                    <a:pt x="562605" y="1826292"/>
                  </a:lnTo>
                  <a:lnTo>
                    <a:pt x="562605" y="1821402"/>
                  </a:lnTo>
                  <a:lnTo>
                    <a:pt x="562605" y="1818145"/>
                  </a:lnTo>
                  <a:lnTo>
                    <a:pt x="563145" y="1814886"/>
                  </a:lnTo>
                  <a:lnTo>
                    <a:pt x="573466" y="1801311"/>
                  </a:lnTo>
                  <a:lnTo>
                    <a:pt x="576181" y="1798054"/>
                  </a:lnTo>
                  <a:lnTo>
                    <a:pt x="577264" y="1795879"/>
                  </a:lnTo>
                  <a:lnTo>
                    <a:pt x="578352" y="1793164"/>
                  </a:lnTo>
                  <a:lnTo>
                    <a:pt x="579439" y="1790450"/>
                  </a:lnTo>
                  <a:lnTo>
                    <a:pt x="579983" y="1786649"/>
                  </a:lnTo>
                  <a:lnTo>
                    <a:pt x="579983" y="1789907"/>
                  </a:lnTo>
                  <a:lnTo>
                    <a:pt x="579983" y="1786649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846586" y="4713997"/>
              <a:ext cx="678586" cy="578117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2118044" y="3987934"/>
              <a:ext cx="287045" cy="341347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1627665" y="4811745"/>
              <a:ext cx="449962" cy="506438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8328955" y="5017019"/>
              <a:ext cx="698677" cy="985957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1543493" y="3071259"/>
              <a:ext cx="298994" cy="329942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1068864" y="4851387"/>
              <a:ext cx="313112" cy="264778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</p:grp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graphicFrame>
        <p:nvGraphicFramePr>
          <p:cNvPr id="148" name="Объект 147">
            <a:extLst>
              <a:ext uri="{FF2B5EF4-FFF2-40B4-BE49-F238E27FC236}">
                <a16:creationId xmlns:a16="http://schemas.microsoft.com/office/drawing/2014/main" id="{AB6BCD8C-A115-4176-9345-46D5306886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7520748"/>
              </p:ext>
            </p:extLst>
          </p:nvPr>
        </p:nvGraphicFramePr>
        <p:xfrm>
          <a:off x="223292" y="2069939"/>
          <a:ext cx="10254207" cy="32038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Worksheet" r:id="rId44" imgW="7118313" imgH="1885950" progId="Excel.Sheet.12">
                  <p:embed/>
                </p:oleObj>
              </mc:Choice>
              <mc:Fallback>
                <p:oleObj name="Worksheet" r:id="rId44" imgW="7118313" imgH="188595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223292" y="2069939"/>
                        <a:ext cx="10254207" cy="32038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5790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8"/>
            <a:ext cx="3733495" cy="3981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4 типа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QC NORMA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pic>
        <p:nvPicPr>
          <p:cNvPr id="148" name="Рисунок 147">
            <a:extLst>
              <a:ext uri="{FF2B5EF4-FFF2-40B4-BE49-F238E27FC236}">
                <a16:creationId xmlns:a16="http://schemas.microsoft.com/office/drawing/2014/main" id="{3F41C04F-957D-44D1-B363-EBE1FC5CB1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4453" y="1381416"/>
            <a:ext cx="2303385" cy="1468408"/>
          </a:xfrm>
          <a:prstGeom prst="rect">
            <a:avLst/>
          </a:prstGeom>
        </p:spPr>
      </p:pic>
      <p:sp>
        <p:nvSpPr>
          <p:cNvPr id="160" name="TextBox 159">
            <a:extLst>
              <a:ext uri="{FF2B5EF4-FFF2-40B4-BE49-F238E27FC236}">
                <a16:creationId xmlns:a16="http://schemas.microsoft.com/office/drawing/2014/main" id="{443EFA33-097C-4905-B090-DC01BA2915AC}"/>
              </a:ext>
            </a:extLst>
          </p:cNvPr>
          <p:cNvSpPr txBox="1"/>
          <p:nvPr/>
        </p:nvSpPr>
        <p:spPr>
          <a:xfrm>
            <a:off x="477831" y="1582885"/>
            <a:ext cx="507051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NORMAQUICK® S </a:t>
            </a:r>
            <a:r>
              <a:rPr lang="ru-RU" dirty="0"/>
              <a:t>-транспортируют воздух, топливо, масло, охлаждающую воду, электролит аккумуляторов и другие жидкости. Каждый соединитель оснащен запирающим механизмом в головной части, что гарантирует безопасную транспортировку сред.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0283CF95-3DD5-4D37-AD49-0E6E5B7CA448}"/>
              </a:ext>
            </a:extLst>
          </p:cNvPr>
          <p:cNvSpPr txBox="1"/>
          <p:nvPr/>
        </p:nvSpPr>
        <p:spPr>
          <a:xfrm>
            <a:off x="6055078" y="2928212"/>
            <a:ext cx="42432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Высший уровень безопасности в соответствии со стандартом SAE для применения в топливных системах.</a:t>
            </a:r>
            <a:endParaRPr lang="ru-RU" dirty="0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B86A114F-1C7A-481A-B70B-8E5FB92A2D66}"/>
              </a:ext>
            </a:extLst>
          </p:cNvPr>
          <p:cNvSpPr txBox="1"/>
          <p:nvPr/>
        </p:nvSpPr>
        <p:spPr>
          <a:xfrm>
            <a:off x="488139" y="4346259"/>
            <a:ext cx="534389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NORMAQUICK® SR (Single-Lock) - </a:t>
            </a:r>
            <a:r>
              <a:rPr lang="ru-RU" dirty="0"/>
              <a:t>с </a:t>
            </a:r>
            <a:r>
              <a:rPr lang="ru-RU" dirty="0" err="1"/>
              <a:t>однозапорным</a:t>
            </a:r>
            <a:r>
              <a:rPr lang="ru-RU" dirty="0"/>
              <a:t> механизмом имеют запирающий механизм, обеспечивающий надежное соединение топливных магистралей. Здесь предъявляются особенно высокие требования безопасности: топливо никогда не должно протекать из бака или двигателя автомобиля. </a:t>
            </a:r>
          </a:p>
        </p:txBody>
      </p:sp>
      <p:pic>
        <p:nvPicPr>
          <p:cNvPr id="154" name="Рисунок 153">
            <a:extLst>
              <a:ext uri="{FF2B5EF4-FFF2-40B4-BE49-F238E27FC236}">
                <a16:creationId xmlns:a16="http://schemas.microsoft.com/office/drawing/2014/main" id="{70843C0B-544B-457B-8AC4-C1A5804D81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497" y="3977773"/>
            <a:ext cx="2723296" cy="1900322"/>
          </a:xfrm>
          <a:prstGeom prst="rect">
            <a:avLst/>
          </a:prstGeom>
        </p:spPr>
      </p:pic>
      <p:sp>
        <p:nvSpPr>
          <p:cNvPr id="168" name="TextBox 167">
            <a:extLst>
              <a:ext uri="{FF2B5EF4-FFF2-40B4-BE49-F238E27FC236}">
                <a16:creationId xmlns:a16="http://schemas.microsoft.com/office/drawing/2014/main" id="{8E47F6DD-DDC2-49C6-A2A7-6753E98B81D5}"/>
              </a:ext>
            </a:extLst>
          </p:cNvPr>
          <p:cNvSpPr txBox="1"/>
          <p:nvPr/>
        </p:nvSpPr>
        <p:spPr>
          <a:xfrm>
            <a:off x="5949290" y="5874299"/>
            <a:ext cx="42432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Соединение с </a:t>
            </a:r>
            <a:r>
              <a:rPr lang="ru-RU" dirty="0" err="1"/>
              <a:t>однозапорным</a:t>
            </a:r>
            <a:r>
              <a:rPr lang="ru-RU" dirty="0"/>
              <a:t> механизмом для использования в системах подачи топлива и мочевины (</a:t>
            </a:r>
            <a:r>
              <a:rPr lang="ru-RU" dirty="0" err="1"/>
              <a:t>AdBlue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594581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8"/>
            <a:ext cx="3733495" cy="3981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4 типа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QC NORMA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sp>
        <p:nvSpPr>
          <p:cNvPr id="160" name="TextBox 159">
            <a:extLst>
              <a:ext uri="{FF2B5EF4-FFF2-40B4-BE49-F238E27FC236}">
                <a16:creationId xmlns:a16="http://schemas.microsoft.com/office/drawing/2014/main" id="{443EFA33-097C-4905-B090-DC01BA2915AC}"/>
              </a:ext>
            </a:extLst>
          </p:cNvPr>
          <p:cNvSpPr txBox="1"/>
          <p:nvPr/>
        </p:nvSpPr>
        <p:spPr>
          <a:xfrm>
            <a:off x="477831" y="1582885"/>
            <a:ext cx="50705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NORMAQUICK® PS3 - </a:t>
            </a:r>
            <a:r>
              <a:rPr lang="ru-RU" dirty="0"/>
              <a:t>с механизмом «</a:t>
            </a:r>
            <a:r>
              <a:rPr lang="ru-RU" dirty="0" err="1"/>
              <a:t>Push</a:t>
            </a:r>
            <a:r>
              <a:rPr lang="ru-RU" dirty="0"/>
              <a:t> &amp; </a:t>
            </a:r>
            <a:r>
              <a:rPr lang="ru-RU" dirty="0" err="1"/>
              <a:t>Seal</a:t>
            </a:r>
            <a:r>
              <a:rPr lang="ru-RU" dirty="0"/>
              <a:t>» являются идеальным решением для надежного соединения шлангов охлаждения и отопления, а также систем наддувного воздуха.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0283CF95-3DD5-4D37-AD49-0E6E5B7CA448}"/>
              </a:ext>
            </a:extLst>
          </p:cNvPr>
          <p:cNvSpPr txBox="1"/>
          <p:nvPr/>
        </p:nvSpPr>
        <p:spPr>
          <a:xfrm>
            <a:off x="6055078" y="2928212"/>
            <a:ext cx="42432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Соединение «</a:t>
            </a:r>
            <a:r>
              <a:rPr lang="ru-RU" b="0" i="0" dirty="0" err="1">
                <a:solidFill>
                  <a:srgbClr val="0F1115"/>
                </a:solidFill>
                <a:effectLst/>
                <a:latin typeface="quote-cjk-patch"/>
              </a:rPr>
              <a:t>Push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 &amp; </a:t>
            </a:r>
            <a:r>
              <a:rPr lang="ru-RU" b="0" i="0" dirty="0" err="1">
                <a:solidFill>
                  <a:srgbClr val="0F1115"/>
                </a:solidFill>
                <a:effectLst/>
                <a:latin typeface="quote-cjk-patch"/>
              </a:rPr>
              <a:t>Seal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» для трубопроводов охлаждающей воды, отопления и систем наддува воздуха.</a:t>
            </a:r>
            <a:endParaRPr lang="ru-RU" dirty="0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B86A114F-1C7A-481A-B70B-8E5FB92A2D66}"/>
              </a:ext>
            </a:extLst>
          </p:cNvPr>
          <p:cNvSpPr txBox="1"/>
          <p:nvPr/>
        </p:nvSpPr>
        <p:spPr>
          <a:xfrm>
            <a:off x="488139" y="4346259"/>
            <a:ext cx="534389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NORMAQUICK® V2 </a:t>
            </a:r>
            <a:r>
              <a:rPr lang="ru-RU" dirty="0"/>
              <a:t>— идеальное средство для соединения </a:t>
            </a:r>
            <a:r>
              <a:rPr lang="ru-RU" dirty="0" err="1"/>
              <a:t>средонесущих</a:t>
            </a:r>
            <a:r>
              <a:rPr lang="ru-RU" dirty="0"/>
              <a:t> магистралей, а также вентиляционных и выпускных линий. Соединители могут использоваться как для соединений «линия-линия», так и «линия-устройство». V2 может применяться как на пластиковых, так и на металлических штуцерах.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8E47F6DD-DDC2-49C6-A2A7-6753E98B81D5}"/>
              </a:ext>
            </a:extLst>
          </p:cNvPr>
          <p:cNvSpPr txBox="1"/>
          <p:nvPr/>
        </p:nvSpPr>
        <p:spPr>
          <a:xfrm>
            <a:off x="6055078" y="5819822"/>
            <a:ext cx="42432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Надежное соединение </a:t>
            </a:r>
            <a:r>
              <a:rPr lang="ru-RU" b="0" i="0" dirty="0" err="1">
                <a:solidFill>
                  <a:srgbClr val="0F1115"/>
                </a:solidFill>
                <a:effectLst/>
                <a:latin typeface="quote-cjk-patch"/>
              </a:rPr>
              <a:t>средонесущих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 магистралей, вентиляционных и выпускных линий.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F21E13-A981-4EC5-BA8B-7502D9C99C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3959" y="1179520"/>
            <a:ext cx="1786110" cy="15645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CEBEFE-F66A-45B5-8AF1-7A9DC666D6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3959" y="4138992"/>
            <a:ext cx="1905000" cy="15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303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8"/>
            <a:ext cx="3733495" cy="3981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против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</a:t>
            </a: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F21E13-A981-4EC5-BA8B-7502D9C99C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6350" y="890999"/>
            <a:ext cx="1981200" cy="173547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1107566-22E0-4D36-9C2D-6E58980905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1786" y="985544"/>
            <a:ext cx="2722306" cy="173547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6E1863-BF68-4929-9819-BCE0E16768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075" y="3073805"/>
            <a:ext cx="10211920" cy="366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221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8"/>
            <a:ext cx="3733495" cy="95947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Как устроен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 QC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от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Norma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8C08D5-24EC-4045-BB8E-5EB789F2A1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430" y="2047056"/>
            <a:ext cx="10088461" cy="3642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087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8"/>
            <a:ext cx="3733495" cy="36526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Артикулы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– БЕРЕМ ИЗ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TDS</a:t>
            </a: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394E31-4035-48F0-91F5-08F938E5A7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652" y="1147251"/>
            <a:ext cx="9278645" cy="5106113"/>
          </a:xfrm>
          <a:prstGeom prst="rect">
            <a:avLst/>
          </a:prstGeom>
        </p:spPr>
      </p:pic>
      <p:sp>
        <p:nvSpPr>
          <p:cNvPr id="14" name="object 149">
            <a:extLst>
              <a:ext uri="{FF2B5EF4-FFF2-40B4-BE49-F238E27FC236}">
                <a16:creationId xmlns:a16="http://schemas.microsoft.com/office/drawing/2014/main" id="{10337351-C0FC-4EE7-ACAF-8A9137BB0ACA}"/>
              </a:ext>
            </a:extLst>
          </p:cNvPr>
          <p:cNvSpPr txBox="1"/>
          <p:nvPr/>
        </p:nvSpPr>
        <p:spPr>
          <a:xfrm>
            <a:off x="920750" y="6495570"/>
            <a:ext cx="7162800" cy="4132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*</a:t>
            </a:r>
            <a:r>
              <a:rPr lang="en-US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NW – </a:t>
            </a:r>
            <a:r>
              <a:rPr lang="ru-RU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номинальная ширина или номинальный диаметр</a:t>
            </a:r>
            <a:endParaRPr lang="en-US" b="1" dirty="0">
              <a:solidFill>
                <a:srgbClr val="FF0000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046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8"/>
            <a:ext cx="4452805" cy="95947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Как устроен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 QC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от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Norma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DF7EF3-C19F-4594-98B0-CF1A90AE48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393" y="2294569"/>
            <a:ext cx="8807914" cy="349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646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7"/>
            <a:ext cx="5214805" cy="47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Артикулы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– БЕРЕМ ИЗ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TDS</a:t>
            </a: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sp>
        <p:nvSpPr>
          <p:cNvPr id="14" name="object 149">
            <a:extLst>
              <a:ext uri="{FF2B5EF4-FFF2-40B4-BE49-F238E27FC236}">
                <a16:creationId xmlns:a16="http://schemas.microsoft.com/office/drawing/2014/main" id="{10337351-C0FC-4EE7-ACAF-8A9137BB0ACA}"/>
              </a:ext>
            </a:extLst>
          </p:cNvPr>
          <p:cNvSpPr txBox="1"/>
          <p:nvPr/>
        </p:nvSpPr>
        <p:spPr>
          <a:xfrm>
            <a:off x="800768" y="6480620"/>
            <a:ext cx="7162800" cy="4132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*</a:t>
            </a:r>
            <a:r>
              <a:rPr lang="en-US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NW – </a:t>
            </a:r>
            <a:r>
              <a:rPr lang="ru-RU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номинальная ширина или номинальный диаметр</a:t>
            </a: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28EEFE-9C3E-4784-9F88-8D7C49260F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949" y="1117781"/>
            <a:ext cx="8951149" cy="513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210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7"/>
            <a:ext cx="5214805" cy="47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Штуцеры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– БЕРЕМ ИЗ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TDS</a:t>
            </a: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sp>
        <p:nvSpPr>
          <p:cNvPr id="14" name="object 149">
            <a:extLst>
              <a:ext uri="{FF2B5EF4-FFF2-40B4-BE49-F238E27FC236}">
                <a16:creationId xmlns:a16="http://schemas.microsoft.com/office/drawing/2014/main" id="{10337351-C0FC-4EE7-ACAF-8A9137BB0ACA}"/>
              </a:ext>
            </a:extLst>
          </p:cNvPr>
          <p:cNvSpPr txBox="1"/>
          <p:nvPr/>
        </p:nvSpPr>
        <p:spPr>
          <a:xfrm>
            <a:off x="800768" y="6480620"/>
            <a:ext cx="7162800" cy="4132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 </a:t>
            </a:r>
            <a:r>
              <a:rPr lang="en-US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 </a:t>
            </a:r>
            <a:r>
              <a:rPr lang="ru-RU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делаются и некоторые ШТУЦЕРЫ  (см артикулы в правой колонке)</a:t>
            </a:r>
            <a:endParaRPr lang="en-US" sz="1400" b="1" dirty="0">
              <a:solidFill>
                <a:srgbClr val="FF0000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535F2AD-22AD-4392-B47B-11EFCC2855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2389" y="1417786"/>
            <a:ext cx="6148958" cy="496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831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7"/>
            <a:ext cx="5214805" cy="47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Как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QC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выглядят в системах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DF1A3E7-98C4-4158-87A4-AE433EDB86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589" y="1352334"/>
            <a:ext cx="3744162" cy="257926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9B45E8-71FC-4476-B73F-1F2C2B4081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265" y="3936541"/>
            <a:ext cx="3776486" cy="285076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A26397F-089E-4068-8930-0AB8633AC3F4}"/>
              </a:ext>
            </a:extLst>
          </p:cNvPr>
          <p:cNvSpPr txBox="1"/>
          <p:nvPr/>
        </p:nvSpPr>
        <p:spPr>
          <a:xfrm>
            <a:off x="4959350" y="1352334"/>
            <a:ext cx="446366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 топливными трубками с термическим обжатием (иногда их называют </a:t>
            </a:r>
            <a:r>
              <a:rPr lang="ru-RU" dirty="0" err="1"/>
              <a:t>термообжатыми</a:t>
            </a:r>
            <a:r>
              <a:rPr lang="ru-RU" dirty="0"/>
              <a:t>). Они жёсткие и не требуют дополнительных хомутов для фиксации соединения — герметичность и жёсткость конструкции обеспечивает именно процесс термической обработки (обжима) при монтаже.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96E3D8-851A-4142-92AB-CBE4F70B4435}"/>
              </a:ext>
            </a:extLst>
          </p:cNvPr>
          <p:cNvSpPr txBox="1"/>
          <p:nvPr/>
        </p:nvSpPr>
        <p:spPr>
          <a:xfrm>
            <a:off x="4959350" y="3931602"/>
            <a:ext cx="44636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Со шлангами с применением хомутов (чаще ушковых) или обжимных колец. </a:t>
            </a:r>
          </a:p>
        </p:txBody>
      </p:sp>
    </p:spTree>
    <p:extLst>
      <p:ext uri="{BB962C8B-B14F-4D97-AF65-F5344CB8AC3E}">
        <p14:creationId xmlns:p14="http://schemas.microsoft.com/office/powerpoint/2010/main" val="4272483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61F93A07-C472-4F54-9BBC-B7E11B4E695B}"/>
              </a:ext>
            </a:extLst>
          </p:cNvPr>
          <p:cNvSpPr txBox="1"/>
          <p:nvPr/>
        </p:nvSpPr>
        <p:spPr>
          <a:xfrm>
            <a:off x="835192" y="1433084"/>
            <a:ext cx="9153358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S — это серия соединителя. Буква S указывает на принадлежность к семейству соединителей, разработанных в соответствии со стандартом SAE (Society </a:t>
            </a:r>
            <a:r>
              <a:rPr lang="ru-RU" sz="1600" dirty="0" err="1"/>
              <a:t>of</a:t>
            </a:r>
            <a:r>
              <a:rPr lang="ru-RU" sz="1600" dirty="0"/>
              <a:t> Automotive </a:t>
            </a:r>
            <a:r>
              <a:rPr lang="ru-RU" sz="1600" dirty="0" err="1"/>
              <a:t>Engineers</a:t>
            </a:r>
            <a:r>
              <a:rPr lang="ru-RU" sz="1600" dirty="0"/>
              <a:t>). </a:t>
            </a:r>
          </a:p>
          <a:p>
            <a:endParaRPr lang="ru-RU" sz="1600" dirty="0"/>
          </a:p>
          <a:p>
            <a:r>
              <a:rPr lang="ru-RU" sz="1600" dirty="0"/>
              <a:t>NW — это номинальный диаметр (от нем. </a:t>
            </a:r>
            <a:r>
              <a:rPr lang="ru-RU" sz="1600" dirty="0" err="1"/>
              <a:t>Nennweite</a:t>
            </a:r>
            <a:r>
              <a:rPr lang="ru-RU" sz="1600" dirty="0"/>
              <a:t>). Он указывает на условный проход соединителя, то есть на внутренний диаметр, для которого он предназначен.</a:t>
            </a:r>
          </a:p>
          <a:p>
            <a:endParaRPr lang="ru-RU" sz="1600" dirty="0"/>
          </a:p>
          <a:p>
            <a:r>
              <a:rPr lang="ru-RU" sz="1600" dirty="0"/>
              <a:t>1/4" (первое) — это значение номинального диаметра (NW). Здесь он указан в дюймах и составляет 1/4 дюйма (это примерно 6,35 мм). Именно на этот диаметр рассчитан соединитель.</a:t>
            </a:r>
          </a:p>
          <a:p>
            <a:endParaRPr lang="ru-RU" sz="1600" dirty="0"/>
          </a:p>
          <a:p>
            <a:r>
              <a:rPr lang="ru-RU" sz="1600" dirty="0"/>
              <a:t>1/4" (второе) — это внутренний диаметр пластиковой трубки или шланга, который одевается на хвостовую часть </a:t>
            </a:r>
            <a:r>
              <a:rPr lang="ru-RU" sz="1600" dirty="0" err="1"/>
              <a:t>квик</a:t>
            </a:r>
            <a:r>
              <a:rPr lang="ru-RU" sz="1600" dirty="0"/>
              <a:t> коннектора. В данном случае он такой же, как и номинальный, и также равен 1/4 дюйма. Это означает, что соединитель предназначен для шланга с внутренним диметром ¼ дюйма.</a:t>
            </a:r>
          </a:p>
          <a:p>
            <a:endParaRPr lang="ru-RU" sz="1600" dirty="0"/>
          </a:p>
          <a:p>
            <a:r>
              <a:rPr lang="ru-RU" sz="1600" dirty="0"/>
              <a:t>0° — это угол исполнения. Цифра указывает на то, что это прямой соединитель (без изгиба). Альтернативой является 90° — угловой соединитель.</a:t>
            </a:r>
          </a:p>
          <a:p>
            <a:endParaRPr lang="ru-RU" sz="1600" b="1" i="0" dirty="0">
              <a:solidFill>
                <a:srgbClr val="0F1115"/>
              </a:solidFill>
              <a:effectLst/>
              <a:latin typeface="quote-cjk-patch"/>
            </a:endParaRPr>
          </a:p>
          <a:p>
            <a:r>
              <a:rPr lang="ru-RU" sz="1600" dirty="0">
                <a:solidFill>
                  <a:srgbClr val="0F1115"/>
                </a:solidFill>
                <a:latin typeface="quote-cjk-patch"/>
              </a:rPr>
              <a:t>В итоге, </a:t>
            </a:r>
            <a:r>
              <a:rPr lang="ru-RU" sz="1600" b="1" dirty="0">
                <a:solidFill>
                  <a:srgbClr val="0F1115"/>
                </a:solidFill>
                <a:latin typeface="quote-cjk-patch"/>
              </a:rPr>
              <a:t>б</a:t>
            </a:r>
            <a:r>
              <a:rPr lang="ru-RU" sz="1600" b="1" i="0" dirty="0">
                <a:solidFill>
                  <a:srgbClr val="0F1115"/>
                </a:solidFill>
                <a:effectLst/>
                <a:latin typeface="quote-cjk-patch"/>
              </a:rPr>
              <a:t>ыстроразъемный соединитель NORMAQUICK, серии S (топливный, по стандарту SAE), с номинальным диаметром 1/4 дюйма, для шланга с внутренним диаметром 1/4 дюйма, прямой (0°).</a:t>
            </a:r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  <p:sp>
        <p:nvSpPr>
          <p:cNvPr id="149" name="object 149"/>
          <p:cNvSpPr txBox="1"/>
          <p:nvPr/>
        </p:nvSpPr>
        <p:spPr>
          <a:xfrm>
            <a:off x="3021145" y="386727"/>
            <a:ext cx="6586405" cy="47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Как читать обозначение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</a:t>
            </a:r>
            <a:r>
              <a:rPr lang="en-US" sz="2000" dirty="0"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 NW 1/4" - 1/4" - 0°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1228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7"/>
            <a:ext cx="6586405" cy="47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Как читать обозначение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- </a:t>
            </a:r>
            <a:r>
              <a:rPr lang="en-US" sz="2000" b="0" i="0" dirty="0">
                <a:solidFill>
                  <a:srgbClr val="0F1115"/>
                </a:solidFill>
                <a:effectLst/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PS3 NW12 - 90º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1F93A07-C472-4F54-9BBC-B7E11B4E695B}"/>
              </a:ext>
            </a:extLst>
          </p:cNvPr>
          <p:cNvSpPr txBox="1"/>
          <p:nvPr/>
        </p:nvSpPr>
        <p:spPr>
          <a:xfrm>
            <a:off x="835192" y="1433084"/>
            <a:ext cx="915335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PS3 — это серия соединителя.</a:t>
            </a:r>
          </a:p>
          <a:p>
            <a:endParaRPr lang="ru-RU" sz="1600" dirty="0"/>
          </a:p>
          <a:p>
            <a:r>
              <a:rPr lang="ru-RU" sz="1600" dirty="0"/>
              <a:t>Цифра 3 указывает на максимальное рабочее давление в 3 бара</a:t>
            </a:r>
            <a:r>
              <a:rPr lang="en-US" sz="1600" dirty="0"/>
              <a:t>.</a:t>
            </a:r>
            <a:endParaRPr lang="ru-RU" sz="1600" dirty="0"/>
          </a:p>
          <a:p>
            <a:endParaRPr lang="ru-RU" sz="1600" dirty="0"/>
          </a:p>
          <a:p>
            <a:r>
              <a:rPr lang="ru-RU" sz="1600" dirty="0"/>
              <a:t>Это соединители серии PS3 с технологией "</a:t>
            </a:r>
            <a:r>
              <a:rPr lang="ru-RU" sz="1600" dirty="0" err="1"/>
              <a:t>Push</a:t>
            </a:r>
            <a:r>
              <a:rPr lang="ru-RU" sz="1600" dirty="0"/>
              <a:t> &amp; </a:t>
            </a:r>
            <a:r>
              <a:rPr lang="ru-RU" sz="1600" dirty="0" err="1"/>
              <a:t>Seal</a:t>
            </a:r>
            <a:r>
              <a:rPr lang="ru-RU" sz="1600" dirty="0"/>
              <a:t>" для быстрого и герметичного соединения.</a:t>
            </a:r>
          </a:p>
          <a:p>
            <a:endParaRPr lang="ru-RU" sz="1600" dirty="0"/>
          </a:p>
          <a:p>
            <a:r>
              <a:rPr lang="ru-RU" sz="1600" dirty="0"/>
              <a:t>NW — немецкое сокращение для </a:t>
            </a:r>
            <a:r>
              <a:rPr lang="ru-RU" sz="1600" dirty="0" err="1"/>
              <a:t>Nennweite</a:t>
            </a:r>
            <a:r>
              <a:rPr lang="ru-RU" sz="1600" dirty="0"/>
              <a:t>, что означает номинальный диаметр.</a:t>
            </a:r>
          </a:p>
          <a:p>
            <a:endParaRPr lang="ru-RU" sz="1600" dirty="0"/>
          </a:p>
          <a:p>
            <a:r>
              <a:rPr lang="ru-RU" sz="1600" dirty="0"/>
              <a:t>Цифра 12 означает, что номинальный диаметр (внутренний диаметр) соединителя составляет 12 мм.</a:t>
            </a:r>
          </a:p>
          <a:p>
            <a:endParaRPr lang="ru-RU" sz="1600" dirty="0"/>
          </a:p>
          <a:p>
            <a:r>
              <a:rPr lang="ru-RU" sz="1600" dirty="0"/>
              <a:t>90º — это угол изгиба (</a:t>
            </a:r>
            <a:r>
              <a:rPr lang="ru-RU" sz="1600" dirty="0" err="1"/>
              <a:t>Bend</a:t>
            </a:r>
            <a:r>
              <a:rPr lang="ru-RU" sz="1600" dirty="0"/>
              <a:t> </a:t>
            </a:r>
            <a:r>
              <a:rPr lang="ru-RU" sz="1600" dirty="0" err="1"/>
              <a:t>angle</a:t>
            </a:r>
            <a:r>
              <a:rPr lang="ru-RU" sz="1600" dirty="0"/>
              <a:t>) и означает, что это угловой соединитель под 90 градусов. (Для сравнения: 0º — это прямой соединитель).</a:t>
            </a:r>
          </a:p>
          <a:p>
            <a:endParaRPr lang="ru-RU" sz="1600" dirty="0"/>
          </a:p>
          <a:p>
            <a:r>
              <a:rPr lang="ru-RU" sz="1600" dirty="0"/>
              <a:t>В итоге, </a:t>
            </a:r>
            <a:r>
              <a:rPr lang="ru-RU" sz="1600" b="1" dirty="0"/>
              <a:t>PS3 NW12 - 90º это быстроразъемный соединитель серии PS3 (</a:t>
            </a:r>
            <a:r>
              <a:rPr lang="ru-RU" sz="1600" b="1" dirty="0" err="1"/>
              <a:t>Push</a:t>
            </a:r>
            <a:r>
              <a:rPr lang="ru-RU" sz="1600" b="1" dirty="0"/>
              <a:t> &amp; </a:t>
            </a:r>
            <a:r>
              <a:rPr lang="ru-RU" sz="1600" b="1" dirty="0" err="1"/>
              <a:t>Seal</a:t>
            </a:r>
            <a:r>
              <a:rPr lang="ru-RU" sz="1600" b="1" dirty="0"/>
              <a:t>, макс. давление 3 бар) с номинальным диаметром 12 мм, угловой (под 90 градусов).</a:t>
            </a:r>
          </a:p>
        </p:txBody>
      </p:sp>
    </p:spTree>
    <p:extLst>
      <p:ext uri="{BB962C8B-B14F-4D97-AF65-F5344CB8AC3E}">
        <p14:creationId xmlns:p14="http://schemas.microsoft.com/office/powerpoint/2010/main" val="4122285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7"/>
            <a:ext cx="5214805" cy="47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Разновидности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sp>
        <p:nvSpPr>
          <p:cNvPr id="14" name="object 149">
            <a:extLst>
              <a:ext uri="{FF2B5EF4-FFF2-40B4-BE49-F238E27FC236}">
                <a16:creationId xmlns:a16="http://schemas.microsoft.com/office/drawing/2014/main" id="{10337351-C0FC-4EE7-ACAF-8A9137BB0ACA}"/>
              </a:ext>
            </a:extLst>
          </p:cNvPr>
          <p:cNvSpPr txBox="1"/>
          <p:nvPr/>
        </p:nvSpPr>
        <p:spPr>
          <a:xfrm>
            <a:off x="800768" y="6480620"/>
            <a:ext cx="7162800" cy="4132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 </a:t>
            </a:r>
            <a:r>
              <a:rPr lang="en-US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 </a:t>
            </a:r>
            <a:r>
              <a:rPr lang="ru-RU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делаются и некоторые ШТУЦЕРЫ  (см артикулы в правой колонке)</a:t>
            </a:r>
            <a:endParaRPr lang="en-US" sz="1400" b="1" dirty="0">
              <a:solidFill>
                <a:srgbClr val="FF0000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7B0146-C71B-49EF-A192-2E1F4FEA03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259" y="1230194"/>
            <a:ext cx="10435441" cy="3044312"/>
          </a:xfrm>
          <a:prstGeom prst="rect">
            <a:avLst/>
          </a:prstGeom>
        </p:spPr>
      </p:pic>
      <p:sp>
        <p:nvSpPr>
          <p:cNvPr id="15" name="object 149">
            <a:extLst>
              <a:ext uri="{FF2B5EF4-FFF2-40B4-BE49-F238E27FC236}">
                <a16:creationId xmlns:a16="http://schemas.microsoft.com/office/drawing/2014/main" id="{996DCE5C-7F88-4434-88A5-56C19FFA39E2}"/>
              </a:ext>
            </a:extLst>
          </p:cNvPr>
          <p:cNvSpPr txBox="1"/>
          <p:nvPr/>
        </p:nvSpPr>
        <p:spPr>
          <a:xfrm>
            <a:off x="350387" y="4422240"/>
            <a:ext cx="10125024" cy="47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Просто </a:t>
            </a:r>
            <a:r>
              <a:rPr lang="en-US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</a:t>
            </a:r>
            <a:r>
              <a:rPr lang="ru-RU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– это основная серия </a:t>
            </a:r>
            <a:r>
              <a:rPr lang="en-US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Norma</a:t>
            </a:r>
            <a:r>
              <a:rPr lang="ru-RU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выполнены по стандарту </a:t>
            </a:r>
            <a:r>
              <a:rPr lang="en-US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VDA</a:t>
            </a:r>
          </a:p>
          <a:p>
            <a:pPr marL="12700">
              <a:lnSpc>
                <a:spcPct val="100000"/>
              </a:lnSpc>
            </a:pP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r>
              <a:rPr lang="en-US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PS3 NSC – </a:t>
            </a:r>
            <a:r>
              <a:rPr lang="ru-RU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серия для штуцеров </a:t>
            </a:r>
            <a:r>
              <a:rPr lang="en-US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NSC.</a:t>
            </a:r>
            <a:r>
              <a:rPr lang="ru-RU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  Штуцер NSC имеет схожую с VDA концепцию, но его точная геометрия (диаметры, длина, расположение уплотнительных канавок) отличается и соответствует специфическим требованиям конкретного заказчика или рыночного сегмента.</a:t>
            </a:r>
            <a:endParaRPr lang="en-US" sz="14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endParaRPr lang="en-US" sz="14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r>
              <a:rPr lang="en-US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PS3 OFI – </a:t>
            </a:r>
            <a:r>
              <a:rPr lang="ru-RU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серия для штуцеров </a:t>
            </a:r>
            <a:r>
              <a:rPr lang="en-US" sz="1400" b="1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Ofelie</a:t>
            </a:r>
            <a:r>
              <a:rPr lang="en-US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ru-RU" sz="14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OFI применяются преимущес</a:t>
            </a:r>
            <a:r>
              <a:rPr lang="ru-RU" sz="1400" b="1" i="0" dirty="0">
                <a:solidFill>
                  <a:srgbClr val="0F1115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твенно во Франции, так как этот стандарт распространен именно на французском автомобильном рынке.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08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7"/>
            <a:ext cx="6053005" cy="47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Разновидности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с </a:t>
            </a:r>
            <a:r>
              <a:rPr lang="ru-RU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доп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устройствами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sp>
        <p:nvSpPr>
          <p:cNvPr id="15" name="object 149">
            <a:extLst>
              <a:ext uri="{FF2B5EF4-FFF2-40B4-BE49-F238E27FC236}">
                <a16:creationId xmlns:a16="http://schemas.microsoft.com/office/drawing/2014/main" id="{996DCE5C-7F88-4434-88A5-56C19FFA39E2}"/>
              </a:ext>
            </a:extLst>
          </p:cNvPr>
          <p:cNvSpPr txBox="1"/>
          <p:nvPr/>
        </p:nvSpPr>
        <p:spPr>
          <a:xfrm>
            <a:off x="668369" y="5613400"/>
            <a:ext cx="10125024" cy="97809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PS3 </a:t>
            </a:r>
            <a:r>
              <a:rPr lang="ru-RU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с интегрированным термодатчиком для контроля температуры охлаждающей жидкости в системе</a:t>
            </a:r>
            <a:endParaRPr sz="20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AF9DC4-318C-4050-9DF5-F32B997F57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351" y="1788217"/>
            <a:ext cx="9678024" cy="330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932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7"/>
            <a:ext cx="5824405" cy="47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Разновидности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с </a:t>
            </a:r>
            <a:r>
              <a:rPr lang="ru-RU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доп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устройствами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sp>
        <p:nvSpPr>
          <p:cNvPr id="15" name="object 149">
            <a:extLst>
              <a:ext uri="{FF2B5EF4-FFF2-40B4-BE49-F238E27FC236}">
                <a16:creationId xmlns:a16="http://schemas.microsoft.com/office/drawing/2014/main" id="{996DCE5C-7F88-4434-88A5-56C19FFA39E2}"/>
              </a:ext>
            </a:extLst>
          </p:cNvPr>
          <p:cNvSpPr txBox="1"/>
          <p:nvPr/>
        </p:nvSpPr>
        <p:spPr>
          <a:xfrm>
            <a:off x="920750" y="5973796"/>
            <a:ext cx="10125024" cy="97809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ru-RU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PS3 со встроенным клапаном </a:t>
            </a:r>
            <a:r>
              <a:rPr lang="ru-RU" sz="1400" b="1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Dry</a:t>
            </a:r>
            <a:r>
              <a:rPr lang="ru-RU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ru-RU" sz="1400" b="1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Break</a:t>
            </a:r>
            <a:r>
              <a:rPr lang="ru-RU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, для предотвращения утечек при разъединении</a:t>
            </a:r>
            <a:endParaRPr sz="20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1D4199C-E124-4B00-8E17-B226EC3F63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940" y="1270138"/>
            <a:ext cx="7849610" cy="458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7094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2D4AB792-BBD6-C8CF-E5F4-25D9633C873D}"/>
              </a:ext>
            </a:extLst>
          </p:cNvPr>
          <p:cNvGrpSpPr/>
          <p:nvPr/>
        </p:nvGrpSpPr>
        <p:grpSpPr>
          <a:xfrm>
            <a:off x="4279762" y="2878867"/>
            <a:ext cx="2021997" cy="738252"/>
            <a:chOff x="4232944" y="5862625"/>
            <a:chExt cx="2021997" cy="738252"/>
          </a:xfrm>
        </p:grpSpPr>
        <p:sp>
          <p:nvSpPr>
            <p:cNvPr id="2" name="object 2"/>
            <p:cNvSpPr txBox="1"/>
            <p:nvPr/>
          </p:nvSpPr>
          <p:spPr>
            <a:xfrm>
              <a:off x="4961102" y="5862625"/>
              <a:ext cx="1265555" cy="7099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700">
                <a:lnSpc>
                  <a:spcPts val="4895"/>
                </a:lnSpc>
              </a:pPr>
              <a:r>
                <a:rPr sz="4100" spc="160" dirty="0">
                  <a:solidFill>
                    <a:srgbClr val="231F20"/>
                  </a:solidFill>
                  <a:latin typeface="Arial"/>
                  <a:cs typeface="Arial"/>
                </a:rPr>
                <a:t>delta</a:t>
              </a:r>
              <a:endParaRPr sz="4100" dirty="0">
                <a:latin typeface="Arial"/>
                <a:cs typeface="Arial"/>
              </a:endParaRPr>
            </a:p>
            <a:p>
              <a:pPr marL="69215">
                <a:lnSpc>
                  <a:spcPts val="550"/>
                </a:lnSpc>
                <a:tabLst>
                  <a:tab pos="668020" algn="l"/>
                </a:tabLst>
              </a:pPr>
              <a:r>
                <a:rPr sz="600" b="1" spc="10" dirty="0">
                  <a:solidFill>
                    <a:srgbClr val="231F20"/>
                  </a:solidFill>
                  <a:latin typeface="Arial"/>
                  <a:cs typeface="Arial"/>
                </a:rPr>
                <a:t>A  </a:t>
              </a:r>
              <a:r>
                <a:rPr sz="600" b="1" spc="65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600" b="1" spc="10" dirty="0">
                  <a:solidFill>
                    <a:srgbClr val="231F20"/>
                  </a:solidFill>
                  <a:latin typeface="Arial"/>
                  <a:cs typeface="Arial"/>
                </a:rPr>
                <a:t>U  </a:t>
              </a:r>
              <a:r>
                <a:rPr sz="600" b="1" spc="65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600" b="1" spc="10" dirty="0">
                  <a:solidFill>
                    <a:srgbClr val="231F20"/>
                  </a:solidFill>
                  <a:latin typeface="Arial"/>
                  <a:cs typeface="Arial"/>
                </a:rPr>
                <a:t>T  </a:t>
              </a:r>
              <a:r>
                <a:rPr sz="600" b="1" spc="55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600" b="1" spc="10" dirty="0">
                  <a:solidFill>
                    <a:srgbClr val="231F20"/>
                  </a:solidFill>
                  <a:latin typeface="Arial"/>
                  <a:cs typeface="Arial"/>
                </a:rPr>
                <a:t>O	P  </a:t>
              </a:r>
              <a:r>
                <a:rPr sz="600" b="1" spc="20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600" b="1" spc="10" dirty="0">
                  <a:solidFill>
                    <a:srgbClr val="231F20"/>
                  </a:solidFill>
                  <a:latin typeface="Arial"/>
                  <a:cs typeface="Arial"/>
                </a:rPr>
                <a:t>A  </a:t>
              </a:r>
              <a:r>
                <a:rPr sz="600" b="1" spc="65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600" b="1" spc="10" dirty="0">
                  <a:solidFill>
                    <a:srgbClr val="231F20"/>
                  </a:solidFill>
                  <a:latin typeface="Arial"/>
                  <a:cs typeface="Arial"/>
                </a:rPr>
                <a:t>R  </a:t>
              </a:r>
              <a:r>
                <a:rPr sz="600" b="1" spc="65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600" b="1" spc="10" dirty="0">
                  <a:solidFill>
                    <a:srgbClr val="231F20"/>
                  </a:solidFill>
                  <a:latin typeface="Arial"/>
                  <a:cs typeface="Arial"/>
                </a:rPr>
                <a:t>T  </a:t>
              </a:r>
              <a:r>
                <a:rPr sz="600" b="1" spc="65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600" b="1" spc="10" dirty="0">
                  <a:solidFill>
                    <a:srgbClr val="231F20"/>
                  </a:solidFill>
                  <a:latin typeface="Arial"/>
                  <a:cs typeface="Arial"/>
                </a:rPr>
                <a:t>S</a:t>
              </a:r>
              <a:endParaRPr sz="600" dirty="0">
                <a:latin typeface="Arial"/>
                <a:cs typeface="Arial"/>
              </a:endParaRPr>
            </a:p>
          </p:txBody>
        </p:sp>
        <p:sp>
          <p:nvSpPr>
            <p:cNvPr id="3" name="object 3"/>
            <p:cNvSpPr/>
            <p:nvPr/>
          </p:nvSpPr>
          <p:spPr>
            <a:xfrm>
              <a:off x="4232944" y="5972112"/>
              <a:ext cx="676319" cy="628765"/>
            </a:xfrm>
            <a:custGeom>
              <a:avLst/>
              <a:gdLst/>
              <a:ahLst/>
              <a:cxnLst/>
              <a:rect l="l" t="t" r="r" b="b"/>
              <a:pathLst>
                <a:path w="676319" h="628765">
                  <a:moveTo>
                    <a:pt x="129747" y="0"/>
                  </a:moveTo>
                  <a:lnTo>
                    <a:pt x="88946" y="7967"/>
                  </a:lnTo>
                  <a:lnTo>
                    <a:pt x="56034" y="28891"/>
                  </a:lnTo>
                  <a:lnTo>
                    <a:pt x="33534" y="60341"/>
                  </a:lnTo>
                  <a:lnTo>
                    <a:pt x="23655" y="113266"/>
                  </a:lnTo>
                  <a:lnTo>
                    <a:pt x="19358" y="178006"/>
                  </a:lnTo>
                  <a:lnTo>
                    <a:pt x="16250" y="227496"/>
                  </a:lnTo>
                  <a:lnTo>
                    <a:pt x="215" y="491845"/>
                  </a:lnTo>
                  <a:lnTo>
                    <a:pt x="0" y="507168"/>
                  </a:lnTo>
                  <a:lnTo>
                    <a:pt x="1190" y="521954"/>
                  </a:lnTo>
                  <a:lnTo>
                    <a:pt x="12477" y="562286"/>
                  </a:lnTo>
                  <a:lnTo>
                    <a:pt x="33821" y="594893"/>
                  </a:lnTo>
                  <a:lnTo>
                    <a:pt x="74557" y="622608"/>
                  </a:lnTo>
                  <a:lnTo>
                    <a:pt x="111795" y="628765"/>
                  </a:lnTo>
                  <a:lnTo>
                    <a:pt x="597177" y="581416"/>
                  </a:lnTo>
                  <a:lnTo>
                    <a:pt x="642526" y="561446"/>
                  </a:lnTo>
                  <a:lnTo>
                    <a:pt x="669743" y="518226"/>
                  </a:lnTo>
                  <a:lnTo>
                    <a:pt x="676319" y="476157"/>
                  </a:lnTo>
                  <a:lnTo>
                    <a:pt x="675607" y="461073"/>
                  </a:lnTo>
                  <a:lnTo>
                    <a:pt x="635860" y="145317"/>
                  </a:lnTo>
                  <a:lnTo>
                    <a:pt x="623125" y="101605"/>
                  </a:lnTo>
                  <a:lnTo>
                    <a:pt x="599295" y="67361"/>
                  </a:lnTo>
                  <a:lnTo>
                    <a:pt x="556645" y="42627"/>
                  </a:lnTo>
                  <a:lnTo>
                    <a:pt x="144664" y="643"/>
                  </a:lnTo>
                  <a:lnTo>
                    <a:pt x="1297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356025" y="6087199"/>
              <a:ext cx="473370" cy="422830"/>
            </a:xfrm>
            <a:custGeom>
              <a:avLst/>
              <a:gdLst/>
              <a:ahLst/>
              <a:cxnLst/>
              <a:rect l="l" t="t" r="r" b="b"/>
              <a:pathLst>
                <a:path w="473370" h="422830">
                  <a:moveTo>
                    <a:pt x="15937" y="0"/>
                  </a:moveTo>
                  <a:lnTo>
                    <a:pt x="0" y="237"/>
                  </a:lnTo>
                  <a:lnTo>
                    <a:pt x="0" y="422575"/>
                  </a:lnTo>
                  <a:lnTo>
                    <a:pt x="18111" y="422830"/>
                  </a:lnTo>
                  <a:lnTo>
                    <a:pt x="31283" y="422289"/>
                  </a:lnTo>
                  <a:lnTo>
                    <a:pt x="69510" y="415892"/>
                  </a:lnTo>
                  <a:lnTo>
                    <a:pt x="105525" y="402602"/>
                  </a:lnTo>
                  <a:lnTo>
                    <a:pt x="138971" y="382766"/>
                  </a:lnTo>
                  <a:lnTo>
                    <a:pt x="169490" y="356734"/>
                  </a:lnTo>
                  <a:lnTo>
                    <a:pt x="198407" y="317861"/>
                  </a:lnTo>
                  <a:lnTo>
                    <a:pt x="217986" y="271105"/>
                  </a:lnTo>
                  <a:lnTo>
                    <a:pt x="225665" y="230772"/>
                  </a:lnTo>
                  <a:lnTo>
                    <a:pt x="227107" y="201339"/>
                  </a:lnTo>
                  <a:lnTo>
                    <a:pt x="226045" y="187869"/>
                  </a:lnTo>
                  <a:lnTo>
                    <a:pt x="217988" y="149065"/>
                  </a:lnTo>
                  <a:lnTo>
                    <a:pt x="203178" y="113217"/>
                  </a:lnTo>
                  <a:lnTo>
                    <a:pt x="182328" y="81037"/>
                  </a:lnTo>
                  <a:lnTo>
                    <a:pt x="148948" y="47087"/>
                  </a:lnTo>
                  <a:lnTo>
                    <a:pt x="117120" y="25748"/>
                  </a:lnTo>
                  <a:lnTo>
                    <a:pt x="81561" y="10387"/>
                  </a:lnTo>
                  <a:lnTo>
                    <a:pt x="42981" y="1714"/>
                  </a:lnTo>
                  <a:lnTo>
                    <a:pt x="15937" y="0"/>
                  </a:lnTo>
                  <a:close/>
                </a:path>
                <a:path w="473370" h="422830">
                  <a:moveTo>
                    <a:pt x="262274" y="9532"/>
                  </a:moveTo>
                  <a:lnTo>
                    <a:pt x="246340" y="9781"/>
                  </a:lnTo>
                  <a:lnTo>
                    <a:pt x="246340" y="413075"/>
                  </a:lnTo>
                  <a:lnTo>
                    <a:pt x="262187" y="413259"/>
                  </a:lnTo>
                  <a:lnTo>
                    <a:pt x="271946" y="413094"/>
                  </a:lnTo>
                  <a:lnTo>
                    <a:pt x="311648" y="407745"/>
                  </a:lnTo>
                  <a:lnTo>
                    <a:pt x="348705" y="395638"/>
                  </a:lnTo>
                  <a:lnTo>
                    <a:pt x="357146" y="391706"/>
                  </a:lnTo>
                  <a:lnTo>
                    <a:pt x="267858" y="391706"/>
                  </a:lnTo>
                  <a:lnTo>
                    <a:pt x="267858" y="31128"/>
                  </a:lnTo>
                  <a:lnTo>
                    <a:pt x="357247" y="31128"/>
                  </a:lnTo>
                  <a:lnTo>
                    <a:pt x="352492" y="28808"/>
                  </a:lnTo>
                  <a:lnTo>
                    <a:pt x="315651" y="16032"/>
                  </a:lnTo>
                  <a:lnTo>
                    <a:pt x="275993" y="9951"/>
                  </a:lnTo>
                  <a:lnTo>
                    <a:pt x="262274" y="9532"/>
                  </a:lnTo>
                  <a:close/>
                </a:path>
                <a:path w="473370" h="422830">
                  <a:moveTo>
                    <a:pt x="357247" y="31128"/>
                  </a:moveTo>
                  <a:lnTo>
                    <a:pt x="267858" y="31128"/>
                  </a:lnTo>
                  <a:lnTo>
                    <a:pt x="275392" y="31475"/>
                  </a:lnTo>
                  <a:lnTo>
                    <a:pt x="288190" y="32728"/>
                  </a:lnTo>
                  <a:lnTo>
                    <a:pt x="337035" y="45946"/>
                  </a:lnTo>
                  <a:lnTo>
                    <a:pt x="371051" y="64362"/>
                  </a:lnTo>
                  <a:lnTo>
                    <a:pt x="402661" y="89940"/>
                  </a:lnTo>
                  <a:lnTo>
                    <a:pt x="431099" y="129447"/>
                  </a:lnTo>
                  <a:lnTo>
                    <a:pt x="444961" y="165234"/>
                  </a:lnTo>
                  <a:lnTo>
                    <a:pt x="451472" y="206578"/>
                  </a:lnTo>
                  <a:lnTo>
                    <a:pt x="451861" y="221637"/>
                  </a:lnTo>
                  <a:lnTo>
                    <a:pt x="450661" y="233999"/>
                  </a:lnTo>
                  <a:lnTo>
                    <a:pt x="436660" y="281470"/>
                  </a:lnTo>
                  <a:lnTo>
                    <a:pt x="416398" y="315037"/>
                  </a:lnTo>
                  <a:lnTo>
                    <a:pt x="387665" y="346895"/>
                  </a:lnTo>
                  <a:lnTo>
                    <a:pt x="344822" y="373912"/>
                  </a:lnTo>
                  <a:lnTo>
                    <a:pt x="307896" y="386551"/>
                  </a:lnTo>
                  <a:lnTo>
                    <a:pt x="267858" y="391706"/>
                  </a:lnTo>
                  <a:lnTo>
                    <a:pt x="357146" y="391706"/>
                  </a:lnTo>
                  <a:lnTo>
                    <a:pt x="392856" y="370074"/>
                  </a:lnTo>
                  <a:lnTo>
                    <a:pt x="428699" y="335834"/>
                  </a:lnTo>
                  <a:lnTo>
                    <a:pt x="454635" y="294068"/>
                  </a:lnTo>
                  <a:lnTo>
                    <a:pt x="467172" y="257225"/>
                  </a:lnTo>
                  <a:lnTo>
                    <a:pt x="473023" y="215465"/>
                  </a:lnTo>
                  <a:lnTo>
                    <a:pt x="473370" y="200423"/>
                  </a:lnTo>
                  <a:lnTo>
                    <a:pt x="472214" y="187658"/>
                  </a:lnTo>
                  <a:lnTo>
                    <a:pt x="459219" y="138784"/>
                  </a:lnTo>
                  <a:lnTo>
                    <a:pt x="440937" y="104681"/>
                  </a:lnTo>
                  <a:lnTo>
                    <a:pt x="415613" y="73046"/>
                  </a:lnTo>
                  <a:lnTo>
                    <a:pt x="385785" y="47584"/>
                  </a:lnTo>
                  <a:lnTo>
                    <a:pt x="364020" y="34434"/>
                  </a:lnTo>
                  <a:lnTo>
                    <a:pt x="357247" y="31128"/>
                  </a:lnTo>
                  <a:close/>
                </a:path>
              </a:pathLst>
            </a:custGeom>
            <a:solidFill>
              <a:srgbClr val="8CC63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13661" y="6103766"/>
              <a:ext cx="41280" cy="21593"/>
            </a:xfrm>
            <a:custGeom>
              <a:avLst/>
              <a:gdLst/>
              <a:ahLst/>
              <a:cxnLst/>
              <a:rect l="l" t="t" r="r" b="b"/>
              <a:pathLst>
                <a:path w="41280" h="21593">
                  <a:moveTo>
                    <a:pt x="10598" y="3211"/>
                  </a:moveTo>
                  <a:lnTo>
                    <a:pt x="6997" y="3211"/>
                  </a:lnTo>
                  <a:lnTo>
                    <a:pt x="6997" y="21593"/>
                  </a:lnTo>
                  <a:lnTo>
                    <a:pt x="10598" y="21593"/>
                  </a:lnTo>
                  <a:lnTo>
                    <a:pt x="10598" y="3211"/>
                  </a:lnTo>
                  <a:close/>
                </a:path>
                <a:path w="41280" h="21593">
                  <a:moveTo>
                    <a:pt x="17642" y="0"/>
                  </a:moveTo>
                  <a:lnTo>
                    <a:pt x="0" y="0"/>
                  </a:lnTo>
                  <a:lnTo>
                    <a:pt x="0" y="3211"/>
                  </a:lnTo>
                  <a:lnTo>
                    <a:pt x="17642" y="3211"/>
                  </a:lnTo>
                  <a:lnTo>
                    <a:pt x="17642" y="0"/>
                  </a:lnTo>
                  <a:close/>
                </a:path>
                <a:path w="41280" h="21593">
                  <a:moveTo>
                    <a:pt x="25354" y="0"/>
                  </a:moveTo>
                  <a:lnTo>
                    <a:pt x="20054" y="0"/>
                  </a:lnTo>
                  <a:lnTo>
                    <a:pt x="20054" y="21593"/>
                  </a:lnTo>
                  <a:lnTo>
                    <a:pt x="23366" y="21593"/>
                  </a:lnTo>
                  <a:lnTo>
                    <a:pt x="23366" y="3211"/>
                  </a:lnTo>
                  <a:lnTo>
                    <a:pt x="26370" y="3211"/>
                  </a:lnTo>
                  <a:lnTo>
                    <a:pt x="25354" y="0"/>
                  </a:lnTo>
                  <a:close/>
                </a:path>
                <a:path w="41280" h="21593">
                  <a:moveTo>
                    <a:pt x="26370" y="3211"/>
                  </a:moveTo>
                  <a:lnTo>
                    <a:pt x="23366" y="3211"/>
                  </a:lnTo>
                  <a:lnTo>
                    <a:pt x="29170" y="21593"/>
                  </a:lnTo>
                  <a:lnTo>
                    <a:pt x="32428" y="21593"/>
                  </a:lnTo>
                  <a:lnTo>
                    <a:pt x="33762" y="17244"/>
                  </a:lnTo>
                  <a:lnTo>
                    <a:pt x="30808" y="17244"/>
                  </a:lnTo>
                  <a:lnTo>
                    <a:pt x="26370" y="3211"/>
                  </a:lnTo>
                  <a:close/>
                </a:path>
                <a:path w="41280" h="21593">
                  <a:moveTo>
                    <a:pt x="41280" y="3474"/>
                  </a:moveTo>
                  <a:lnTo>
                    <a:pt x="37986" y="3474"/>
                  </a:lnTo>
                  <a:lnTo>
                    <a:pt x="37986" y="21593"/>
                  </a:lnTo>
                  <a:lnTo>
                    <a:pt x="41280" y="21593"/>
                  </a:lnTo>
                  <a:lnTo>
                    <a:pt x="41280" y="3474"/>
                  </a:lnTo>
                  <a:close/>
                </a:path>
                <a:path w="41280" h="21593">
                  <a:moveTo>
                    <a:pt x="41280" y="0"/>
                  </a:moveTo>
                  <a:lnTo>
                    <a:pt x="36078" y="0"/>
                  </a:lnTo>
                  <a:lnTo>
                    <a:pt x="30808" y="17244"/>
                  </a:lnTo>
                  <a:lnTo>
                    <a:pt x="33762" y="17244"/>
                  </a:lnTo>
                  <a:lnTo>
                    <a:pt x="37986" y="3474"/>
                  </a:lnTo>
                  <a:lnTo>
                    <a:pt x="41280" y="3474"/>
                  </a:lnTo>
                  <a:lnTo>
                    <a:pt x="41280" y="0"/>
                  </a:lnTo>
                  <a:close/>
                </a:path>
              </a:pathLst>
            </a:custGeom>
            <a:solidFill>
              <a:srgbClr val="15486A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876424" y="7081866"/>
            <a:ext cx="82867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950" spc="25" dirty="0">
                <a:solidFill>
                  <a:schemeClr val="bg1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</a:t>
            </a:r>
            <a:r>
              <a:rPr sz="950" spc="-30" dirty="0">
                <a:solidFill>
                  <a:schemeClr val="bg1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</a:t>
            </a:r>
            <a:r>
              <a:rPr sz="950" spc="15" dirty="0">
                <a:solidFill>
                  <a:schemeClr val="bg1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.d-auto.ru</a:t>
            </a:r>
            <a:endParaRPr sz="95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63950" y="4763705"/>
            <a:ext cx="3550129" cy="3905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FFFFFF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Спасибо за внимание!</a:t>
            </a:r>
            <a:endParaRPr sz="24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9" name="Рисунок 8" descr="Изображение выглядит как внутренний, темный, зубчатая передача&#10;&#10;Автоматически созданное описание">
            <a:extLst>
              <a:ext uri="{FF2B5EF4-FFF2-40B4-BE49-F238E27FC236}">
                <a16:creationId xmlns:a16="http://schemas.microsoft.com/office/drawing/2014/main" id="{1A06B591-417E-FF85-9FCC-5157D8F15C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1000" y="3251200"/>
            <a:ext cx="3353074" cy="412156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471DB1C-F83A-B996-7BC0-6BCE00DA04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567" y="5842000"/>
            <a:ext cx="2447566" cy="71500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внутренний, темный, зубчатая передача&#10;&#10;Автоматически созданное описание">
            <a:extLst>
              <a:ext uri="{FF2B5EF4-FFF2-40B4-BE49-F238E27FC236}">
                <a16:creationId xmlns:a16="http://schemas.microsoft.com/office/drawing/2014/main" id="{CAAD9B25-970C-7E5A-4AE4-B67A90D931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1000" y="3251200"/>
            <a:ext cx="3353074" cy="41215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13969</TotalTime>
  <Words>924</Words>
  <Application>Microsoft Office PowerPoint</Application>
  <PresentationFormat>Произвольный</PresentationFormat>
  <Paragraphs>88</Paragraphs>
  <Slides>18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Open Sans</vt:lpstr>
      <vt:lpstr>quote-cjk-patch</vt:lpstr>
      <vt:lpstr>Office Theme</vt:lpstr>
      <vt:lpstr>Лист Microsoft Excel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Delta-2018 10 1 prepress.cdr</dc:title>
  <dc:creator>Andrey Kalik</dc:creator>
  <cp:lastModifiedBy>Андрей Тучкин</cp:lastModifiedBy>
  <cp:revision>60</cp:revision>
  <dcterms:created xsi:type="dcterms:W3CDTF">2022-07-25T19:45:11Z</dcterms:created>
  <dcterms:modified xsi:type="dcterms:W3CDTF">2026-09-03T05:48:59Z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2018-10-10T00:00:00Z</vt:filetime>
  </property>
  <property fmtid="{D5CDD505-2E9C-101B-9397-08002B2CF9AE}" pid="3" name="LastSaved">
    <vt:filetime>2022-07-25T00:00:00Z</vt:filetime>
  </property>
</Properties>
</file>